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3"/>
    <p:restoredTop sz="94583"/>
  </p:normalViewPr>
  <p:slideViewPr>
    <p:cSldViewPr snapToGrid="0" snapToObjects="1">
      <p:cViewPr>
        <p:scale>
          <a:sx n="250" d="100"/>
          <a:sy n="250" d="100"/>
        </p:scale>
        <p:origin x="-5960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06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2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65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6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9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80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7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23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64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A8A6-8F11-F64A-8E08-CC208D4766F2}" type="datetimeFigureOut">
              <a:rPr lang="fr-FR" smtClean="0"/>
              <a:t>04/07/2018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E404-02FB-134A-A0E2-F2F609C9EB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11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/>
          <p:cNvCxnSpPr>
            <a:endCxn id="65" idx="1"/>
          </p:cNvCxnSpPr>
          <p:nvPr/>
        </p:nvCxnSpPr>
        <p:spPr>
          <a:xfrm flipH="1" flipV="1">
            <a:off x="5093019" y="6554663"/>
            <a:ext cx="2034206" cy="19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8545" y="3394918"/>
            <a:ext cx="720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" idx="1"/>
          </p:cNvCxnSpPr>
          <p:nvPr/>
        </p:nvCxnSpPr>
        <p:spPr>
          <a:xfrm flipH="1">
            <a:off x="2318072" y="6549194"/>
            <a:ext cx="1091984" cy="22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2"/>
            <a:endCxn id="41" idx="3"/>
          </p:cNvCxnSpPr>
          <p:nvPr/>
        </p:nvCxnSpPr>
        <p:spPr>
          <a:xfrm flipH="1" flipV="1">
            <a:off x="9024944" y="6551477"/>
            <a:ext cx="1178413" cy="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0"/>
            <a:endCxn id="41" idx="2"/>
          </p:cNvCxnSpPr>
          <p:nvPr/>
        </p:nvCxnSpPr>
        <p:spPr>
          <a:xfrm flipH="1" flipV="1">
            <a:off x="8315744" y="7260169"/>
            <a:ext cx="603" cy="8181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2104" y="575794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4" y="63622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 dirty="0">
                <a:latin typeface="Courier" charset="0"/>
                <a:ea typeface="Courier" charset="0"/>
                <a:cs typeface="Courier" charset="0"/>
              </a:rPr>
              <a:t>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90326" y="5842779"/>
            <a:ext cx="857839" cy="1417391"/>
            <a:chOff x="1282045" y="2422689"/>
            <a:chExt cx="1168924" cy="1417392"/>
          </a:xfrm>
        </p:grpSpPr>
        <p:sp>
          <p:nvSpPr>
            <p:cNvPr id="4" name="Rectangle 3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2104" y="700605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 dirty="0">
                <a:latin typeface="Courier" charset="0"/>
                <a:ea typeface="Courier" charset="0"/>
                <a:cs typeface="Courier" charset="0"/>
              </a:rPr>
              <a:t>I</a:t>
            </a: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5669629" y="2050631"/>
            <a:ext cx="857839" cy="1417391"/>
            <a:chOff x="1282045" y="2422689"/>
            <a:chExt cx="1168924" cy="1417392"/>
          </a:xfrm>
        </p:grpSpPr>
        <p:sp>
          <p:nvSpPr>
            <p:cNvPr id="14" name="Rectangle 13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79766" y="19617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21017" y="19617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27475" y="19617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J</a:t>
            </a:r>
          </a:p>
        </p:txBody>
      </p:sp>
      <p:sp>
        <p:nvSpPr>
          <p:cNvPr id="23" name="Oval 22"/>
          <p:cNvSpPr/>
          <p:nvPr/>
        </p:nvSpPr>
        <p:spPr>
          <a:xfrm>
            <a:off x="2382639" y="6344982"/>
            <a:ext cx="831119" cy="40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net</a:t>
            </a:r>
            <a:r>
              <a:rPr lang="fr-FR" baseline="-250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Oval 24"/>
          <p:cNvSpPr/>
          <p:nvPr/>
        </p:nvSpPr>
        <p:spPr>
          <a:xfrm>
            <a:off x="5700387" y="3498521"/>
            <a:ext cx="831119" cy="40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net</a:t>
            </a:r>
            <a:r>
              <a:rPr lang="fr-FR" baseline="-2500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95724" y="5842781"/>
            <a:ext cx="1200466" cy="1417391"/>
            <a:chOff x="1282045" y="2422689"/>
            <a:chExt cx="1168924" cy="1417392"/>
          </a:xfrm>
        </p:grpSpPr>
        <p:sp>
          <p:nvSpPr>
            <p:cNvPr id="27" name="Rectangle 26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5510026" y="4144978"/>
            <a:ext cx="1200466" cy="1417391"/>
            <a:chOff x="1282045" y="2422689"/>
            <a:chExt cx="1168924" cy="1417392"/>
          </a:xfrm>
        </p:grpSpPr>
        <p:sp>
          <p:nvSpPr>
            <p:cNvPr id="33" name="Rectangle 32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5389851" y="6287912"/>
            <a:ext cx="1444880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dot product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06544" y="5842781"/>
            <a:ext cx="1418399" cy="141739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S(</a:t>
            </a:r>
            <a:r>
              <a:rPr lang="fr-FR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fr-FR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455327" y="5842781"/>
            <a:ext cx="0" cy="141739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07732" y="5686262"/>
            <a:ext cx="1417213" cy="722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81960" y="5322481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|J|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4655" y="694684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|I|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891969" y="7409468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aggr</a:t>
            </a:r>
            <a:r>
              <a:rPr lang="fr-FR" baseline="-25000" dirty="0">
                <a:solidFill>
                  <a:schemeClr val="tx1"/>
                </a:solidFill>
              </a:rPr>
              <a:t>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152693" y="6278348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aggr</a:t>
            </a:r>
            <a:r>
              <a:rPr lang="fr-FR" baseline="-25000" dirty="0">
                <a:solidFill>
                  <a:schemeClr val="tx1"/>
                </a:solidFill>
              </a:rPr>
              <a:t>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42639" y="2612068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52241" y="2603829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18142" y="4620176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54993" y="4624293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408373" y="6051370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412490" y="6710400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10388" y="6689801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4114505" y="6051366"/>
            <a:ext cx="30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9" name="Rectangle 58"/>
          <p:cNvSpPr/>
          <p:nvPr/>
        </p:nvSpPr>
        <p:spPr>
          <a:xfrm rot="5400000">
            <a:off x="9632431" y="6413903"/>
            <a:ext cx="1417195" cy="27534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7607748" y="8078370"/>
            <a:ext cx="1417195" cy="27534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0638074" y="5842781"/>
            <a:ext cx="0" cy="141739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588646" y="695218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|I|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607732" y="8509168"/>
            <a:ext cx="1417213" cy="722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1960" y="850373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|J|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121412" y="5842781"/>
            <a:ext cx="196663" cy="141739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ight Brace 64"/>
          <p:cNvSpPr/>
          <p:nvPr/>
        </p:nvSpPr>
        <p:spPr>
          <a:xfrm>
            <a:off x="4896360" y="5845967"/>
            <a:ext cx="196663" cy="141739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ight Brace 65"/>
          <p:cNvSpPr/>
          <p:nvPr/>
        </p:nvSpPr>
        <p:spPr>
          <a:xfrm rot="10800000">
            <a:off x="3305366" y="5839019"/>
            <a:ext cx="196663" cy="141739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ight Brace 66"/>
          <p:cNvSpPr/>
          <p:nvPr/>
        </p:nvSpPr>
        <p:spPr>
          <a:xfrm rot="5400000">
            <a:off x="6000220" y="2629460"/>
            <a:ext cx="196663" cy="141739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ight Brace 67"/>
          <p:cNvSpPr/>
          <p:nvPr/>
        </p:nvSpPr>
        <p:spPr>
          <a:xfrm rot="5400000">
            <a:off x="6011933" y="4938202"/>
            <a:ext cx="196663" cy="141739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ight Brace 68"/>
          <p:cNvSpPr/>
          <p:nvPr/>
        </p:nvSpPr>
        <p:spPr>
          <a:xfrm rot="16200000">
            <a:off x="6006067" y="3402553"/>
            <a:ext cx="196663" cy="141739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Straight Arrow Connector 70"/>
          <p:cNvCxnSpPr>
            <a:stCxn id="40" idx="0"/>
            <a:endCxn id="68" idx="1"/>
          </p:cNvCxnSpPr>
          <p:nvPr/>
        </p:nvCxnSpPr>
        <p:spPr>
          <a:xfrm flipH="1" flipV="1">
            <a:off x="6110264" y="5745226"/>
            <a:ext cx="2031" cy="5426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595724" y="5680186"/>
            <a:ext cx="1200466" cy="95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88089" y="53295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232634" y="4245467"/>
            <a:ext cx="8800" cy="12003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76878" y="51072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90326" y="5692713"/>
            <a:ext cx="85783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225777" y="2330407"/>
            <a:ext cx="15775" cy="85783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31559" y="532248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76880" y="28050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13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F34EA0-1819-C24E-836A-8A5DE647EB6F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1609255" y="1518630"/>
            <a:ext cx="483462" cy="22785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6F4869-EFF3-724F-ACD8-7B1F142290B0}"/>
              </a:ext>
            </a:extLst>
          </p:cNvPr>
          <p:cNvCxnSpPr/>
          <p:nvPr/>
        </p:nvCxnSpPr>
        <p:spPr>
          <a:xfrm flipH="1" flipV="1">
            <a:off x="2312061" y="1023493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13821F8-B206-8F4F-AC39-B58972F16215}"/>
              </a:ext>
            </a:extLst>
          </p:cNvPr>
          <p:cNvCxnSpPr>
            <a:cxnSpLocks/>
            <a:endCxn id="83" idx="5"/>
          </p:cNvCxnSpPr>
          <p:nvPr/>
        </p:nvCxnSpPr>
        <p:spPr>
          <a:xfrm flipH="1" flipV="1">
            <a:off x="2520909" y="1518630"/>
            <a:ext cx="474718" cy="22785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BB6CA9F-9F72-4D4F-BD41-C0ADE392A3D2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4157203" y="1515829"/>
            <a:ext cx="482123" cy="22904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5A5BEF7-97BD-4047-BCA4-6616397B8FE0}"/>
              </a:ext>
            </a:extLst>
          </p:cNvPr>
          <p:cNvCxnSpPr/>
          <p:nvPr/>
        </p:nvCxnSpPr>
        <p:spPr>
          <a:xfrm flipH="1" flipV="1">
            <a:off x="4862752" y="1024833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455FAD6-2943-F146-932A-6E0A62E69488}"/>
              </a:ext>
            </a:extLst>
          </p:cNvPr>
          <p:cNvCxnSpPr>
            <a:cxnSpLocks/>
            <a:endCxn id="132" idx="5"/>
          </p:cNvCxnSpPr>
          <p:nvPr/>
        </p:nvCxnSpPr>
        <p:spPr>
          <a:xfrm flipH="1" flipV="1">
            <a:off x="5067515" y="1515829"/>
            <a:ext cx="468310" cy="22525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117" idx="0"/>
            <a:endCxn id="102" idx="1"/>
          </p:cNvCxnSpPr>
          <p:nvPr/>
        </p:nvCxnSpPr>
        <p:spPr>
          <a:xfrm flipH="1" flipV="1">
            <a:off x="2306817" y="5324089"/>
            <a:ext cx="1293179" cy="1762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844707" y="2804349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5400000">
            <a:off x="4415786" y="1380881"/>
            <a:ext cx="857840" cy="1575755"/>
            <a:chOff x="1282045" y="2422689"/>
            <a:chExt cx="1168924" cy="1417392"/>
          </a:xfrm>
        </p:grpSpPr>
        <p:sp>
          <p:nvSpPr>
            <p:cNvPr id="14" name="Rectangle 13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4448" y="702109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347" y="702109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1563" y="702109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J</a:t>
            </a:r>
          </a:p>
        </p:txBody>
      </p:sp>
      <p:sp>
        <p:nvSpPr>
          <p:cNvPr id="25" name="Oval 24"/>
          <p:cNvSpPr/>
          <p:nvPr/>
        </p:nvSpPr>
        <p:spPr>
          <a:xfrm>
            <a:off x="4402060" y="2907952"/>
            <a:ext cx="923979" cy="40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net</a:t>
            </a:r>
            <a:r>
              <a:rPr lang="fr-FR" baseline="-2500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4257495" y="3638303"/>
            <a:ext cx="1200466" cy="1575755"/>
            <a:chOff x="1282045" y="2422689"/>
            <a:chExt cx="1168924" cy="1417392"/>
          </a:xfrm>
        </p:grpSpPr>
        <p:sp>
          <p:nvSpPr>
            <p:cNvPr id="33" name="Rectangle 32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337864" y="2021501"/>
            <a:ext cx="33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5575" y="2013261"/>
            <a:ext cx="33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88839" y="4192684"/>
            <a:ext cx="33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1598" y="4196801"/>
            <a:ext cx="33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7" name="Right Brace 66"/>
          <p:cNvSpPr/>
          <p:nvPr/>
        </p:nvSpPr>
        <p:spPr>
          <a:xfrm rot="5400000">
            <a:off x="4746379" y="1959710"/>
            <a:ext cx="196663" cy="15757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ight Brace 67"/>
          <p:cNvSpPr/>
          <p:nvPr/>
        </p:nvSpPr>
        <p:spPr>
          <a:xfrm rot="5400000">
            <a:off x="4759400" y="4431527"/>
            <a:ext cx="196663" cy="15757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ight Brace 68"/>
          <p:cNvSpPr/>
          <p:nvPr/>
        </p:nvSpPr>
        <p:spPr>
          <a:xfrm rot="16200000">
            <a:off x="4752879" y="2732802"/>
            <a:ext cx="196663" cy="15757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989055" y="3817974"/>
            <a:ext cx="9784" cy="12003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49054" y="422812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3991160" y="1739835"/>
            <a:ext cx="0" cy="8578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73484" y="2027856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218C604-4A8D-F548-8E72-A19A2B523B3C}"/>
              </a:ext>
            </a:extLst>
          </p:cNvPr>
          <p:cNvCxnSpPr/>
          <p:nvPr/>
        </p:nvCxnSpPr>
        <p:spPr>
          <a:xfrm flipH="1" flipV="1">
            <a:off x="2293792" y="2810704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1705F45-BC6B-6D4C-BECD-6D47BB927CD3}"/>
              </a:ext>
            </a:extLst>
          </p:cNvPr>
          <p:cNvGrpSpPr/>
          <p:nvPr/>
        </p:nvGrpSpPr>
        <p:grpSpPr>
          <a:xfrm rot="5400000">
            <a:off x="1864871" y="1387234"/>
            <a:ext cx="857840" cy="1575752"/>
            <a:chOff x="1282045" y="2422689"/>
            <a:chExt cx="1168924" cy="141739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14E35FC-AB89-154F-8693-51F220FE3071}"/>
                </a:ext>
              </a:extLst>
            </p:cNvPr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DBB4FF-C05C-CE4B-A912-91A626540065}"/>
                </a:ext>
              </a:extLst>
            </p:cNvPr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7685ECB-04F4-1C41-8F83-002D6D8F7661}"/>
                </a:ext>
              </a:extLst>
            </p:cNvPr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FDE1990-F734-0849-9F52-0FAA49F8DB7C}"/>
              </a:ext>
            </a:extLst>
          </p:cNvPr>
          <p:cNvSpPr txBox="1"/>
          <p:nvPr/>
        </p:nvSpPr>
        <p:spPr>
          <a:xfrm>
            <a:off x="1383532" y="708464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B15027-DBC8-F345-B052-D7A7F140B029}"/>
              </a:ext>
            </a:extLst>
          </p:cNvPr>
          <p:cNvSpPr txBox="1"/>
          <p:nvPr/>
        </p:nvSpPr>
        <p:spPr>
          <a:xfrm>
            <a:off x="2096429" y="708464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 dirty="0">
                <a:latin typeface="Courier" charset="0"/>
                <a:ea typeface="Courier" charset="0"/>
                <a:cs typeface="Courier" charset="0"/>
              </a:rPr>
              <a:t>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9BA4D6-2F6F-FA4C-9363-C4226FCB53E2}"/>
              </a:ext>
            </a:extLst>
          </p:cNvPr>
          <p:cNvSpPr txBox="1"/>
          <p:nvPr/>
        </p:nvSpPr>
        <p:spPr>
          <a:xfrm>
            <a:off x="2770644" y="708464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 dirty="0">
                <a:latin typeface="Courier" charset="0"/>
                <a:ea typeface="Courier" charset="0"/>
                <a:cs typeface="Courier" charset="0"/>
              </a:rPr>
              <a:t>I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D43154-2876-C14F-89AD-BC855AF0DC81}"/>
              </a:ext>
            </a:extLst>
          </p:cNvPr>
          <p:cNvSpPr/>
          <p:nvPr/>
        </p:nvSpPr>
        <p:spPr>
          <a:xfrm>
            <a:off x="1851146" y="2914307"/>
            <a:ext cx="923977" cy="40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net</a:t>
            </a:r>
            <a:r>
              <a:rPr lang="fr-FR" baseline="-2500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27ABDEE-9353-4345-BED2-8BDE5DD37E47}"/>
              </a:ext>
            </a:extLst>
          </p:cNvPr>
          <p:cNvGrpSpPr/>
          <p:nvPr/>
        </p:nvGrpSpPr>
        <p:grpSpPr>
          <a:xfrm rot="5400000">
            <a:off x="1706580" y="3644657"/>
            <a:ext cx="1200466" cy="1575752"/>
            <a:chOff x="1282045" y="2422689"/>
            <a:chExt cx="1168924" cy="141739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948B610-D01E-6942-BF3E-2CBEC20A2426}"/>
                </a:ext>
              </a:extLst>
            </p:cNvPr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2B4AA24-049D-844F-9AD8-AB6DE26F8257}"/>
                </a:ext>
              </a:extLst>
            </p:cNvPr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1BD2F6-6324-C241-A35D-07731C1A07D6}"/>
                </a:ext>
              </a:extLst>
            </p:cNvPr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73DD38C-7027-7A49-AC59-FF047A64AB4C}"/>
              </a:ext>
            </a:extLst>
          </p:cNvPr>
          <p:cNvSpPr txBox="1"/>
          <p:nvPr/>
        </p:nvSpPr>
        <p:spPr>
          <a:xfrm>
            <a:off x="1786953" y="2027856"/>
            <a:ext cx="33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AE9E4B-8E9D-6D4A-93DC-E4907FC69730}"/>
              </a:ext>
            </a:extLst>
          </p:cNvPr>
          <p:cNvSpPr txBox="1"/>
          <p:nvPr/>
        </p:nvSpPr>
        <p:spPr>
          <a:xfrm>
            <a:off x="2464662" y="2019616"/>
            <a:ext cx="33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721467-6CC0-8844-943B-CE160A76D145}"/>
              </a:ext>
            </a:extLst>
          </p:cNvPr>
          <p:cNvSpPr txBox="1"/>
          <p:nvPr/>
        </p:nvSpPr>
        <p:spPr>
          <a:xfrm>
            <a:off x="2537926" y="4199039"/>
            <a:ext cx="33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4067F9-6A9E-054A-BE20-8B8EC854DEA8}"/>
              </a:ext>
            </a:extLst>
          </p:cNvPr>
          <p:cNvSpPr txBox="1"/>
          <p:nvPr/>
        </p:nvSpPr>
        <p:spPr>
          <a:xfrm>
            <a:off x="1800687" y="4203156"/>
            <a:ext cx="33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890CCB6C-10F3-874A-9C2B-1291F6582A18}"/>
              </a:ext>
            </a:extLst>
          </p:cNvPr>
          <p:cNvSpPr/>
          <p:nvPr/>
        </p:nvSpPr>
        <p:spPr>
          <a:xfrm rot="5400000">
            <a:off x="2195464" y="1966063"/>
            <a:ext cx="196663" cy="15757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ED0F3E97-25AA-8743-8978-E1FC7D36EC8B}"/>
              </a:ext>
            </a:extLst>
          </p:cNvPr>
          <p:cNvSpPr/>
          <p:nvPr/>
        </p:nvSpPr>
        <p:spPr>
          <a:xfrm rot="5400000">
            <a:off x="2208485" y="4437881"/>
            <a:ext cx="196663" cy="15757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C2DBE018-581D-954B-9703-D228A539D34A}"/>
              </a:ext>
            </a:extLst>
          </p:cNvPr>
          <p:cNvSpPr/>
          <p:nvPr/>
        </p:nvSpPr>
        <p:spPr>
          <a:xfrm rot="16200000">
            <a:off x="2201964" y="2739155"/>
            <a:ext cx="196663" cy="15757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BCF3CDF-A144-ED43-AE16-DB0D443F8361}"/>
              </a:ext>
            </a:extLst>
          </p:cNvPr>
          <p:cNvCxnSpPr/>
          <p:nvPr/>
        </p:nvCxnSpPr>
        <p:spPr>
          <a:xfrm>
            <a:off x="3159931" y="3824329"/>
            <a:ext cx="9784" cy="12003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FE103D2-D7A3-3943-BAA0-1C013ADFA7EE}"/>
              </a:ext>
            </a:extLst>
          </p:cNvPr>
          <p:cNvSpPr txBox="1"/>
          <p:nvPr/>
        </p:nvSpPr>
        <p:spPr>
          <a:xfrm>
            <a:off x="3122483" y="4228120"/>
            <a:ext cx="308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D7EE17-E732-B946-926E-AAA65BC2D304}"/>
              </a:ext>
            </a:extLst>
          </p:cNvPr>
          <p:cNvCxnSpPr/>
          <p:nvPr/>
        </p:nvCxnSpPr>
        <p:spPr>
          <a:xfrm flipH="1">
            <a:off x="3162038" y="1746190"/>
            <a:ext cx="0" cy="8578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60DA958-08B0-994A-BC0C-0A219E8C1F5C}"/>
              </a:ext>
            </a:extLst>
          </p:cNvPr>
          <p:cNvSpPr txBox="1"/>
          <p:nvPr/>
        </p:nvSpPr>
        <p:spPr>
          <a:xfrm>
            <a:off x="3112757" y="2023742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4F10A4-E835-4F48-8A19-83B3031E229B}"/>
              </a:ext>
            </a:extLst>
          </p:cNvPr>
          <p:cNvCxnSpPr>
            <a:cxnSpLocks/>
            <a:stCxn id="117" idx="0"/>
            <a:endCxn id="68" idx="1"/>
          </p:cNvCxnSpPr>
          <p:nvPr/>
        </p:nvCxnSpPr>
        <p:spPr>
          <a:xfrm flipV="1">
            <a:off x="3599996" y="5317736"/>
            <a:ext cx="1257735" cy="1826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DEE978F-1AF6-7440-A8B2-9CA909802E71}"/>
              </a:ext>
            </a:extLst>
          </p:cNvPr>
          <p:cNvCxnSpPr>
            <a:stCxn id="125" idx="2"/>
            <a:endCxn id="118" idx="3"/>
          </p:cNvCxnSpPr>
          <p:nvPr/>
        </p:nvCxnSpPr>
        <p:spPr>
          <a:xfrm flipH="1" flipV="1">
            <a:off x="3673273" y="7306201"/>
            <a:ext cx="1162700" cy="552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A604FA-C7B6-7F43-A70D-51FBE20FE34E}"/>
              </a:ext>
            </a:extLst>
          </p:cNvPr>
          <p:cNvCxnSpPr>
            <a:stCxn id="126" idx="0"/>
            <a:endCxn id="118" idx="2"/>
          </p:cNvCxnSpPr>
          <p:nvPr/>
        </p:nvCxnSpPr>
        <p:spPr>
          <a:xfrm flipH="1" flipV="1">
            <a:off x="2964074" y="8014893"/>
            <a:ext cx="603" cy="8181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A53DA21F-AC8D-EC4C-A113-8C5F5FC626B5}"/>
              </a:ext>
            </a:extLst>
          </p:cNvPr>
          <p:cNvSpPr/>
          <p:nvPr/>
        </p:nvSpPr>
        <p:spPr>
          <a:xfrm>
            <a:off x="2890796" y="5500374"/>
            <a:ext cx="1418399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dot product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E33D45-0C5B-DE4C-9A86-5CF954BED793}"/>
              </a:ext>
            </a:extLst>
          </p:cNvPr>
          <p:cNvSpPr/>
          <p:nvPr/>
        </p:nvSpPr>
        <p:spPr>
          <a:xfrm>
            <a:off x="2254874" y="6597505"/>
            <a:ext cx="1418399" cy="141739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S(</a:t>
            </a:r>
            <a:r>
              <a:rPr lang="fr-FR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i,j</a:t>
            </a:r>
            <a:r>
              <a:rPr lang="fr-FR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884A47E-5D62-0A4F-9D49-841D3212BEC1}"/>
              </a:ext>
            </a:extLst>
          </p:cNvPr>
          <p:cNvCxnSpPr/>
          <p:nvPr/>
        </p:nvCxnSpPr>
        <p:spPr>
          <a:xfrm>
            <a:off x="2103657" y="6597505"/>
            <a:ext cx="0" cy="141739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E88540-E87A-EB48-843A-8268BAF0CAD1}"/>
              </a:ext>
            </a:extLst>
          </p:cNvPr>
          <p:cNvCxnSpPr/>
          <p:nvPr/>
        </p:nvCxnSpPr>
        <p:spPr>
          <a:xfrm>
            <a:off x="2256062" y="6440986"/>
            <a:ext cx="1417213" cy="722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AE24C99-4ECE-CC4A-A8C4-255CA74B0149}"/>
              </a:ext>
            </a:extLst>
          </p:cNvPr>
          <p:cNvSpPr txBox="1"/>
          <p:nvPr/>
        </p:nvSpPr>
        <p:spPr>
          <a:xfrm>
            <a:off x="3230290" y="61218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|J|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DDE872-F341-A14F-9191-2ADD9C01581A}"/>
              </a:ext>
            </a:extLst>
          </p:cNvPr>
          <p:cNvSpPr txBox="1"/>
          <p:nvPr/>
        </p:nvSpPr>
        <p:spPr>
          <a:xfrm>
            <a:off x="1582985" y="770157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|I|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87BC6791-EEEC-454F-8E2C-949558A50AE6}"/>
              </a:ext>
            </a:extLst>
          </p:cNvPr>
          <p:cNvSpPr/>
          <p:nvPr/>
        </p:nvSpPr>
        <p:spPr>
          <a:xfrm>
            <a:off x="2540299" y="8164192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aggr</a:t>
            </a:r>
            <a:r>
              <a:rPr lang="fr-FR" baseline="-25000" dirty="0">
                <a:solidFill>
                  <a:schemeClr val="tx1"/>
                </a:solidFill>
              </a:rPr>
              <a:t>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9E347FF-603F-6848-80B3-E3D4E88EF6EF}"/>
              </a:ext>
            </a:extLst>
          </p:cNvPr>
          <p:cNvSpPr/>
          <p:nvPr/>
        </p:nvSpPr>
        <p:spPr>
          <a:xfrm>
            <a:off x="3801023" y="7033072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aggr</a:t>
            </a:r>
            <a:r>
              <a:rPr lang="fr-FR" baseline="-25000" dirty="0">
                <a:solidFill>
                  <a:schemeClr val="tx1"/>
                </a:solidFill>
              </a:rPr>
              <a:t>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84EEBFB-EBB2-8848-841B-A00B0E3F8857}"/>
              </a:ext>
            </a:extLst>
          </p:cNvPr>
          <p:cNvSpPr/>
          <p:nvPr/>
        </p:nvSpPr>
        <p:spPr>
          <a:xfrm rot="5400000">
            <a:off x="4265048" y="7174052"/>
            <a:ext cx="1417195" cy="27534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A10CDB-6758-A540-A4DA-0EC9EEBBA2A8}"/>
              </a:ext>
            </a:extLst>
          </p:cNvPr>
          <p:cNvSpPr/>
          <p:nvPr/>
        </p:nvSpPr>
        <p:spPr>
          <a:xfrm>
            <a:off x="2256078" y="8833094"/>
            <a:ext cx="1417195" cy="27534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AFEF3B-EF93-7E43-86BC-C43B12EEA26B}"/>
              </a:ext>
            </a:extLst>
          </p:cNvPr>
          <p:cNvCxnSpPr/>
          <p:nvPr/>
        </p:nvCxnSpPr>
        <p:spPr>
          <a:xfrm>
            <a:off x="5286404" y="6597503"/>
            <a:ext cx="0" cy="141739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2314DFF-248E-C54D-970E-AF2E54A6221F}"/>
              </a:ext>
            </a:extLst>
          </p:cNvPr>
          <p:cNvSpPr txBox="1"/>
          <p:nvPr/>
        </p:nvSpPr>
        <p:spPr>
          <a:xfrm>
            <a:off x="5236976" y="770690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|I|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9EEA8B9-C759-074F-85EA-5B979E37D238}"/>
              </a:ext>
            </a:extLst>
          </p:cNvPr>
          <p:cNvCxnSpPr/>
          <p:nvPr/>
        </p:nvCxnSpPr>
        <p:spPr>
          <a:xfrm>
            <a:off x="2256062" y="9263892"/>
            <a:ext cx="1417213" cy="722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5A6C50-CE52-7E4F-AC5E-5D1AD3D25EBA}"/>
              </a:ext>
            </a:extLst>
          </p:cNvPr>
          <p:cNvSpPr txBox="1"/>
          <p:nvPr/>
        </p:nvSpPr>
        <p:spPr>
          <a:xfrm>
            <a:off x="3230290" y="925845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|J|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50AA686-838E-DA4B-945E-3EE90AF3CC1C}"/>
              </a:ext>
            </a:extLst>
          </p:cNvPr>
          <p:cNvSpPr/>
          <p:nvPr/>
        </p:nvSpPr>
        <p:spPr>
          <a:xfrm>
            <a:off x="2004035" y="1172545"/>
            <a:ext cx="605556" cy="40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LT</a:t>
            </a:r>
            <a:r>
              <a:rPr lang="fr-FR" baseline="-25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9CC77E-602D-634E-8EA1-79173B4A3FD5}"/>
              </a:ext>
            </a:extLst>
          </p:cNvPr>
          <p:cNvSpPr/>
          <p:nvPr/>
        </p:nvSpPr>
        <p:spPr>
          <a:xfrm>
            <a:off x="4550641" y="1169744"/>
            <a:ext cx="605556" cy="405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LT</a:t>
            </a:r>
            <a:r>
              <a:rPr lang="fr-FR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BB81E41-D580-124C-B7E5-236AA7852DD2}"/>
              </a:ext>
            </a:extLst>
          </p:cNvPr>
          <p:cNvCxnSpPr>
            <a:cxnSpLocks/>
            <a:stCxn id="83" idx="1"/>
            <a:endCxn id="89" idx="2"/>
          </p:cNvCxnSpPr>
          <p:nvPr/>
        </p:nvCxnSpPr>
        <p:spPr>
          <a:xfrm flipH="1" flipV="1">
            <a:off x="1578459" y="1047021"/>
            <a:ext cx="514261" cy="18490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E26C1A0-5EA0-334E-BBB3-AE526C582719}"/>
              </a:ext>
            </a:extLst>
          </p:cNvPr>
          <p:cNvCxnSpPr>
            <a:cxnSpLocks/>
            <a:stCxn id="83" idx="7"/>
            <a:endCxn id="91" idx="2"/>
          </p:cNvCxnSpPr>
          <p:nvPr/>
        </p:nvCxnSpPr>
        <p:spPr>
          <a:xfrm flipV="1">
            <a:off x="2520912" y="1047021"/>
            <a:ext cx="444659" cy="18490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C94356E-F8A7-CA46-9644-9A208681D482}"/>
              </a:ext>
            </a:extLst>
          </p:cNvPr>
          <p:cNvCxnSpPr>
            <a:cxnSpLocks/>
            <a:stCxn id="132" idx="7"/>
            <a:endCxn id="22" idx="2"/>
          </p:cNvCxnSpPr>
          <p:nvPr/>
        </p:nvCxnSpPr>
        <p:spPr>
          <a:xfrm flipV="1">
            <a:off x="5067515" y="1040666"/>
            <a:ext cx="448970" cy="18845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7CF34F-6068-1F4F-ADAB-CFE145C93A35}"/>
              </a:ext>
            </a:extLst>
          </p:cNvPr>
          <p:cNvCxnSpPr>
            <a:cxnSpLocks/>
            <a:stCxn id="132" idx="1"/>
            <a:endCxn id="20" idx="2"/>
          </p:cNvCxnSpPr>
          <p:nvPr/>
        </p:nvCxnSpPr>
        <p:spPr>
          <a:xfrm flipH="1" flipV="1">
            <a:off x="4129373" y="1040666"/>
            <a:ext cx="509953" cy="18845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34024A8-E501-A047-BBE5-F62488E123F3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rot="5400000">
            <a:off x="2993269" y="5990777"/>
            <a:ext cx="577533" cy="635922"/>
          </a:xfrm>
          <a:prstGeom prst="curvedConnector3">
            <a:avLst>
              <a:gd name="adj1" fmla="val 126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28660C-47FD-F04D-BD90-5A7FD41AA0CA}"/>
              </a:ext>
            </a:extLst>
          </p:cNvPr>
          <p:cNvCxnSpPr>
            <a:stCxn id="96" idx="2"/>
            <a:endCxn id="96" idx="0"/>
          </p:cNvCxnSpPr>
          <p:nvPr/>
        </p:nvCxnSpPr>
        <p:spPr>
          <a:xfrm>
            <a:off x="1518937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E43A39-638C-1C4F-8218-27AA7F25F6B0}"/>
              </a:ext>
            </a:extLst>
          </p:cNvPr>
          <p:cNvCxnSpPr>
            <a:cxnSpLocks/>
          </p:cNvCxnSpPr>
          <p:nvPr/>
        </p:nvCxnSpPr>
        <p:spPr>
          <a:xfrm>
            <a:off x="2231444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D799BED-C19C-AB4F-8969-2D6D30BFB360}"/>
              </a:ext>
            </a:extLst>
          </p:cNvPr>
          <p:cNvCxnSpPr>
            <a:cxnSpLocks/>
          </p:cNvCxnSpPr>
          <p:nvPr/>
        </p:nvCxnSpPr>
        <p:spPr>
          <a:xfrm>
            <a:off x="2906049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AA6F24-6F8F-F54E-AC3D-FCE50478F7AA}"/>
              </a:ext>
            </a:extLst>
          </p:cNvPr>
          <p:cNvCxnSpPr>
            <a:cxnSpLocks/>
          </p:cNvCxnSpPr>
          <p:nvPr/>
        </p:nvCxnSpPr>
        <p:spPr>
          <a:xfrm>
            <a:off x="4069851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D383658-87B8-1C4C-9DD4-942032149F92}"/>
              </a:ext>
            </a:extLst>
          </p:cNvPr>
          <p:cNvCxnSpPr>
            <a:cxnSpLocks/>
          </p:cNvCxnSpPr>
          <p:nvPr/>
        </p:nvCxnSpPr>
        <p:spPr>
          <a:xfrm>
            <a:off x="4777689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18422EE-8FB1-FB47-9C00-8B4DE9C64FE8}"/>
              </a:ext>
            </a:extLst>
          </p:cNvPr>
          <p:cNvCxnSpPr>
            <a:cxnSpLocks/>
          </p:cNvCxnSpPr>
          <p:nvPr/>
        </p:nvCxnSpPr>
        <p:spPr>
          <a:xfrm>
            <a:off x="5456965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6C218C-6E74-CB49-A3E7-40CFC1B43D32}"/>
              </a:ext>
            </a:extLst>
          </p:cNvPr>
          <p:cNvSpPr/>
          <p:nvPr/>
        </p:nvSpPr>
        <p:spPr>
          <a:xfrm>
            <a:off x="5456965" y="3829129"/>
            <a:ext cx="182123" cy="603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F5EE158-8369-2841-8A78-5528F0714EF0}"/>
              </a:ext>
            </a:extLst>
          </p:cNvPr>
          <p:cNvSpPr/>
          <p:nvPr/>
        </p:nvSpPr>
        <p:spPr>
          <a:xfrm>
            <a:off x="1521527" y="4438887"/>
            <a:ext cx="180278" cy="593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415049-6843-AE48-BEA7-4321BC8A2DEE}"/>
              </a:ext>
            </a:extLst>
          </p:cNvPr>
          <p:cNvSpPr/>
          <p:nvPr/>
        </p:nvSpPr>
        <p:spPr>
          <a:xfrm>
            <a:off x="2912329" y="3840015"/>
            <a:ext cx="175843" cy="592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25253A9-E33E-1442-9589-4F7F5D9EBBC0}"/>
              </a:ext>
            </a:extLst>
          </p:cNvPr>
          <p:cNvSpPr/>
          <p:nvPr/>
        </p:nvSpPr>
        <p:spPr>
          <a:xfrm>
            <a:off x="4073026" y="4438887"/>
            <a:ext cx="179187" cy="581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8860B-D3F1-3449-8F50-0DD6222244D2}"/>
              </a:ext>
            </a:extLst>
          </p:cNvPr>
          <p:cNvSpPr txBox="1"/>
          <p:nvPr/>
        </p:nvSpPr>
        <p:spPr>
          <a:xfrm>
            <a:off x="2081064" y="3475932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h</a:t>
            </a:r>
            <a:r>
              <a:rPr lang="fr-FR" baseline="-25000" err="1"/>
              <a:t>i</a:t>
            </a:r>
            <a:r>
              <a:rPr lang="fr-FR" baseline="30000" err="1"/>
              <a:t>src</a:t>
            </a:r>
            <a:endParaRPr lang="fr-FR" baseline="300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C0C138-F2CF-4442-B8E7-2460CF2E5EDD}"/>
              </a:ext>
            </a:extLst>
          </p:cNvPr>
          <p:cNvSpPr txBox="1"/>
          <p:nvPr/>
        </p:nvSpPr>
        <p:spPr>
          <a:xfrm>
            <a:off x="4639326" y="3475932"/>
            <a:ext cx="5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h</a:t>
            </a:r>
            <a:r>
              <a:rPr lang="fr-FR" baseline="-25000" err="1"/>
              <a:t>j</a:t>
            </a:r>
            <a:r>
              <a:rPr lang="fr-FR" baseline="30000" err="1"/>
              <a:t>tgt</a:t>
            </a:r>
            <a:endParaRPr lang="fr-FR" baseline="30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7F95F-8E81-CF44-96BF-FE1C4F9554AB}"/>
              </a:ext>
            </a:extLst>
          </p:cNvPr>
          <p:cNvCxnSpPr/>
          <p:nvPr/>
        </p:nvCxnSpPr>
        <p:spPr>
          <a:xfrm>
            <a:off x="2163218" y="3554410"/>
            <a:ext cx="144000" cy="7200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3714275-8B93-E642-B757-15F6598F69C2}"/>
              </a:ext>
            </a:extLst>
          </p:cNvPr>
          <p:cNvCxnSpPr/>
          <p:nvPr/>
        </p:nvCxnSpPr>
        <p:spPr>
          <a:xfrm>
            <a:off x="4708237" y="3554832"/>
            <a:ext cx="144000" cy="635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245BB1-4748-1A4C-AD58-6A14FC07457B}"/>
              </a:ext>
            </a:extLst>
          </p:cNvPr>
          <p:cNvCxnSpPr>
            <a:cxnSpLocks/>
          </p:cNvCxnSpPr>
          <p:nvPr/>
        </p:nvCxnSpPr>
        <p:spPr>
          <a:xfrm flipV="1">
            <a:off x="10559430" y="5472606"/>
            <a:ext cx="1" cy="118440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429466-9790-414B-ADF9-8FDC3C0EFDF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166525" y="5472363"/>
            <a:ext cx="0" cy="118440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3AA39C-EA3F-BB4C-89E4-A0A623A9A3ED}"/>
              </a:ext>
            </a:extLst>
          </p:cNvPr>
          <p:cNvCxnSpPr>
            <a:cxnSpLocks/>
            <a:stCxn id="39" idx="1"/>
            <a:endCxn id="4" idx="2"/>
          </p:cNvCxnSpPr>
          <p:nvPr/>
        </p:nvCxnSpPr>
        <p:spPr>
          <a:xfrm flipV="1">
            <a:off x="2018609" y="5472363"/>
            <a:ext cx="1" cy="118440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31654C-5CCD-6347-B9E7-6EA430B81059}"/>
              </a:ext>
            </a:extLst>
          </p:cNvPr>
          <p:cNvCxnSpPr>
            <a:cxnSpLocks/>
          </p:cNvCxnSpPr>
          <p:nvPr/>
        </p:nvCxnSpPr>
        <p:spPr>
          <a:xfrm flipH="1">
            <a:off x="6688306" y="4640158"/>
            <a:ext cx="293018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C35018-CC65-A245-941D-D7892033D53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6492362" y="3672598"/>
            <a:ext cx="1391922" cy="1386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7DC044-3F08-E649-87CC-F7F365C841BD}"/>
              </a:ext>
            </a:extLst>
          </p:cNvPr>
          <p:cNvCxnSpPr>
            <a:cxnSpLocks/>
          </p:cNvCxnSpPr>
          <p:nvPr/>
        </p:nvCxnSpPr>
        <p:spPr>
          <a:xfrm flipH="1">
            <a:off x="2586002" y="4640158"/>
            <a:ext cx="293018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2461E-B10F-D745-917C-18B32236B0D6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2422036" y="3907900"/>
            <a:ext cx="1391922" cy="1386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5B75C1-64F9-3B4F-B980-E39A331B7A11}"/>
              </a:ext>
            </a:extLst>
          </p:cNvPr>
          <p:cNvGrpSpPr/>
          <p:nvPr/>
        </p:nvGrpSpPr>
        <p:grpSpPr>
          <a:xfrm>
            <a:off x="1432550" y="3073258"/>
            <a:ext cx="1172116" cy="2399107"/>
            <a:chOff x="1020420" y="1102375"/>
            <a:chExt cx="1172117" cy="2399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2B4EDF-31E4-E548-9CE4-0AFD2491AEC3}"/>
                </a:ext>
              </a:extLst>
            </p:cNvPr>
            <p:cNvSpPr/>
            <p:nvPr/>
          </p:nvSpPr>
          <p:spPr>
            <a:xfrm>
              <a:off x="1020420" y="1440929"/>
              <a:ext cx="1172117" cy="206055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rPr>
                <a:t>27M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396AE3-E379-894C-BCDE-99968BC94947}"/>
                </a:ext>
              </a:extLst>
            </p:cNvPr>
            <p:cNvSpPr txBox="1"/>
            <p:nvPr/>
          </p:nvSpPr>
          <p:spPr>
            <a:xfrm>
              <a:off x="1267282" y="1102375"/>
              <a:ext cx="678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err="1">
                  <a:latin typeface="Courier" charset="0"/>
                  <a:ea typeface="Courier" charset="0"/>
                  <a:cs typeface="Courier" charset="0"/>
                </a:rPr>
                <a:t>osub</a:t>
              </a:r>
              <a:endParaRPr lang="fr-FR" sz="1600" baseline="-2500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12B7F03-7D9A-9A4B-AE28-C82EF8F75A0C}"/>
              </a:ext>
            </a:extLst>
          </p:cNvPr>
          <p:cNvSpPr/>
          <p:nvPr/>
        </p:nvSpPr>
        <p:spPr>
          <a:xfrm>
            <a:off x="3744807" y="4380359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svm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 sz="1399" err="1">
                <a:solidFill>
                  <a:schemeClr val="tx1"/>
                </a:solidFill>
              </a:rPr>
              <a:t>infer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318955D5-5A97-4A46-93B5-4333AB4D73BA}"/>
              </a:ext>
            </a:extLst>
          </p:cNvPr>
          <p:cNvSpPr/>
          <p:nvPr/>
        </p:nvSpPr>
        <p:spPr>
          <a:xfrm>
            <a:off x="3813961" y="3661966"/>
            <a:ext cx="702107" cy="519598"/>
          </a:xfrm>
          <a:prstGeom prst="ca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CF803A9-F1DF-C944-ACE5-F974E720347D}"/>
              </a:ext>
            </a:extLst>
          </p:cNvPr>
          <p:cNvSpPr/>
          <p:nvPr/>
        </p:nvSpPr>
        <p:spPr>
          <a:xfrm>
            <a:off x="2789107" y="3647111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svm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 sz="1399" err="1">
                <a:solidFill>
                  <a:schemeClr val="tx1"/>
                </a:solidFill>
              </a:rPr>
              <a:t>learn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7CF17-AFA1-5946-889E-00C059EFE096}"/>
              </a:ext>
            </a:extLst>
          </p:cNvPr>
          <p:cNvCxnSpPr>
            <a:cxnSpLocks/>
            <a:stCxn id="16" idx="0"/>
            <a:endCxn id="17" idx="3"/>
          </p:cNvCxnSpPr>
          <p:nvPr/>
        </p:nvCxnSpPr>
        <p:spPr>
          <a:xfrm flipH="1" flipV="1">
            <a:off x="4165017" y="4181568"/>
            <a:ext cx="3567" cy="198795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E42DE4-F903-6946-A657-AD2A40A7B495}"/>
              </a:ext>
            </a:extLst>
          </p:cNvPr>
          <p:cNvGrpSpPr/>
          <p:nvPr/>
        </p:nvGrpSpPr>
        <p:grpSpPr>
          <a:xfrm>
            <a:off x="5580468" y="3073260"/>
            <a:ext cx="1172116" cy="2399107"/>
            <a:chOff x="5516188" y="1102375"/>
            <a:chExt cx="1172117" cy="2399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F84EB6-67E7-9F44-ACDA-2836BAAB6EA5}"/>
                </a:ext>
              </a:extLst>
            </p:cNvPr>
            <p:cNvGrpSpPr/>
            <p:nvPr/>
          </p:nvGrpSpPr>
          <p:grpSpPr>
            <a:xfrm>
              <a:off x="5516188" y="1102375"/>
              <a:ext cx="1172117" cy="2399107"/>
              <a:chOff x="1020420" y="1102375"/>
              <a:chExt cx="1172117" cy="239910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F94CAC-480B-A840-93E6-F80F27F027A6}"/>
                  </a:ext>
                </a:extLst>
              </p:cNvPr>
              <p:cNvSpPr/>
              <p:nvPr/>
            </p:nvSpPr>
            <p:spPr>
              <a:xfrm>
                <a:off x="1020420" y="1440929"/>
                <a:ext cx="1172117" cy="206055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5M</a:t>
                </a: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r>
                  <a:rPr lang="fr-FR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27M</a:t>
                </a: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B3C27-2129-8C47-A44C-BD491F8F0434}"/>
                  </a:ext>
                </a:extLst>
              </p:cNvPr>
              <p:cNvSpPr txBox="1"/>
              <p:nvPr/>
            </p:nvSpPr>
            <p:spPr>
              <a:xfrm>
                <a:off x="1267282" y="1102375"/>
                <a:ext cx="6783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err="1">
                    <a:latin typeface="Courier" charset="0"/>
                    <a:ea typeface="Courier" charset="0"/>
                    <a:cs typeface="Courier" charset="0"/>
                  </a:rPr>
                  <a:t>osub</a:t>
                </a:r>
                <a:endParaRPr lang="fr-FR" sz="1600" baseline="-2500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138E85-217F-EF44-A01E-2A777455CE3F}"/>
                </a:ext>
              </a:extLst>
            </p:cNvPr>
            <p:cNvCxnSpPr/>
            <p:nvPr/>
          </p:nvCxnSpPr>
          <p:spPr>
            <a:xfrm>
              <a:off x="5516188" y="1918953"/>
              <a:ext cx="11721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93900FE-3C59-DA4A-B6AE-059796D3DB3B}"/>
              </a:ext>
            </a:extLst>
          </p:cNvPr>
          <p:cNvSpPr/>
          <p:nvPr/>
        </p:nvSpPr>
        <p:spPr>
          <a:xfrm>
            <a:off x="7815134" y="4364002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div</a:t>
            </a:r>
          </a:p>
          <a:p>
            <a:pPr algn="ctr"/>
            <a:r>
              <a:rPr lang="fr-FR" sz="1399" err="1">
                <a:solidFill>
                  <a:schemeClr val="tx1"/>
                </a:solidFill>
              </a:rPr>
              <a:t>infer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00438F45-BA71-4249-BDBD-969EA5BA3AD9}"/>
              </a:ext>
            </a:extLst>
          </p:cNvPr>
          <p:cNvSpPr/>
          <p:nvPr/>
        </p:nvSpPr>
        <p:spPr>
          <a:xfrm>
            <a:off x="7884288" y="3426664"/>
            <a:ext cx="702107" cy="519598"/>
          </a:xfrm>
          <a:prstGeom prst="ca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D164F50-A767-DB47-95BB-A0C0FD6152A4}"/>
              </a:ext>
            </a:extLst>
          </p:cNvPr>
          <p:cNvSpPr/>
          <p:nvPr/>
        </p:nvSpPr>
        <p:spPr>
          <a:xfrm>
            <a:off x="6859434" y="3411810"/>
            <a:ext cx="847547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div</a:t>
            </a:r>
          </a:p>
          <a:p>
            <a:pPr algn="ctr"/>
            <a:r>
              <a:rPr lang="fr-FR" sz="1399" err="1">
                <a:solidFill>
                  <a:schemeClr val="tx1"/>
                </a:solidFill>
              </a:rPr>
              <a:t>learn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119F4E-1A24-D546-83C2-AABFCDA3A56C}"/>
              </a:ext>
            </a:extLst>
          </p:cNvPr>
          <p:cNvCxnSpPr>
            <a:cxnSpLocks/>
            <a:stCxn id="34" idx="0"/>
            <a:endCxn id="35" idx="3"/>
          </p:cNvCxnSpPr>
          <p:nvPr/>
        </p:nvCxnSpPr>
        <p:spPr>
          <a:xfrm flipH="1" flipV="1">
            <a:off x="8235342" y="3946264"/>
            <a:ext cx="3567" cy="4177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2ACD8E9-3285-C745-962D-AF5BF492A825}"/>
              </a:ext>
            </a:extLst>
          </p:cNvPr>
          <p:cNvSpPr/>
          <p:nvPr/>
        </p:nvSpPr>
        <p:spPr>
          <a:xfrm>
            <a:off x="1340328" y="5756041"/>
            <a:ext cx="1356554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OpenNMT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0654271D-6802-A248-A37A-B91DC5671CBF}"/>
              </a:ext>
            </a:extLst>
          </p:cNvPr>
          <p:cNvSpPr/>
          <p:nvPr/>
        </p:nvSpPr>
        <p:spPr>
          <a:xfrm>
            <a:off x="1667555" y="6656763"/>
            <a:ext cx="702107" cy="519598"/>
          </a:xfrm>
          <a:prstGeom prst="ca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D14941-4797-2442-93AE-D257E5D9CBB6}"/>
              </a:ext>
            </a:extLst>
          </p:cNvPr>
          <p:cNvSpPr/>
          <p:nvPr/>
        </p:nvSpPr>
        <p:spPr>
          <a:xfrm>
            <a:off x="5488247" y="5783313"/>
            <a:ext cx="1356554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OpenNMT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BCC68A8D-32E2-6E4E-A28F-5E4389540181}"/>
              </a:ext>
            </a:extLst>
          </p:cNvPr>
          <p:cNvSpPr/>
          <p:nvPr/>
        </p:nvSpPr>
        <p:spPr>
          <a:xfrm>
            <a:off x="5815591" y="6656763"/>
            <a:ext cx="702107" cy="519598"/>
          </a:xfrm>
          <a:prstGeom prst="ca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EE2057-7901-074A-AEB5-17C9C67DB85E}"/>
              </a:ext>
            </a:extLst>
          </p:cNvPr>
          <p:cNvGrpSpPr/>
          <p:nvPr/>
        </p:nvGrpSpPr>
        <p:grpSpPr>
          <a:xfrm>
            <a:off x="9618492" y="3073260"/>
            <a:ext cx="1172118" cy="2399107"/>
            <a:chOff x="9612706" y="1102375"/>
            <a:chExt cx="1172118" cy="239910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CF1B56-DF48-1A4D-B340-053DB2D9FA34}"/>
                </a:ext>
              </a:extLst>
            </p:cNvPr>
            <p:cNvGrpSpPr/>
            <p:nvPr/>
          </p:nvGrpSpPr>
          <p:grpSpPr>
            <a:xfrm>
              <a:off x="9612707" y="1102375"/>
              <a:ext cx="1172117" cy="2399107"/>
              <a:chOff x="1020420" y="1102375"/>
              <a:chExt cx="1172117" cy="239910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29FA29-18C2-0643-85C4-DF2C70F0A390}"/>
                  </a:ext>
                </a:extLst>
              </p:cNvPr>
              <p:cNvSpPr/>
              <p:nvPr/>
            </p:nvSpPr>
            <p:spPr>
              <a:xfrm>
                <a:off x="1020420" y="1440929"/>
                <a:ext cx="1172117" cy="206055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5M</a:t>
                </a: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r>
                  <a:rPr lang="fr-FR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27M</a:t>
                </a: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pPr algn="ctr"/>
                <a:endParaRPr lang="fr-FR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91C949-7B29-6141-A482-4E200F4FD98E}"/>
                  </a:ext>
                </a:extLst>
              </p:cNvPr>
              <p:cNvSpPr txBox="1"/>
              <p:nvPr/>
            </p:nvSpPr>
            <p:spPr>
              <a:xfrm>
                <a:off x="1267283" y="1102375"/>
                <a:ext cx="678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err="1">
                    <a:latin typeface="Courier" charset="0"/>
                    <a:ea typeface="Courier" charset="0"/>
                    <a:cs typeface="Courier" charset="0"/>
                  </a:rPr>
                  <a:t>osub</a:t>
                </a:r>
                <a:endParaRPr lang="fr-FR" sz="1600" baseline="-2500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489BCE-330A-F549-B008-47BFB006BD2C}"/>
                </a:ext>
              </a:extLst>
            </p:cNvPr>
            <p:cNvCxnSpPr/>
            <p:nvPr/>
          </p:nvCxnSpPr>
          <p:spPr>
            <a:xfrm>
              <a:off x="9612706" y="1916049"/>
              <a:ext cx="11721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91DDD3-C905-544B-8183-05DE98DC0BF0}"/>
              </a:ext>
            </a:extLst>
          </p:cNvPr>
          <p:cNvCxnSpPr>
            <a:cxnSpLocks/>
          </p:cNvCxnSpPr>
          <p:nvPr/>
        </p:nvCxnSpPr>
        <p:spPr>
          <a:xfrm flipV="1">
            <a:off x="9800630" y="5471709"/>
            <a:ext cx="1" cy="118440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5A7E73A-72D4-2042-93BD-9AC9F12C325E}"/>
              </a:ext>
            </a:extLst>
          </p:cNvPr>
          <p:cNvSpPr/>
          <p:nvPr/>
        </p:nvSpPr>
        <p:spPr>
          <a:xfrm>
            <a:off x="9503362" y="5781799"/>
            <a:ext cx="1356554" cy="5195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OpenNMT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Can 55">
            <a:extLst>
              <a:ext uri="{FF2B5EF4-FFF2-40B4-BE49-F238E27FC236}">
                <a16:creationId xmlns:a16="http://schemas.microsoft.com/office/drawing/2014/main" id="{B3A45A22-C593-6645-8FC8-153A2406D9E5}"/>
              </a:ext>
            </a:extLst>
          </p:cNvPr>
          <p:cNvSpPr/>
          <p:nvPr/>
        </p:nvSpPr>
        <p:spPr>
          <a:xfrm>
            <a:off x="9441365" y="6658743"/>
            <a:ext cx="702107" cy="519598"/>
          </a:xfrm>
          <a:prstGeom prst="ca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Can 58">
            <a:extLst>
              <a:ext uri="{FF2B5EF4-FFF2-40B4-BE49-F238E27FC236}">
                <a16:creationId xmlns:a16="http://schemas.microsoft.com/office/drawing/2014/main" id="{0292827E-DB17-224C-B17A-382A398FD25A}"/>
              </a:ext>
            </a:extLst>
          </p:cNvPr>
          <p:cNvSpPr/>
          <p:nvPr/>
        </p:nvSpPr>
        <p:spPr>
          <a:xfrm>
            <a:off x="10206631" y="6658743"/>
            <a:ext cx="702107" cy="519598"/>
          </a:xfrm>
          <a:prstGeom prst="ca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CB935A-8F4F-7046-9865-98955C024A2E}"/>
              </a:ext>
            </a:extLst>
          </p:cNvPr>
          <p:cNvSpPr txBox="1"/>
          <p:nvPr/>
        </p:nvSpPr>
        <p:spPr>
          <a:xfrm>
            <a:off x="2026384" y="5454236"/>
            <a:ext cx="5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Courier" charset="0"/>
                <a:ea typeface="Courier" charset="0"/>
                <a:cs typeface="Courier" charset="0"/>
              </a:rPr>
              <a:t>27M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D4EB89-791A-0F4D-8745-1A85E27EE39F}"/>
              </a:ext>
            </a:extLst>
          </p:cNvPr>
          <p:cNvSpPr txBox="1"/>
          <p:nvPr/>
        </p:nvSpPr>
        <p:spPr>
          <a:xfrm>
            <a:off x="6116008" y="5465786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Courier" charset="0"/>
                <a:ea typeface="Courier" charset="0"/>
                <a:cs typeface="Courier" charset="0"/>
              </a:rPr>
              <a:t>5M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1D6426-A4F7-D444-ACB2-246CAF82B70F}"/>
              </a:ext>
            </a:extLst>
          </p:cNvPr>
          <p:cNvSpPr txBox="1"/>
          <p:nvPr/>
        </p:nvSpPr>
        <p:spPr>
          <a:xfrm>
            <a:off x="10580945" y="5457700"/>
            <a:ext cx="5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Courier" charset="0"/>
                <a:ea typeface="Courier" charset="0"/>
                <a:cs typeface="Courier" charset="0"/>
              </a:rPr>
              <a:t>27M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14CD12-8C5E-4241-9076-B160FF0DE3BE}"/>
              </a:ext>
            </a:extLst>
          </p:cNvPr>
          <p:cNvSpPr txBox="1"/>
          <p:nvPr/>
        </p:nvSpPr>
        <p:spPr>
          <a:xfrm>
            <a:off x="9777579" y="547037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>
                <a:latin typeface="Courier" charset="0"/>
                <a:ea typeface="Courier" charset="0"/>
                <a:cs typeface="Courier" charset="0"/>
              </a:rPr>
              <a:t>5M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298B8C-F164-0848-9E25-316B4859C612}"/>
              </a:ext>
            </a:extLst>
          </p:cNvPr>
          <p:cNvSpPr txBox="1"/>
          <p:nvPr/>
        </p:nvSpPr>
        <p:spPr>
          <a:xfrm>
            <a:off x="1611848" y="6825190"/>
            <a:ext cx="829073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99">
                <a:latin typeface="Courier" charset="0"/>
                <a:ea typeface="Courier" charset="0"/>
                <a:cs typeface="Courier" charset="0"/>
              </a:rPr>
              <a:t>rnd_27</a:t>
            </a:r>
            <a:endParaRPr lang="fr-FR" sz="1399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840635-B45E-5342-9133-E024C6C50D30}"/>
              </a:ext>
            </a:extLst>
          </p:cNvPr>
          <p:cNvSpPr txBox="1"/>
          <p:nvPr/>
        </p:nvSpPr>
        <p:spPr>
          <a:xfrm>
            <a:off x="5813288" y="6825741"/>
            <a:ext cx="721672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99">
                <a:latin typeface="Courier" charset="0"/>
                <a:ea typeface="Courier" charset="0"/>
                <a:cs typeface="Courier" charset="0"/>
              </a:rPr>
              <a:t>svm_5</a:t>
            </a:r>
            <a:endParaRPr lang="fr-FR" sz="1399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D15092-7103-7948-81AA-3DE3FAF81947}"/>
              </a:ext>
            </a:extLst>
          </p:cNvPr>
          <p:cNvSpPr txBox="1"/>
          <p:nvPr/>
        </p:nvSpPr>
        <p:spPr>
          <a:xfrm>
            <a:off x="9425805" y="6827582"/>
            <a:ext cx="721672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99">
                <a:latin typeface="Courier" charset="0"/>
                <a:ea typeface="Courier" charset="0"/>
                <a:cs typeface="Courier" charset="0"/>
              </a:rPr>
              <a:t>div_5</a:t>
            </a:r>
            <a:endParaRPr lang="fr-FR" sz="1399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9E2B68-33BE-964B-B240-3C298C424349}"/>
              </a:ext>
            </a:extLst>
          </p:cNvPr>
          <p:cNvSpPr txBox="1"/>
          <p:nvPr/>
        </p:nvSpPr>
        <p:spPr>
          <a:xfrm>
            <a:off x="10153498" y="6827581"/>
            <a:ext cx="829073" cy="30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99">
                <a:latin typeface="Courier" charset="0"/>
                <a:ea typeface="Courier" charset="0"/>
                <a:cs typeface="Courier" charset="0"/>
              </a:rPr>
              <a:t>div_27</a:t>
            </a:r>
            <a:endParaRPr lang="fr-FR" sz="1399" baseline="-2500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D9DE-AD6F-FF48-92CB-CCC8809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8194-C731-C241-817D-0824FD7C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3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ight Brace 244">
            <a:extLst>
              <a:ext uri="{FF2B5EF4-FFF2-40B4-BE49-F238E27FC236}">
                <a16:creationId xmlns:a16="http://schemas.microsoft.com/office/drawing/2014/main" id="{8A03EC1B-02E1-AD4C-9817-DDB87D26A7A3}"/>
              </a:ext>
            </a:extLst>
          </p:cNvPr>
          <p:cNvSpPr/>
          <p:nvPr/>
        </p:nvSpPr>
        <p:spPr>
          <a:xfrm rot="5400000">
            <a:off x="8885847" y="2675481"/>
            <a:ext cx="196663" cy="1332605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81EA5B1-43A9-264D-8434-49F50216850D}"/>
              </a:ext>
            </a:extLst>
          </p:cNvPr>
          <p:cNvCxnSpPr>
            <a:cxnSpLocks/>
          </p:cNvCxnSpPr>
          <p:nvPr/>
        </p:nvCxnSpPr>
        <p:spPr>
          <a:xfrm flipV="1">
            <a:off x="8983241" y="3440115"/>
            <a:ext cx="937" cy="11971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A53DA21F-AC8D-EC4C-A113-8C5F5FC626B5}"/>
              </a:ext>
            </a:extLst>
          </p:cNvPr>
          <p:cNvSpPr/>
          <p:nvPr/>
        </p:nvSpPr>
        <p:spPr>
          <a:xfrm>
            <a:off x="2915073" y="5641294"/>
            <a:ext cx="1418399" cy="519598"/>
          </a:xfrm>
          <a:prstGeom prst="roundRect">
            <a:avLst>
              <a:gd name="adj" fmla="val 16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dot product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29FCFC-5923-AA4B-AA89-37BDC986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56" y="5032766"/>
            <a:ext cx="338400" cy="302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31F9F-C471-9C49-BE71-E915A767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756" y="3526264"/>
            <a:ext cx="342000" cy="30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D9C9A-7CBF-A340-A5FB-7A248FF2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57" y="5044315"/>
            <a:ext cx="385200" cy="30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1FE92-7EAC-784C-B419-20E8834B2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52" y="3534751"/>
            <a:ext cx="405973" cy="30158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F34EA0-1819-C24E-836A-8A5DE647EB6F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1609255" y="1518630"/>
            <a:ext cx="483462" cy="22785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6F4869-EFF3-724F-ACD8-7B1F142290B0}"/>
              </a:ext>
            </a:extLst>
          </p:cNvPr>
          <p:cNvCxnSpPr/>
          <p:nvPr/>
        </p:nvCxnSpPr>
        <p:spPr>
          <a:xfrm flipH="1" flipV="1">
            <a:off x="2312061" y="1023493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13821F8-B206-8F4F-AC39-B58972F16215}"/>
              </a:ext>
            </a:extLst>
          </p:cNvPr>
          <p:cNvCxnSpPr>
            <a:cxnSpLocks/>
            <a:endCxn id="83" idx="5"/>
          </p:cNvCxnSpPr>
          <p:nvPr/>
        </p:nvCxnSpPr>
        <p:spPr>
          <a:xfrm flipH="1" flipV="1">
            <a:off x="2520909" y="1518630"/>
            <a:ext cx="474718" cy="22785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BB6CA9F-9F72-4D4F-BD41-C0ADE392A3D2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4157203" y="1515829"/>
            <a:ext cx="482123" cy="22904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5A5BEF7-97BD-4047-BCA4-6616397B8FE0}"/>
              </a:ext>
            </a:extLst>
          </p:cNvPr>
          <p:cNvCxnSpPr/>
          <p:nvPr/>
        </p:nvCxnSpPr>
        <p:spPr>
          <a:xfrm flipH="1" flipV="1">
            <a:off x="4862752" y="1024833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455FAD6-2943-F146-932A-6E0A62E69488}"/>
              </a:ext>
            </a:extLst>
          </p:cNvPr>
          <p:cNvCxnSpPr>
            <a:cxnSpLocks/>
            <a:endCxn id="132" idx="5"/>
          </p:cNvCxnSpPr>
          <p:nvPr/>
        </p:nvCxnSpPr>
        <p:spPr>
          <a:xfrm flipH="1" flipV="1">
            <a:off x="5067515" y="1515829"/>
            <a:ext cx="468310" cy="22525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endCxn id="187" idx="1"/>
          </p:cNvCxnSpPr>
          <p:nvPr/>
        </p:nvCxnSpPr>
        <p:spPr>
          <a:xfrm flipH="1" flipV="1">
            <a:off x="2313850" y="5447186"/>
            <a:ext cx="1310424" cy="1844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844707" y="2804349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5400000">
            <a:off x="4415786" y="1380881"/>
            <a:ext cx="857840" cy="1575755"/>
            <a:chOff x="1282045" y="2422689"/>
            <a:chExt cx="1168924" cy="1417392"/>
          </a:xfrm>
        </p:grpSpPr>
        <p:sp>
          <p:nvSpPr>
            <p:cNvPr id="14" name="Rectangle 13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4448" y="702109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7347" y="702109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1563" y="702109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J</a:t>
            </a:r>
          </a:p>
        </p:txBody>
      </p:sp>
      <p:sp>
        <p:nvSpPr>
          <p:cNvPr id="25" name="Oval 24"/>
          <p:cNvSpPr/>
          <p:nvPr/>
        </p:nvSpPr>
        <p:spPr>
          <a:xfrm>
            <a:off x="4402060" y="2907952"/>
            <a:ext cx="923979" cy="405467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net</a:t>
            </a:r>
            <a:r>
              <a:rPr lang="fr-FR" baseline="-2500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4257495" y="3638303"/>
            <a:ext cx="1200466" cy="1575755"/>
            <a:chOff x="1282045" y="2422689"/>
            <a:chExt cx="1168924" cy="1417392"/>
          </a:xfrm>
        </p:grpSpPr>
        <p:sp>
          <p:nvSpPr>
            <p:cNvPr id="33" name="Rectangle 32"/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337864" y="2021501"/>
            <a:ext cx="33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5575" y="2013261"/>
            <a:ext cx="33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7" name="Right Brace 66"/>
          <p:cNvSpPr/>
          <p:nvPr/>
        </p:nvSpPr>
        <p:spPr>
          <a:xfrm rot="5400000">
            <a:off x="4746379" y="1959710"/>
            <a:ext cx="196663" cy="15757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ight Brace 68"/>
          <p:cNvSpPr/>
          <p:nvPr/>
        </p:nvSpPr>
        <p:spPr>
          <a:xfrm rot="16200000">
            <a:off x="4752879" y="2732802"/>
            <a:ext cx="196663" cy="15757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989055" y="3817974"/>
            <a:ext cx="9784" cy="12003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49054" y="422812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3991160" y="1739835"/>
            <a:ext cx="0" cy="8578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73484" y="2027856"/>
            <a:ext cx="389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218C604-4A8D-F548-8E72-A19A2B523B3C}"/>
              </a:ext>
            </a:extLst>
          </p:cNvPr>
          <p:cNvCxnSpPr/>
          <p:nvPr/>
        </p:nvCxnSpPr>
        <p:spPr>
          <a:xfrm flipH="1" flipV="1">
            <a:off x="2293792" y="2810704"/>
            <a:ext cx="8004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1705F45-BC6B-6D4C-BECD-6D47BB927CD3}"/>
              </a:ext>
            </a:extLst>
          </p:cNvPr>
          <p:cNvGrpSpPr/>
          <p:nvPr/>
        </p:nvGrpSpPr>
        <p:grpSpPr>
          <a:xfrm rot="5400000">
            <a:off x="1864871" y="1387234"/>
            <a:ext cx="857840" cy="1575752"/>
            <a:chOff x="1282045" y="2422689"/>
            <a:chExt cx="1168924" cy="141739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14E35FC-AB89-154F-8693-51F220FE3071}"/>
                </a:ext>
              </a:extLst>
            </p:cNvPr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DBB4FF-C05C-CE4B-A912-91A626540065}"/>
                </a:ext>
              </a:extLst>
            </p:cNvPr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7685ECB-04F4-1C41-8F83-002D6D8F7661}"/>
                </a:ext>
              </a:extLst>
            </p:cNvPr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FDE1990-F734-0849-9F52-0FAA49F8DB7C}"/>
              </a:ext>
            </a:extLst>
          </p:cNvPr>
          <p:cNvSpPr txBox="1"/>
          <p:nvPr/>
        </p:nvSpPr>
        <p:spPr>
          <a:xfrm>
            <a:off x="1383532" y="708464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B15027-DBC8-F345-B052-D7A7F140B029}"/>
              </a:ext>
            </a:extLst>
          </p:cNvPr>
          <p:cNvSpPr txBox="1"/>
          <p:nvPr/>
        </p:nvSpPr>
        <p:spPr>
          <a:xfrm>
            <a:off x="2096429" y="708464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 dirty="0">
                <a:latin typeface="Courier" charset="0"/>
                <a:ea typeface="Courier" charset="0"/>
                <a:cs typeface="Courier" charset="0"/>
              </a:rPr>
              <a:t>i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9BA4D6-2F6F-FA4C-9363-C4226FCB53E2}"/>
              </a:ext>
            </a:extLst>
          </p:cNvPr>
          <p:cNvSpPr txBox="1"/>
          <p:nvPr/>
        </p:nvSpPr>
        <p:spPr>
          <a:xfrm>
            <a:off x="2770644" y="708464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fr-FR" sz="1600" baseline="-25000" dirty="0">
                <a:latin typeface="Courier" charset="0"/>
                <a:ea typeface="Courier" charset="0"/>
                <a:cs typeface="Courier" charset="0"/>
              </a:rPr>
              <a:t>I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3D43154-2876-C14F-89AD-BC855AF0DC81}"/>
              </a:ext>
            </a:extLst>
          </p:cNvPr>
          <p:cNvSpPr/>
          <p:nvPr/>
        </p:nvSpPr>
        <p:spPr>
          <a:xfrm>
            <a:off x="1851146" y="2914307"/>
            <a:ext cx="923977" cy="405467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net</a:t>
            </a:r>
            <a:r>
              <a:rPr lang="fr-FR" baseline="-2500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27ABDEE-9353-4345-BED2-8BDE5DD37E47}"/>
              </a:ext>
            </a:extLst>
          </p:cNvPr>
          <p:cNvGrpSpPr/>
          <p:nvPr/>
        </p:nvGrpSpPr>
        <p:grpSpPr>
          <a:xfrm rot="5400000">
            <a:off x="1706580" y="3644657"/>
            <a:ext cx="1200466" cy="1575752"/>
            <a:chOff x="1282045" y="2422689"/>
            <a:chExt cx="1168924" cy="141739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948B610-D01E-6942-BF3E-2CBEC20A2426}"/>
                </a:ext>
              </a:extLst>
            </p:cNvPr>
            <p:cNvSpPr/>
            <p:nvPr/>
          </p:nvSpPr>
          <p:spPr>
            <a:xfrm>
              <a:off x="1282045" y="242268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2B4AA24-049D-844F-9AD8-AB6DE26F8257}"/>
                </a:ext>
              </a:extLst>
            </p:cNvPr>
            <p:cNvSpPr/>
            <p:nvPr/>
          </p:nvSpPr>
          <p:spPr>
            <a:xfrm>
              <a:off x="1282045" y="3029147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31BD2F6-6324-C241-A35D-07731C1A07D6}"/>
                </a:ext>
              </a:extLst>
            </p:cNvPr>
            <p:cNvSpPr/>
            <p:nvPr/>
          </p:nvSpPr>
          <p:spPr>
            <a:xfrm>
              <a:off x="1282045" y="3670399"/>
              <a:ext cx="1168924" cy="169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73DD38C-7027-7A49-AC59-FF047A64AB4C}"/>
              </a:ext>
            </a:extLst>
          </p:cNvPr>
          <p:cNvSpPr txBox="1"/>
          <p:nvPr/>
        </p:nvSpPr>
        <p:spPr>
          <a:xfrm>
            <a:off x="1786953" y="2027856"/>
            <a:ext cx="33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AE9E4B-8E9D-6D4A-93DC-E4907FC69730}"/>
              </a:ext>
            </a:extLst>
          </p:cNvPr>
          <p:cNvSpPr txBox="1"/>
          <p:nvPr/>
        </p:nvSpPr>
        <p:spPr>
          <a:xfrm>
            <a:off x="2464662" y="2019616"/>
            <a:ext cx="33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600">
                <a:latin typeface="Courier" charset="0"/>
                <a:ea typeface="Courier" charset="0"/>
                <a:cs typeface="Courier" charset="0"/>
              </a:rPr>
              <a:t>…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890CCB6C-10F3-874A-9C2B-1291F6582A18}"/>
              </a:ext>
            </a:extLst>
          </p:cNvPr>
          <p:cNvSpPr/>
          <p:nvPr/>
        </p:nvSpPr>
        <p:spPr>
          <a:xfrm rot="5400000">
            <a:off x="2195464" y="1966063"/>
            <a:ext cx="196663" cy="15757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C2DBE018-581D-954B-9703-D228A539D34A}"/>
              </a:ext>
            </a:extLst>
          </p:cNvPr>
          <p:cNvSpPr/>
          <p:nvPr/>
        </p:nvSpPr>
        <p:spPr>
          <a:xfrm rot="16200000">
            <a:off x="2201964" y="2739155"/>
            <a:ext cx="196663" cy="15757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BCF3CDF-A144-ED43-AE16-DB0D443F8361}"/>
              </a:ext>
            </a:extLst>
          </p:cNvPr>
          <p:cNvCxnSpPr/>
          <p:nvPr/>
        </p:nvCxnSpPr>
        <p:spPr>
          <a:xfrm>
            <a:off x="3159931" y="3824329"/>
            <a:ext cx="9784" cy="120035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FE103D2-D7A3-3943-BAA0-1C013ADFA7EE}"/>
              </a:ext>
            </a:extLst>
          </p:cNvPr>
          <p:cNvSpPr txBox="1"/>
          <p:nvPr/>
        </p:nvSpPr>
        <p:spPr>
          <a:xfrm>
            <a:off x="3122483" y="4228120"/>
            <a:ext cx="308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ED7EE17-E732-B946-926E-AAA65BC2D304}"/>
              </a:ext>
            </a:extLst>
          </p:cNvPr>
          <p:cNvCxnSpPr/>
          <p:nvPr/>
        </p:nvCxnSpPr>
        <p:spPr>
          <a:xfrm flipH="1">
            <a:off x="3162038" y="1746190"/>
            <a:ext cx="0" cy="8578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60DA958-08B0-994A-BC0C-0A219E8C1F5C}"/>
              </a:ext>
            </a:extLst>
          </p:cNvPr>
          <p:cNvSpPr txBox="1"/>
          <p:nvPr/>
        </p:nvSpPr>
        <p:spPr>
          <a:xfrm>
            <a:off x="3112757" y="2023742"/>
            <a:ext cx="38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fr-FR" sz="1600" baseline="-25000">
                <a:latin typeface="Courier" charset="0"/>
                <a:ea typeface="Courier" charset="0"/>
                <a:cs typeface="Courier" charset="0"/>
              </a:rPr>
              <a:t>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4F10A4-E835-4F48-8A19-83B3031E229B}"/>
              </a:ext>
            </a:extLst>
          </p:cNvPr>
          <p:cNvCxnSpPr>
            <a:cxnSpLocks/>
          </p:cNvCxnSpPr>
          <p:nvPr/>
        </p:nvCxnSpPr>
        <p:spPr>
          <a:xfrm flipV="1">
            <a:off x="3624273" y="5438354"/>
            <a:ext cx="1221071" cy="19205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DEE978F-1AF6-7440-A8B2-9CA909802E71}"/>
              </a:ext>
            </a:extLst>
          </p:cNvPr>
          <p:cNvCxnSpPr>
            <a:stCxn id="125" idx="2"/>
            <a:endCxn id="118" idx="3"/>
          </p:cNvCxnSpPr>
          <p:nvPr/>
        </p:nvCxnSpPr>
        <p:spPr>
          <a:xfrm flipH="1" flipV="1">
            <a:off x="3697550" y="7447121"/>
            <a:ext cx="1162700" cy="552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A604FA-C7B6-7F43-A70D-51FBE20FE34E}"/>
              </a:ext>
            </a:extLst>
          </p:cNvPr>
          <p:cNvCxnSpPr>
            <a:stCxn id="126" idx="0"/>
            <a:endCxn id="118" idx="2"/>
          </p:cNvCxnSpPr>
          <p:nvPr/>
        </p:nvCxnSpPr>
        <p:spPr>
          <a:xfrm flipH="1" flipV="1">
            <a:off x="2988351" y="8155813"/>
            <a:ext cx="603" cy="8181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E33D45-0C5B-DE4C-9A86-5CF954BED793}"/>
              </a:ext>
            </a:extLst>
          </p:cNvPr>
          <p:cNvSpPr/>
          <p:nvPr/>
        </p:nvSpPr>
        <p:spPr>
          <a:xfrm>
            <a:off x="2279151" y="6738425"/>
            <a:ext cx="1418399" cy="1417391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S(i,j)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884A47E-5D62-0A4F-9D49-841D3212BEC1}"/>
              </a:ext>
            </a:extLst>
          </p:cNvPr>
          <p:cNvCxnSpPr/>
          <p:nvPr/>
        </p:nvCxnSpPr>
        <p:spPr>
          <a:xfrm>
            <a:off x="2127934" y="6738425"/>
            <a:ext cx="0" cy="141739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E88540-E87A-EB48-843A-8268BAF0CAD1}"/>
              </a:ext>
            </a:extLst>
          </p:cNvPr>
          <p:cNvCxnSpPr/>
          <p:nvPr/>
        </p:nvCxnSpPr>
        <p:spPr>
          <a:xfrm>
            <a:off x="2280339" y="6581906"/>
            <a:ext cx="1417213" cy="722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AE24C99-4ECE-CC4A-A8C4-255CA74B0149}"/>
              </a:ext>
            </a:extLst>
          </p:cNvPr>
          <p:cNvSpPr txBox="1"/>
          <p:nvPr/>
        </p:nvSpPr>
        <p:spPr>
          <a:xfrm>
            <a:off x="3403420" y="626272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Courier" charset="0"/>
                <a:ea typeface="Courier" charset="0"/>
                <a:cs typeface="Courier" charset="0"/>
              </a:rPr>
              <a:t>J</a:t>
            </a:r>
            <a:endParaRPr lang="fr-FR" sz="1600" baseline="-25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DDE872-F341-A14F-9191-2ADD9C01581A}"/>
              </a:ext>
            </a:extLst>
          </p:cNvPr>
          <p:cNvSpPr txBox="1"/>
          <p:nvPr/>
        </p:nvSpPr>
        <p:spPr>
          <a:xfrm>
            <a:off x="1798638" y="78424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I</a:t>
            </a:r>
            <a:endParaRPr lang="fr-FR" sz="1600" baseline="-25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87BC6791-EEEC-454F-8E2C-949558A50AE6}"/>
              </a:ext>
            </a:extLst>
          </p:cNvPr>
          <p:cNvSpPr/>
          <p:nvPr/>
        </p:nvSpPr>
        <p:spPr>
          <a:xfrm>
            <a:off x="2564576" y="8305112"/>
            <a:ext cx="847547" cy="519598"/>
          </a:xfrm>
          <a:prstGeom prst="roundRect">
            <a:avLst>
              <a:gd name="adj" fmla="val 183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aggr</a:t>
            </a:r>
            <a:r>
              <a:rPr lang="fr-FR" baseline="-25000" dirty="0">
                <a:solidFill>
                  <a:schemeClr val="tx1"/>
                </a:solidFill>
              </a:rPr>
              <a:t>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9E347FF-603F-6848-80B3-E3D4E88EF6EF}"/>
              </a:ext>
            </a:extLst>
          </p:cNvPr>
          <p:cNvSpPr/>
          <p:nvPr/>
        </p:nvSpPr>
        <p:spPr>
          <a:xfrm>
            <a:off x="3825300" y="7173992"/>
            <a:ext cx="847547" cy="519598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aggr</a:t>
            </a:r>
            <a:r>
              <a:rPr lang="fr-FR" baseline="-25000" dirty="0">
                <a:solidFill>
                  <a:schemeClr val="tx1"/>
                </a:solidFill>
              </a:rPr>
              <a:t>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84EEBFB-EBB2-8848-841B-A00B0E3F8857}"/>
              </a:ext>
            </a:extLst>
          </p:cNvPr>
          <p:cNvSpPr/>
          <p:nvPr/>
        </p:nvSpPr>
        <p:spPr>
          <a:xfrm rot="5400000">
            <a:off x="4289325" y="7314972"/>
            <a:ext cx="1417195" cy="27534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A10CDB-6758-A540-A4DA-0EC9EEBBA2A8}"/>
              </a:ext>
            </a:extLst>
          </p:cNvPr>
          <p:cNvSpPr/>
          <p:nvPr/>
        </p:nvSpPr>
        <p:spPr>
          <a:xfrm>
            <a:off x="2280355" y="8974014"/>
            <a:ext cx="1417195" cy="27534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AFEF3B-EF93-7E43-86BC-C43B12EEA26B}"/>
              </a:ext>
            </a:extLst>
          </p:cNvPr>
          <p:cNvCxnSpPr/>
          <p:nvPr/>
        </p:nvCxnSpPr>
        <p:spPr>
          <a:xfrm>
            <a:off x="5310681" y="6738423"/>
            <a:ext cx="0" cy="141739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2314DFF-248E-C54D-970E-AF2E54A6221F}"/>
              </a:ext>
            </a:extLst>
          </p:cNvPr>
          <p:cNvSpPr txBox="1"/>
          <p:nvPr/>
        </p:nvSpPr>
        <p:spPr>
          <a:xfrm>
            <a:off x="5317957" y="784782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I</a:t>
            </a:r>
            <a:endParaRPr lang="fr-FR" sz="1600" baseline="-25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9EEA8B9-C759-074F-85EA-5B979E37D238}"/>
              </a:ext>
            </a:extLst>
          </p:cNvPr>
          <p:cNvCxnSpPr/>
          <p:nvPr/>
        </p:nvCxnSpPr>
        <p:spPr>
          <a:xfrm>
            <a:off x="2280339" y="9404812"/>
            <a:ext cx="1417213" cy="7221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05A6C50-CE52-7E4F-AC5E-5D1AD3D25EBA}"/>
              </a:ext>
            </a:extLst>
          </p:cNvPr>
          <p:cNvSpPr txBox="1"/>
          <p:nvPr/>
        </p:nvSpPr>
        <p:spPr>
          <a:xfrm>
            <a:off x="3389239" y="939937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J</a:t>
            </a:r>
            <a:endParaRPr lang="fr-FR" sz="1600" baseline="-25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50AA686-838E-DA4B-945E-3EE90AF3CC1C}"/>
              </a:ext>
            </a:extLst>
          </p:cNvPr>
          <p:cNvSpPr/>
          <p:nvPr/>
        </p:nvSpPr>
        <p:spPr>
          <a:xfrm>
            <a:off x="2004035" y="1172545"/>
            <a:ext cx="605556" cy="405467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LT</a:t>
            </a:r>
            <a:r>
              <a:rPr lang="fr-FR" baseline="-25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9CC77E-602D-634E-8EA1-79173B4A3FD5}"/>
              </a:ext>
            </a:extLst>
          </p:cNvPr>
          <p:cNvSpPr/>
          <p:nvPr/>
        </p:nvSpPr>
        <p:spPr>
          <a:xfrm>
            <a:off x="4550641" y="1169744"/>
            <a:ext cx="605556" cy="405467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LT</a:t>
            </a:r>
            <a:r>
              <a:rPr lang="fr-FR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BB81E41-D580-124C-B7E5-236AA7852DD2}"/>
              </a:ext>
            </a:extLst>
          </p:cNvPr>
          <p:cNvCxnSpPr>
            <a:cxnSpLocks/>
            <a:stCxn id="83" idx="1"/>
            <a:endCxn id="89" idx="2"/>
          </p:cNvCxnSpPr>
          <p:nvPr/>
        </p:nvCxnSpPr>
        <p:spPr>
          <a:xfrm flipH="1" flipV="1">
            <a:off x="1578459" y="1047021"/>
            <a:ext cx="514261" cy="18490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E26C1A0-5EA0-334E-BBB3-AE526C582719}"/>
              </a:ext>
            </a:extLst>
          </p:cNvPr>
          <p:cNvCxnSpPr>
            <a:cxnSpLocks/>
            <a:stCxn id="83" idx="7"/>
            <a:endCxn id="91" idx="2"/>
          </p:cNvCxnSpPr>
          <p:nvPr/>
        </p:nvCxnSpPr>
        <p:spPr>
          <a:xfrm flipV="1">
            <a:off x="2520912" y="1047021"/>
            <a:ext cx="444659" cy="18490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C94356E-F8A7-CA46-9644-9A208681D482}"/>
              </a:ext>
            </a:extLst>
          </p:cNvPr>
          <p:cNvCxnSpPr>
            <a:cxnSpLocks/>
            <a:stCxn id="132" idx="7"/>
            <a:endCxn id="22" idx="2"/>
          </p:cNvCxnSpPr>
          <p:nvPr/>
        </p:nvCxnSpPr>
        <p:spPr>
          <a:xfrm flipV="1">
            <a:off x="5067515" y="1040666"/>
            <a:ext cx="448970" cy="18845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A7CF34F-6068-1F4F-ADAB-CFE145C93A35}"/>
              </a:ext>
            </a:extLst>
          </p:cNvPr>
          <p:cNvCxnSpPr>
            <a:cxnSpLocks/>
            <a:stCxn id="132" idx="1"/>
            <a:endCxn id="20" idx="2"/>
          </p:cNvCxnSpPr>
          <p:nvPr/>
        </p:nvCxnSpPr>
        <p:spPr>
          <a:xfrm flipH="1" flipV="1">
            <a:off x="4129373" y="1040666"/>
            <a:ext cx="509953" cy="18845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34024A8-E501-A047-BBE5-F62488E123F3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>
          <a:xfrm rot="5400000">
            <a:off x="3017546" y="6131697"/>
            <a:ext cx="577533" cy="635922"/>
          </a:xfrm>
          <a:prstGeom prst="curvedConnector3">
            <a:avLst>
              <a:gd name="adj1" fmla="val 126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28660C-47FD-F04D-BD90-5A7FD41AA0CA}"/>
              </a:ext>
            </a:extLst>
          </p:cNvPr>
          <p:cNvCxnSpPr>
            <a:stCxn id="96" idx="2"/>
            <a:endCxn id="96" idx="0"/>
          </p:cNvCxnSpPr>
          <p:nvPr/>
        </p:nvCxnSpPr>
        <p:spPr>
          <a:xfrm>
            <a:off x="1518937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E43A39-638C-1C4F-8218-27AA7F25F6B0}"/>
              </a:ext>
            </a:extLst>
          </p:cNvPr>
          <p:cNvCxnSpPr>
            <a:cxnSpLocks/>
          </p:cNvCxnSpPr>
          <p:nvPr/>
        </p:nvCxnSpPr>
        <p:spPr>
          <a:xfrm>
            <a:off x="2231444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D799BED-C19C-AB4F-8969-2D6D30BFB360}"/>
              </a:ext>
            </a:extLst>
          </p:cNvPr>
          <p:cNvCxnSpPr>
            <a:cxnSpLocks/>
          </p:cNvCxnSpPr>
          <p:nvPr/>
        </p:nvCxnSpPr>
        <p:spPr>
          <a:xfrm>
            <a:off x="2906049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EAA6F24-6F8F-F54E-AC3D-FCE50478F7AA}"/>
              </a:ext>
            </a:extLst>
          </p:cNvPr>
          <p:cNvCxnSpPr>
            <a:cxnSpLocks/>
          </p:cNvCxnSpPr>
          <p:nvPr/>
        </p:nvCxnSpPr>
        <p:spPr>
          <a:xfrm>
            <a:off x="4069851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D383658-87B8-1C4C-9DD4-942032149F92}"/>
              </a:ext>
            </a:extLst>
          </p:cNvPr>
          <p:cNvCxnSpPr>
            <a:cxnSpLocks/>
          </p:cNvCxnSpPr>
          <p:nvPr/>
        </p:nvCxnSpPr>
        <p:spPr>
          <a:xfrm>
            <a:off x="4777689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18422EE-8FB1-FB47-9C00-8B4DE9C64FE8}"/>
              </a:ext>
            </a:extLst>
          </p:cNvPr>
          <p:cNvCxnSpPr>
            <a:cxnSpLocks/>
          </p:cNvCxnSpPr>
          <p:nvPr/>
        </p:nvCxnSpPr>
        <p:spPr>
          <a:xfrm>
            <a:off x="5456965" y="4432533"/>
            <a:ext cx="18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6C218C-6E74-CB49-A3E7-40CFC1B43D32}"/>
              </a:ext>
            </a:extLst>
          </p:cNvPr>
          <p:cNvSpPr/>
          <p:nvPr/>
        </p:nvSpPr>
        <p:spPr>
          <a:xfrm>
            <a:off x="5456965" y="3829129"/>
            <a:ext cx="182123" cy="603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F5EE158-8369-2841-8A78-5528F0714EF0}"/>
              </a:ext>
            </a:extLst>
          </p:cNvPr>
          <p:cNvSpPr/>
          <p:nvPr/>
        </p:nvSpPr>
        <p:spPr>
          <a:xfrm>
            <a:off x="1521527" y="4438887"/>
            <a:ext cx="180278" cy="593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415049-6843-AE48-BEA7-4321BC8A2DEE}"/>
              </a:ext>
            </a:extLst>
          </p:cNvPr>
          <p:cNvSpPr/>
          <p:nvPr/>
        </p:nvSpPr>
        <p:spPr>
          <a:xfrm>
            <a:off x="2912329" y="3840015"/>
            <a:ext cx="175843" cy="592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25253A9-E33E-1442-9589-4F7F5D9EBBC0}"/>
              </a:ext>
            </a:extLst>
          </p:cNvPr>
          <p:cNvSpPr/>
          <p:nvPr/>
        </p:nvSpPr>
        <p:spPr>
          <a:xfrm>
            <a:off x="4073026" y="4438887"/>
            <a:ext cx="179187" cy="581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4F93ACB-A456-0B40-A365-3ACFE120A709}"/>
              </a:ext>
            </a:extLst>
          </p:cNvPr>
          <p:cNvCxnSpPr/>
          <p:nvPr/>
        </p:nvCxnSpPr>
        <p:spPr>
          <a:xfrm>
            <a:off x="2537002" y="4111070"/>
            <a:ext cx="252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C70FCD3-3FB3-9849-AA90-9E578D1279E7}"/>
              </a:ext>
            </a:extLst>
          </p:cNvPr>
          <p:cNvCxnSpPr/>
          <p:nvPr/>
        </p:nvCxnSpPr>
        <p:spPr>
          <a:xfrm>
            <a:off x="5088839" y="4110549"/>
            <a:ext cx="252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0E162A9-B1AF-C245-862E-EFE22CDD924D}"/>
              </a:ext>
            </a:extLst>
          </p:cNvPr>
          <p:cNvCxnSpPr/>
          <p:nvPr/>
        </p:nvCxnSpPr>
        <p:spPr>
          <a:xfrm>
            <a:off x="4395347" y="4724962"/>
            <a:ext cx="252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 w="lg" len="sm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741B7F-9BBF-044C-AF42-40F36CB667EB}"/>
              </a:ext>
            </a:extLst>
          </p:cNvPr>
          <p:cNvCxnSpPr/>
          <p:nvPr/>
        </p:nvCxnSpPr>
        <p:spPr>
          <a:xfrm>
            <a:off x="1840717" y="4724962"/>
            <a:ext cx="2520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 w="lg" len="sm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ight Brace 185">
            <a:extLst>
              <a:ext uri="{FF2B5EF4-FFF2-40B4-BE49-F238E27FC236}">
                <a16:creationId xmlns:a16="http://schemas.microsoft.com/office/drawing/2014/main" id="{298A82FC-86BF-7C4B-8D53-DA9B926E01C4}"/>
              </a:ext>
            </a:extLst>
          </p:cNvPr>
          <p:cNvSpPr/>
          <p:nvPr/>
        </p:nvSpPr>
        <p:spPr>
          <a:xfrm rot="5400000">
            <a:off x="4747013" y="4563031"/>
            <a:ext cx="196663" cy="15757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ight Brace 186">
            <a:extLst>
              <a:ext uri="{FF2B5EF4-FFF2-40B4-BE49-F238E27FC236}">
                <a16:creationId xmlns:a16="http://schemas.microsoft.com/office/drawing/2014/main" id="{1593C9CE-8F3D-C742-8CA5-E39D5EEF172D}"/>
              </a:ext>
            </a:extLst>
          </p:cNvPr>
          <p:cNvSpPr/>
          <p:nvPr/>
        </p:nvSpPr>
        <p:spPr>
          <a:xfrm rot="5400000">
            <a:off x="2215519" y="4560977"/>
            <a:ext cx="196663" cy="15757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8BB9F1A-F323-0543-9B77-096F768434EE}"/>
              </a:ext>
            </a:extLst>
          </p:cNvPr>
          <p:cNvSpPr/>
          <p:nvPr/>
        </p:nvSpPr>
        <p:spPr>
          <a:xfrm>
            <a:off x="8370893" y="3559827"/>
            <a:ext cx="1224696" cy="405467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dense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D69B11-8B62-5A46-B075-304DF8CC56AE}"/>
              </a:ext>
            </a:extLst>
          </p:cNvPr>
          <p:cNvGrpSpPr/>
          <p:nvPr/>
        </p:nvGrpSpPr>
        <p:grpSpPr>
          <a:xfrm>
            <a:off x="8070999" y="1625296"/>
            <a:ext cx="1859829" cy="593898"/>
            <a:chOff x="2242800" y="6501581"/>
            <a:chExt cx="1859829" cy="593898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DC6856D-FDC6-C14D-8104-A787DE3F46D2}"/>
                </a:ext>
              </a:extLst>
            </p:cNvPr>
            <p:cNvSpPr/>
            <p:nvPr/>
          </p:nvSpPr>
          <p:spPr>
            <a:xfrm>
              <a:off x="2242800" y="6501600"/>
              <a:ext cx="180000" cy="59387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8B5F50C-D435-6C4B-A9C6-E43180DA6336}"/>
                </a:ext>
              </a:extLst>
            </p:cNvPr>
            <p:cNvSpPr/>
            <p:nvPr/>
          </p:nvSpPr>
          <p:spPr>
            <a:xfrm>
              <a:off x="3922351" y="6501581"/>
              <a:ext cx="180278" cy="59387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27E6482-C8F3-D34A-B764-9AFA50045CBB}"/>
              </a:ext>
            </a:extLst>
          </p:cNvPr>
          <p:cNvSpPr/>
          <p:nvPr/>
        </p:nvSpPr>
        <p:spPr>
          <a:xfrm>
            <a:off x="8893241" y="4174800"/>
            <a:ext cx="180000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B45338C-59D4-EE49-B6C2-21A22C24D6CF}"/>
              </a:ext>
            </a:extLst>
          </p:cNvPr>
          <p:cNvCxnSpPr>
            <a:cxnSpLocks/>
            <a:stCxn id="195" idx="0"/>
            <a:endCxn id="190" idx="4"/>
          </p:cNvCxnSpPr>
          <p:nvPr/>
        </p:nvCxnSpPr>
        <p:spPr>
          <a:xfrm flipV="1">
            <a:off x="8983241" y="3965294"/>
            <a:ext cx="0" cy="20950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A56B432-DD3C-DE46-B28E-4E8CEE2DA566}"/>
              </a:ext>
            </a:extLst>
          </p:cNvPr>
          <p:cNvSpPr/>
          <p:nvPr/>
        </p:nvSpPr>
        <p:spPr>
          <a:xfrm>
            <a:off x="8070999" y="1009487"/>
            <a:ext cx="180000" cy="593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3720D26-27C2-7D41-ABDE-08058FC7E9AC}"/>
              </a:ext>
            </a:extLst>
          </p:cNvPr>
          <p:cNvSpPr/>
          <p:nvPr/>
        </p:nvSpPr>
        <p:spPr>
          <a:xfrm>
            <a:off x="9750550" y="1009487"/>
            <a:ext cx="180278" cy="5938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9C0C8E-9197-394F-A7D4-CA7144E81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658" y="1449010"/>
            <a:ext cx="818987" cy="2572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72CEE1-1BC1-C440-9F0A-FAE4A8FB6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4188" y="1449010"/>
            <a:ext cx="781200" cy="259418"/>
          </a:xfrm>
          <a:prstGeom prst="rect">
            <a:avLst/>
          </a:prstGeom>
        </p:spPr>
      </p:pic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A7250005-286E-8C49-9079-A33840B62A2C}"/>
              </a:ext>
            </a:extLst>
          </p:cNvPr>
          <p:cNvSpPr/>
          <p:nvPr/>
        </p:nvSpPr>
        <p:spPr>
          <a:xfrm>
            <a:off x="8317877" y="2480301"/>
            <a:ext cx="654079" cy="318968"/>
          </a:xfrm>
          <a:prstGeom prst="roundRect">
            <a:avLst>
              <a:gd name="adj" fmla="val 16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prod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A7E72A5E-41A3-CA4E-AEB1-7328E4A9A37C}"/>
              </a:ext>
            </a:extLst>
          </p:cNvPr>
          <p:cNvSpPr/>
          <p:nvPr/>
        </p:nvSpPr>
        <p:spPr>
          <a:xfrm>
            <a:off x="8996403" y="2485381"/>
            <a:ext cx="654079" cy="318968"/>
          </a:xfrm>
          <a:prstGeom prst="roundRect">
            <a:avLst>
              <a:gd name="adj" fmla="val 16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F2558EB-94BF-1E42-A152-5F738A948FAB}"/>
              </a:ext>
            </a:extLst>
          </p:cNvPr>
          <p:cNvSpPr/>
          <p:nvPr/>
        </p:nvSpPr>
        <p:spPr>
          <a:xfrm rot="10800000">
            <a:off x="8312797" y="3027896"/>
            <a:ext cx="665364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942D063-BBB1-8643-88AB-B119E45C6489}"/>
              </a:ext>
            </a:extLst>
          </p:cNvPr>
          <p:cNvSpPr/>
          <p:nvPr/>
        </p:nvSpPr>
        <p:spPr>
          <a:xfrm>
            <a:off x="8990038" y="3028060"/>
            <a:ext cx="665524" cy="17494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C5B1CD-DE07-C145-93EB-167CA42DFF07}"/>
              </a:ext>
            </a:extLst>
          </p:cNvPr>
          <p:cNvCxnSpPr>
            <a:cxnSpLocks/>
            <a:stCxn id="155" idx="2"/>
            <a:endCxn id="150" idx="2"/>
          </p:cNvCxnSpPr>
          <p:nvPr/>
        </p:nvCxnSpPr>
        <p:spPr>
          <a:xfrm flipH="1" flipV="1">
            <a:off x="8644917" y="2799269"/>
            <a:ext cx="562" cy="22862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D79A6D4-7A8B-6E40-8085-79098C9C3BB1}"/>
              </a:ext>
            </a:extLst>
          </p:cNvPr>
          <p:cNvCxnSpPr>
            <a:cxnSpLocks/>
            <a:stCxn id="197" idx="0"/>
            <a:endCxn id="153" idx="2"/>
          </p:cNvCxnSpPr>
          <p:nvPr/>
        </p:nvCxnSpPr>
        <p:spPr>
          <a:xfrm flipV="1">
            <a:off x="9322800" y="2804349"/>
            <a:ext cx="643" cy="22371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14EFFB7-620A-8C45-9971-73D7C78B94FA}"/>
              </a:ext>
            </a:extLst>
          </p:cNvPr>
          <p:cNvCxnSpPr>
            <a:stCxn id="191" idx="2"/>
            <a:endCxn id="150" idx="0"/>
          </p:cNvCxnSpPr>
          <p:nvPr/>
        </p:nvCxnSpPr>
        <p:spPr>
          <a:xfrm rot="5400000">
            <a:off x="9112240" y="1751852"/>
            <a:ext cx="261126" cy="1195772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7B97B203-7A32-474A-9C58-465897B56D7C}"/>
              </a:ext>
            </a:extLst>
          </p:cNvPr>
          <p:cNvCxnSpPr>
            <a:cxnSpLocks/>
            <a:stCxn id="191" idx="2"/>
            <a:endCxn id="153" idx="0"/>
          </p:cNvCxnSpPr>
          <p:nvPr/>
        </p:nvCxnSpPr>
        <p:spPr>
          <a:xfrm rot="5400000">
            <a:off x="9448963" y="2093655"/>
            <a:ext cx="266206" cy="517246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654A2D71-A9E4-FB4C-AD20-3E7E0A0B9ADB}"/>
              </a:ext>
            </a:extLst>
          </p:cNvPr>
          <p:cNvCxnSpPr>
            <a:cxnSpLocks/>
            <a:stCxn id="188" idx="2"/>
            <a:endCxn id="150" idx="0"/>
          </p:cNvCxnSpPr>
          <p:nvPr/>
        </p:nvCxnSpPr>
        <p:spPr>
          <a:xfrm rot="16200000" flipH="1">
            <a:off x="8272405" y="2107788"/>
            <a:ext cx="261107" cy="483918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204">
            <a:extLst>
              <a:ext uri="{FF2B5EF4-FFF2-40B4-BE49-F238E27FC236}">
                <a16:creationId xmlns:a16="http://schemas.microsoft.com/office/drawing/2014/main" id="{F849B548-A0B6-D147-BAF8-9560B2F86FB6}"/>
              </a:ext>
            </a:extLst>
          </p:cNvPr>
          <p:cNvCxnSpPr>
            <a:cxnSpLocks/>
            <a:stCxn id="188" idx="2"/>
            <a:endCxn id="153" idx="0"/>
          </p:cNvCxnSpPr>
          <p:nvPr/>
        </p:nvCxnSpPr>
        <p:spPr>
          <a:xfrm rot="16200000" flipH="1">
            <a:off x="8609128" y="1771065"/>
            <a:ext cx="266187" cy="116244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0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9617</TotalTime>
  <Words>158</Words>
  <Application>Microsoft Macintosh PowerPoint</Application>
  <PresentationFormat>Custom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CREGO Josep</dc:creator>
  <cp:lastModifiedBy>CREGO Josep</cp:lastModifiedBy>
  <cp:revision>181</cp:revision>
  <cp:lastPrinted>2018-04-05T08:00:06Z</cp:lastPrinted>
  <dcterms:created xsi:type="dcterms:W3CDTF">2018-04-04T21:13:39Z</dcterms:created>
  <dcterms:modified xsi:type="dcterms:W3CDTF">2018-07-08T08:54:01Z</dcterms:modified>
</cp:coreProperties>
</file>