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248FD-EB16-4A94-865D-6C021A015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4038A3-CA1E-49AA-8296-66C0D148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40150-ABFD-4136-A816-3690C4B7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A9433-9DCD-4713-BE19-001909E5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88EB4-F06D-4265-9504-DEEE8C29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7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E596-A9B6-4228-8935-EA42E20F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89110-B6B5-424B-B071-C65E8E98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B8571-2A08-4F30-8C54-521A0C8A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1AEB8-965A-4412-BE26-4A6C73C7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41516-121A-4206-BADB-7826ABC1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8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EA3CBE-11EB-4637-875E-479110A90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8E4C98-85AA-4A8F-BB19-229E845F1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4A1E1-3051-4F15-B19E-A9290415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DB4CE-323B-4E8E-A73C-3B6C5D7D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E398C-263C-449D-8AC4-08F18EE3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0F1F-8A17-4DBF-8D34-86263465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237AB-EB11-47B1-B165-6DC8C417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E281F-C123-458A-A3B4-E7B6892F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2F1BF-C3ED-420B-BC04-6332D11F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D305E-88EA-4084-9655-C446F92D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0104C-45AE-4993-8896-4C405706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FCB95-C9A0-45EB-A866-D00F20E4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CAD2B-E410-4A16-8B3A-B44A2149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AA854-733F-46DE-B4BB-DF6D5BD9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673B-3E00-46E8-8174-C0C088DB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1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CDFD-CC7E-4B9B-B111-D9CB98A2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8BC58-0AAC-443D-AFA1-C1103A605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052933-03EE-47C9-BD5D-F51F5E974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8607A-14A4-42DD-A6BE-0DEF90AD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F60BC-15BA-463A-8374-0D21C78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A103A-5866-49ED-B0D6-16611844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244A1-3C6C-45FD-9464-F38198C5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636A2-2DFD-4925-910F-67C107E9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65C7C7-F0EE-4811-8B54-A9023A1A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031354-F774-4EA7-B3CD-88E4D024B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06F5B7-0244-49EB-A909-07C4A303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5EFD5-E592-4EC5-8F22-89334737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3B121-5AC6-424A-A13B-9D92A68D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521DE5-A7C9-4291-A0E2-CFC2C7A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46FE4-A274-4FB3-8CC0-C8BB4AFA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AD0C60-0490-4EC3-B37C-F728007E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E726C0-CCC1-4143-A2E6-22C2D5DB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4DC2BE-827C-47C5-BA37-39CAB669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8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F40A4-AC9C-4D5F-B7D3-6BE2D4EC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F2649-B5E5-4E88-9A7D-63BB0177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C7339-02E9-4171-B4E0-0B7B95C6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0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D50E-9257-4B62-A5AB-29AFEEFB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855B3-BAB8-4903-80B2-2D26AD6ED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7E729-E22C-466E-9CCB-75090355F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01D1A-42E1-49AD-B195-A6BF02E6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BC353-5C7D-4D05-B1D2-A9B4D5DB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804C8-2540-4CA9-B942-C7D606D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5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46256-0137-4A63-949A-400C1FA4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4E1EF7-5331-4FE3-96EC-77957CA50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CC809-4337-4B50-911A-1DAAE14A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3BB60-9037-46D2-9BD4-56CA680E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E2C71-D330-4A16-B3DB-CA55673F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6D573-6CC1-4F77-88D9-4E61B32B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3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ACA1F-085B-4EF6-AF01-38FE716A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A892E-7DA5-48D0-BAF6-EC057F7E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BE852-CF0D-475D-9F36-D2FC9F545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CCD9-8859-4842-8F62-5C03B0D30CDE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D6234-2362-4BF7-9FED-AF5A3F83A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82623-24EB-4D98-912B-CD23836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9C14-A6F0-40EA-A6E8-2922B59CD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3999111" y="2321004"/>
            <a:ext cx="41937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DMA</a:t>
            </a:r>
            <a:endParaRPr lang="ko-KR" altLang="en-US" sz="1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65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0C7F8B-6FD6-41BC-874E-236BF34C9F1E}"/>
              </a:ext>
            </a:extLst>
          </p:cNvPr>
          <p:cNvSpPr txBox="1"/>
          <p:nvPr/>
        </p:nvSpPr>
        <p:spPr>
          <a:xfrm>
            <a:off x="465293" y="663879"/>
            <a:ext cx="6572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DMA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</a:t>
            </a:r>
            <a:endParaRPr lang="en-US" altLang="ko-KR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BFCAA-BDA2-4C0B-A71E-33F226237820}"/>
              </a:ext>
            </a:extLst>
          </p:cNvPr>
          <p:cNvSpPr txBox="1"/>
          <p:nvPr/>
        </p:nvSpPr>
        <p:spPr>
          <a:xfrm>
            <a:off x="465292" y="2233539"/>
            <a:ext cx="108702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출발지의 데이터를 </a:t>
            </a:r>
            <a:endParaRPr lang="en-US" altLang="ko-KR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목적지로 지정된 횟수만큼 데이터를 옮긴다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A80A5-B856-447C-93AD-AB31CC8FC9E8}"/>
              </a:ext>
            </a:extLst>
          </p:cNvPr>
          <p:cNvSpPr txBox="1"/>
          <p:nvPr/>
        </p:nvSpPr>
        <p:spPr>
          <a:xfrm>
            <a:off x="4568822" y="4671939"/>
            <a:ext cx="1831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(NDT)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4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465293" y="2270990"/>
            <a:ext cx="8658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NDT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레지스터가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이되면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전송을 중지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C7F8B-6FD6-41BC-874E-236BF34C9F1E}"/>
              </a:ext>
            </a:extLst>
          </p:cNvPr>
          <p:cNvSpPr txBox="1"/>
          <p:nvPr/>
        </p:nvSpPr>
        <p:spPr>
          <a:xfrm>
            <a:off x="465293" y="663879"/>
            <a:ext cx="3639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Normal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72276-5886-4620-9C61-FD7954ADDE59}"/>
              </a:ext>
            </a:extLst>
          </p:cNvPr>
          <p:cNvSpPr txBox="1"/>
          <p:nvPr/>
        </p:nvSpPr>
        <p:spPr>
          <a:xfrm>
            <a:off x="465293" y="3429000"/>
            <a:ext cx="102018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설정한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NDT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만큼 전송을 완료하면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아무리 데이터가 들어와도 이동시키지 않는다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96FD5-E435-42E7-A8F6-3055D9CB3963}"/>
              </a:ext>
            </a:extLst>
          </p:cNvPr>
          <p:cNvSpPr txBox="1"/>
          <p:nvPr/>
        </p:nvSpPr>
        <p:spPr>
          <a:xfrm>
            <a:off x="465293" y="5206899"/>
            <a:ext cx="10265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다시 이동 </a:t>
            </a:r>
            <a:r>
              <a:rPr lang="ko-KR" altLang="en-US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시킬려면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다시 </a:t>
            </a:r>
            <a:r>
              <a:rPr lang="ko-KR" altLang="en-US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호출해야함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58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465293" y="2270990"/>
            <a:ext cx="11585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NDT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레지스터가 </a:t>
            </a: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이되면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최초로 설정한 값으로 이동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C7F8B-6FD6-41BC-874E-236BF34C9F1E}"/>
              </a:ext>
            </a:extLst>
          </p:cNvPr>
          <p:cNvSpPr txBox="1"/>
          <p:nvPr/>
        </p:nvSpPr>
        <p:spPr>
          <a:xfrm>
            <a:off x="465293" y="663879"/>
            <a:ext cx="3804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Circular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72276-5886-4620-9C61-FD7954ADDE59}"/>
              </a:ext>
            </a:extLst>
          </p:cNvPr>
          <p:cNvSpPr txBox="1"/>
          <p:nvPr/>
        </p:nvSpPr>
        <p:spPr>
          <a:xfrm>
            <a:off x="465293" y="3754990"/>
            <a:ext cx="107512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Normal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모드의 경우는 데이터를 일부 잃어버릴 수 있다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but Circular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모드는 버퍼만 충분히 잡는다면 그럴 일이 없다</a:t>
            </a:r>
          </a:p>
        </p:txBody>
      </p:sp>
    </p:spTree>
    <p:extLst>
      <p:ext uri="{BB962C8B-B14F-4D97-AF65-F5344CB8AC3E}">
        <p14:creationId xmlns:p14="http://schemas.microsoft.com/office/powerpoint/2010/main" val="106338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465293" y="2270990"/>
            <a:ext cx="1385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C7F8B-6FD6-41BC-874E-236BF34C9F1E}"/>
              </a:ext>
            </a:extLst>
          </p:cNvPr>
          <p:cNvSpPr txBox="1"/>
          <p:nvPr/>
        </p:nvSpPr>
        <p:spPr>
          <a:xfrm>
            <a:off x="465293" y="663879"/>
            <a:ext cx="3804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Circular 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72276-5886-4620-9C61-FD7954ADDE59}"/>
              </a:ext>
            </a:extLst>
          </p:cNvPr>
          <p:cNvSpPr txBox="1"/>
          <p:nvPr/>
        </p:nvSpPr>
        <p:spPr>
          <a:xfrm>
            <a:off x="723201" y="3294350"/>
            <a:ext cx="112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설정한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NDT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만큼 데이터 이동이 완료되면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DMA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인터럽트를 발생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4E455-146E-4E0C-9F5F-3CE3FD076E33}"/>
              </a:ext>
            </a:extLst>
          </p:cNvPr>
          <p:cNvSpPr txBox="1"/>
          <p:nvPr/>
        </p:nvSpPr>
        <p:spPr>
          <a:xfrm>
            <a:off x="465292" y="4778350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FC0D3-D62C-4FA2-B3D1-0C6803525CB6}"/>
              </a:ext>
            </a:extLst>
          </p:cNvPr>
          <p:cNvSpPr txBox="1"/>
          <p:nvPr/>
        </p:nvSpPr>
        <p:spPr>
          <a:xfrm>
            <a:off x="723201" y="5537758"/>
            <a:ext cx="109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설정한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NDT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반만큼 데이터의 이동이 완료되면 인터럽트 발생</a:t>
            </a:r>
          </a:p>
        </p:txBody>
      </p:sp>
    </p:spTree>
    <p:extLst>
      <p:ext uri="{BB962C8B-B14F-4D97-AF65-F5344CB8AC3E}">
        <p14:creationId xmlns:p14="http://schemas.microsoft.com/office/powerpoint/2010/main" val="72673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3821723" y="2069124"/>
            <a:ext cx="295786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I2C</a:t>
            </a:r>
            <a:endParaRPr lang="ko-KR" altLang="en-US" sz="1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02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442419" y="1785730"/>
            <a:ext cx="115371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I2C(Inter-Integrated Circuit)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통신은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1980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년대 초반  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필립스에서 제안한 근거리 통신 방식임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마이크로 컨트롤러와 여러가지 필립스 칩들 간의 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통신을위해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제안됨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-2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입출력선을 이용하여 통신이 이루어지기때문에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TWI(Two Wire Interface)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라고도 함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18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508680" y="1017104"/>
            <a:ext cx="909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장치에 다수의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slave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장치가 연결됨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AB27D-BBB5-46D3-8284-5ADB3D837D0E}"/>
              </a:ext>
            </a:extLst>
          </p:cNvPr>
          <p:cNvSpPr txBox="1"/>
          <p:nvPr/>
        </p:nvSpPr>
        <p:spPr>
          <a:xfrm>
            <a:off x="508680" y="2461591"/>
            <a:ext cx="1106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개의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slave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구별하기 위해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slave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장치마다 고유한 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주소값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9CE55-3F99-4EA6-9959-A8F172F9C1B0}"/>
              </a:ext>
            </a:extLst>
          </p:cNvPr>
          <p:cNvSpPr txBox="1"/>
          <p:nvPr/>
        </p:nvSpPr>
        <p:spPr>
          <a:xfrm>
            <a:off x="508680" y="3906078"/>
            <a:ext cx="11381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Master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장치는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Slave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장치의 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주소값을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이용해 한번에 하나만 통신</a:t>
            </a:r>
          </a:p>
        </p:txBody>
      </p:sp>
    </p:spTree>
    <p:extLst>
      <p:ext uri="{BB962C8B-B14F-4D97-AF65-F5344CB8AC3E}">
        <p14:creationId xmlns:p14="http://schemas.microsoft.com/office/powerpoint/2010/main" val="48620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508680" y="1017104"/>
            <a:ext cx="5141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SCL(Serial Clock)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Slave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클럭 신호를 전송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AB27D-BBB5-46D3-8284-5ADB3D837D0E}"/>
              </a:ext>
            </a:extLst>
          </p:cNvPr>
          <p:cNvSpPr txBox="1"/>
          <p:nvPr/>
        </p:nvSpPr>
        <p:spPr>
          <a:xfrm>
            <a:off x="508680" y="2461591"/>
            <a:ext cx="8462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SDA(Serial Data)</a:t>
            </a:r>
          </a:p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SCL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클럭 신호에 맞추어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Slave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데이터를 송수신함</a:t>
            </a:r>
          </a:p>
        </p:txBody>
      </p:sp>
    </p:spTree>
    <p:extLst>
      <p:ext uri="{BB962C8B-B14F-4D97-AF65-F5344CB8AC3E}">
        <p14:creationId xmlns:p14="http://schemas.microsoft.com/office/powerpoint/2010/main" val="46977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288961" y="596793"/>
            <a:ext cx="1161407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입출력 핀을 가지고 장치들 사이의 반 이중 통신이 가능함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동작 중에도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I2C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버스에 새 장치의 추가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제거가 가능함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SCL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핀의 클럭 신호에 맞추어 동작하는 동기방식으로 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정확한 데이터 송수신이 가능함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구성이 간단하며 대화형 동작이 가능함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20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561916" y="1292828"/>
            <a:ext cx="81355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단점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저속의 데이터 전송 속도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동시 양방향 통신 불가</a:t>
            </a:r>
            <a:endParaRPr lang="en-US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주소값이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7bit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제한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되어있어서 최대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128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27321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539266" y="381002"/>
            <a:ext cx="35690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</a:t>
            </a:r>
          </a:p>
          <a:p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Memory</a:t>
            </a:r>
          </a:p>
          <a:p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Access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C7F8B-6FD6-41BC-874E-236BF34C9F1E}"/>
              </a:ext>
            </a:extLst>
          </p:cNvPr>
          <p:cNvSpPr txBox="1"/>
          <p:nvPr/>
        </p:nvSpPr>
        <p:spPr>
          <a:xfrm>
            <a:off x="539266" y="4392754"/>
            <a:ext cx="5993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직접 메모리 접근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27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840212" y="3072348"/>
            <a:ext cx="7074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MASTER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SCL,SDA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핀이 모두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일때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SDA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LOW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바꾸어 통신시작을 알림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D5E461-1FA3-4055-A3A3-51C65471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72" y="515592"/>
            <a:ext cx="6705600" cy="2381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B2692-4089-4241-AC00-A1E1B1FAFBB0}"/>
              </a:ext>
            </a:extLst>
          </p:cNvPr>
          <p:cNvSpPr txBox="1"/>
          <p:nvPr/>
        </p:nvSpPr>
        <p:spPr>
          <a:xfrm>
            <a:off x="840212" y="4201961"/>
            <a:ext cx="527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통신할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SLAVE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주소를 송신함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5B604-9A29-4E4F-BF59-385C24C352F0}"/>
              </a:ext>
            </a:extLst>
          </p:cNvPr>
          <p:cNvSpPr txBox="1"/>
          <p:nvPr/>
        </p:nvSpPr>
        <p:spPr>
          <a:xfrm>
            <a:off x="840212" y="4900687"/>
            <a:ext cx="5599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해당주소의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SLAVE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통신을 수행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48C52-4023-48D4-89E5-F04D929C01B4}"/>
              </a:ext>
            </a:extLst>
          </p:cNvPr>
          <p:cNvSpPr txBox="1"/>
          <p:nvPr/>
        </p:nvSpPr>
        <p:spPr>
          <a:xfrm>
            <a:off x="840212" y="5599413"/>
            <a:ext cx="6154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MASTER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SCL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바뀐후에</a:t>
            </a:r>
            <a:endParaRPr lang="en-US" altLang="ko-KR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SDA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바꾸면서 종료를 알림</a:t>
            </a:r>
          </a:p>
        </p:txBody>
      </p:sp>
    </p:spTree>
    <p:extLst>
      <p:ext uri="{BB962C8B-B14F-4D97-AF65-F5344CB8AC3E}">
        <p14:creationId xmlns:p14="http://schemas.microsoft.com/office/powerpoint/2010/main" val="85300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539266" y="829879"/>
            <a:ext cx="11261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대해 독립적으로 동작하는</a:t>
            </a:r>
            <a:endParaRPr lang="en-US" altLang="ko-KR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Bus slave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 데이터 전송기능을 </a:t>
            </a:r>
            <a:r>
              <a:rPr lang="ko-KR" altLang="en-US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가지는장치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C7F8B-6FD6-41BC-874E-236BF34C9F1E}"/>
              </a:ext>
            </a:extLst>
          </p:cNvPr>
          <p:cNvSpPr txBox="1"/>
          <p:nvPr/>
        </p:nvSpPr>
        <p:spPr>
          <a:xfrm>
            <a:off x="1382209" y="4509047"/>
            <a:ext cx="94275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CPU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일이 비교적 </a:t>
            </a:r>
            <a:r>
              <a:rPr lang="ko-KR" altLang="en-US" sz="6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줄게됨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92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512184" y="5143968"/>
            <a:ext cx="10681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MCU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Peripheral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들은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DMA request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보낼수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있게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DMA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대응되게 버스로 </a:t>
            </a:r>
            <a:r>
              <a:rPr lang="ko-KR" alt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연결되어있음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29016-E75E-4CAA-AFCE-E0E60F71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31" y="375150"/>
            <a:ext cx="7824983" cy="43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1713501" y="5354983"/>
            <a:ext cx="8134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USART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Peripheral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데이터가 들어온다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39CDA4-1104-4A6E-B0E5-C5D24FC95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01" y="402334"/>
            <a:ext cx="8764997" cy="43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1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168287" y="5529927"/>
            <a:ext cx="1185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Peripehral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연결된 버스로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DMA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에게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보낸다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BCF4A-A48E-4AC7-8CE5-BDF4DAB9A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02" y="604640"/>
            <a:ext cx="8320396" cy="43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2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2309545" y="5539847"/>
            <a:ext cx="757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DMA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버스를 통해 데이터를 가져온다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9AD9C6-385D-4EBE-8F0E-AFFA33E6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0" y="681742"/>
            <a:ext cx="8333098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1802420" y="5539847"/>
            <a:ext cx="9903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DMA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버스를 통해 메모리에 데이터를 보내게 된다</a:t>
            </a:r>
            <a:endParaRPr lang="en-US" altLang="ko-KR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4260F9-4F9A-4C9E-9061-8C6A0F949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20" y="671822"/>
            <a:ext cx="8587156" cy="42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F6C56-B485-43EE-BCED-917FCD3E8612}"/>
              </a:ext>
            </a:extLst>
          </p:cNvPr>
          <p:cNvSpPr txBox="1"/>
          <p:nvPr/>
        </p:nvSpPr>
        <p:spPr>
          <a:xfrm>
            <a:off x="465293" y="2270990"/>
            <a:ext cx="6179256" cy="2316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Memory to Peripheral</a:t>
            </a:r>
          </a:p>
          <a:p>
            <a:pPr marL="571500" indent="-571500">
              <a:buFontTx/>
              <a:buChar char="-"/>
            </a:pPr>
            <a:endParaRPr lang="en-US" altLang="ko-KR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Peripheral to Memory</a:t>
            </a:r>
          </a:p>
          <a:p>
            <a:pPr marL="571500" indent="-571500">
              <a:buFontTx/>
              <a:buChar char="-"/>
            </a:pPr>
            <a:endParaRPr lang="en-US" altLang="ko-KR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Memory to Memory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C7F8B-6FD6-41BC-874E-236BF34C9F1E}"/>
              </a:ext>
            </a:extLst>
          </p:cNvPr>
          <p:cNvSpPr txBox="1"/>
          <p:nvPr/>
        </p:nvSpPr>
        <p:spPr>
          <a:xfrm>
            <a:off x="465293" y="663879"/>
            <a:ext cx="10429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DMA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데이터를 이동시킬 수 있는 방향</a:t>
            </a:r>
          </a:p>
        </p:txBody>
      </p:sp>
    </p:spTree>
    <p:extLst>
      <p:ext uri="{BB962C8B-B14F-4D97-AF65-F5344CB8AC3E}">
        <p14:creationId xmlns:p14="http://schemas.microsoft.com/office/powerpoint/2010/main" val="314672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389</Words>
  <Application>Microsoft Office PowerPoint</Application>
  <PresentationFormat>와이드스크린</PresentationFormat>
  <Paragraphs>78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나눔스퀘어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DSM2018</dc:creator>
  <cp:lastModifiedBy>DSM2018</cp:lastModifiedBy>
  <cp:revision>8</cp:revision>
  <dcterms:created xsi:type="dcterms:W3CDTF">2018-11-23T08:54:35Z</dcterms:created>
  <dcterms:modified xsi:type="dcterms:W3CDTF">2018-11-24T13:34:23Z</dcterms:modified>
</cp:coreProperties>
</file>