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D1E0D-BBA0-EF45-9D4C-DFA01F11A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AD21-E96F-004F-9C87-56FDCFEA73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78B16-45B1-4548-AEEA-71E1D9822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D40E-43DC-5141-B25E-A3942899EFB8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054F1-4E1B-5E4F-A1B5-3711D65C6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A59D5-225D-054F-A214-C746B2EF1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09A4-86B1-5441-B5EF-AD8086612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38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BDF0A-6BAC-414E-A201-28281EABE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C57CBD-89B7-2444-BF2C-039C049B4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145AD-00A8-FB45-88C4-162D2CC92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D40E-43DC-5141-B25E-A3942899EFB8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3D4F4-5347-BD43-91DD-BEA3F53AC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FEBD2-8D6D-F24C-BBCA-8BCC82780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09A4-86B1-5441-B5EF-AD8086612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3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D0EAEB-B44E-A549-A9F6-7FA9847DA3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DB139-1E35-1747-9429-F87688532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1A194-FC1A-214B-A887-7C31EA456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D40E-43DC-5141-B25E-A3942899EFB8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73930-7E4D-8947-A72B-9DEDFC9EE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1D54E-F119-A845-A25B-F8F72067E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09A4-86B1-5441-B5EF-AD8086612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31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9CE8B-7821-EE4C-87B8-028C872DD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1CB4F-67D3-C04F-9A5A-306977C60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32232-94B8-4447-B2B1-1788033D7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D40E-43DC-5141-B25E-A3942899EFB8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F2186-3C24-6C4C-8F96-69894DAED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6B536-42D6-A841-BECD-B86ACE4E0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09A4-86B1-5441-B5EF-AD8086612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8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21244-1631-5545-ACDE-6B0AAFF2F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82306-76D2-834E-8618-E542D2B7A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245F4-51FB-1845-885A-51D9C0684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D40E-43DC-5141-B25E-A3942899EFB8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3799E-DC62-3546-AC84-C23662F0F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AD1EA-5727-864F-8BC0-E6227AC11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09A4-86B1-5441-B5EF-AD8086612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51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0E052-C6AE-1046-AAFB-07C0EE77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AE7F-2BC6-844A-97E0-30AC578A1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204679-31AC-AB44-BB61-3063D5D2B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EA5F3-91AC-4C48-9F1E-3A3ADE077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D40E-43DC-5141-B25E-A3942899EFB8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2E82D-E106-3E49-8269-950262B67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BE480-A823-5349-B4C1-83B8A4135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09A4-86B1-5441-B5EF-AD8086612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68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15044-5753-9E4D-B01F-AC8BA1615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E075E-E5B0-1746-A104-0EE7FA99A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4023EA-E7A6-E241-9539-6686C5A14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BF6C5E-658E-2541-A9EA-493227B4A1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0632AC-17B1-E940-8E51-3D53B798A0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9F2C72-3BDA-6643-80A9-250AC2F30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D40E-43DC-5141-B25E-A3942899EFB8}" type="datetimeFigureOut">
              <a:rPr lang="en-US" smtClean="0"/>
              <a:t>3/21/22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CD050A-24DE-C543-8951-B184EF3D5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F160DA-1CA9-5E4F-A13A-FF3DE303F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09A4-86B1-5441-B5EF-AD8086612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7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918BF-FA5A-0640-B738-FC294A2FF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ABBE0E-7C75-454B-B689-2CDBC7D2D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D40E-43DC-5141-B25E-A3942899EFB8}" type="datetimeFigureOut">
              <a:rPr lang="en-US" smtClean="0"/>
              <a:t>3/21/22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A7B688-B930-8E4C-AC74-FCABDC3B8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E1CB2-4550-4A44-A2CA-3FFC17113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09A4-86B1-5441-B5EF-AD8086612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12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2F473A-EC9B-D443-A188-CECAE5BEE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D40E-43DC-5141-B25E-A3942899EFB8}" type="datetimeFigureOut">
              <a:rPr lang="en-US" smtClean="0"/>
              <a:t>3/21/22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AA7E8-675A-2747-A6BB-4911A360B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BBD1C4-3F17-4C4B-A1E8-62D224812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09A4-86B1-5441-B5EF-AD8086612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00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48F37-0605-5242-94AA-CB8FA5DA6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7F946-9EF3-8248-84FF-BD857EBE5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5DA1F0-EC33-3046-92E3-EE4EBDC79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FAA33-107C-D94C-9660-848986AD5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D40E-43DC-5141-B25E-A3942899EFB8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7345A-B2D2-9D4D-BB22-4BA257D43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0772E-0FB3-B345-9413-340F6509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09A4-86B1-5441-B5EF-AD8086612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90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E1243-F31B-A54D-A24C-43D161607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FF5C2C-9E2D-4640-8E80-27E1AC1266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6E552B-0A03-6A41-A19A-66FA6668F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337F1-86AC-E948-BD3C-5EF602E73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D40E-43DC-5141-B25E-A3942899EFB8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DB555-9246-D348-976E-16B02E493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553F4-0F31-6240-892E-BB80EF458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09A4-86B1-5441-B5EF-AD8086612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22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E75480-D335-AD45-8278-898E93406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E33C9-9B94-2240-B87F-1A3C4EC5F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7F376-B595-B649-90AE-08CCD23EE2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DD40E-43DC-5141-B25E-A3942899EFB8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804FA-97A4-4447-8330-D50E77C82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E7AE6-2D4D-1849-AA6B-1AEA503A4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B09A4-86B1-5441-B5EF-AD8086612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70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44BB2A-A70B-794E-AA8D-7A5683ADE63F}"/>
              </a:ext>
            </a:extLst>
          </p:cNvPr>
          <p:cNvSpPr/>
          <p:nvPr/>
        </p:nvSpPr>
        <p:spPr>
          <a:xfrm>
            <a:off x="546099" y="345332"/>
            <a:ext cx="11281925" cy="62743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0374E17-0156-F341-89C1-3EA49AD59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55599" y="291830"/>
            <a:ext cx="381000" cy="381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3A70CD8-8A84-6843-A6CB-48EEB7233650}"/>
              </a:ext>
            </a:extLst>
          </p:cNvPr>
          <p:cNvSpPr/>
          <p:nvPr/>
        </p:nvSpPr>
        <p:spPr>
          <a:xfrm>
            <a:off x="554476" y="1001949"/>
            <a:ext cx="9649839" cy="496110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9206E26-A9EC-494C-B26D-94B3364B4B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4476" y="1013399"/>
            <a:ext cx="381000" cy="38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5FEFDD8-ED22-C34D-9BDD-01BE869642B5}"/>
              </a:ext>
            </a:extLst>
          </p:cNvPr>
          <p:cNvSpPr/>
          <p:nvPr/>
        </p:nvSpPr>
        <p:spPr>
          <a:xfrm>
            <a:off x="976010" y="1460871"/>
            <a:ext cx="3625173" cy="439518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pic>
        <p:nvPicPr>
          <p:cNvPr id="19" name="Graphic 10">
            <a:extLst>
              <a:ext uri="{FF2B5EF4-FFF2-40B4-BE49-F238E27FC236}">
                <a16:creationId xmlns:a16="http://schemas.microsoft.com/office/drawing/2014/main" id="{E5955C19-0E29-A441-89E4-0A4F716D5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594" y="77334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2">
            <a:extLst>
              <a:ext uri="{FF2B5EF4-FFF2-40B4-BE49-F238E27FC236}">
                <a16:creationId xmlns:a16="http://schemas.microsoft.com/office/drawing/2014/main" id="{F90BE62F-106D-5747-B11B-84944C0BB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5519" y="1252144"/>
            <a:ext cx="14033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91F7A40-723A-A74B-9808-3911A1E4F301}"/>
              </a:ext>
            </a:extLst>
          </p:cNvPr>
          <p:cNvGrpSpPr/>
          <p:nvPr/>
        </p:nvGrpSpPr>
        <p:grpSpPr>
          <a:xfrm>
            <a:off x="1230440" y="1886731"/>
            <a:ext cx="2952453" cy="3866574"/>
            <a:chOff x="1142891" y="1878488"/>
            <a:chExt cx="2952453" cy="386657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05112C-BF17-9240-B7C2-64C8E10E069A}"/>
                </a:ext>
              </a:extLst>
            </p:cNvPr>
            <p:cNvSpPr/>
            <p:nvPr/>
          </p:nvSpPr>
          <p:spPr>
            <a:xfrm>
              <a:off x="1155065" y="1878488"/>
              <a:ext cx="2940279" cy="981443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068E561-702C-4D42-88E9-537011BF5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55701" y="1880077"/>
              <a:ext cx="381000" cy="38100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26A70A7-74CB-2644-B5D0-9717227B0251}"/>
                </a:ext>
              </a:extLst>
            </p:cNvPr>
            <p:cNvSpPr/>
            <p:nvPr/>
          </p:nvSpPr>
          <p:spPr>
            <a:xfrm>
              <a:off x="1155065" y="2967723"/>
              <a:ext cx="2940279" cy="1315127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subnet</a:t>
              </a:r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B80F4519-D31E-C84E-9CE1-CC1503550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159827" y="2986087"/>
              <a:ext cx="381000" cy="3810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427A287-74E3-D84F-9812-B2ECADECC3F2}"/>
                </a:ext>
              </a:extLst>
            </p:cNvPr>
            <p:cNvSpPr/>
            <p:nvPr/>
          </p:nvSpPr>
          <p:spPr>
            <a:xfrm>
              <a:off x="1142891" y="4390643"/>
              <a:ext cx="2940279" cy="1354419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subnet</a:t>
              </a:r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C9D128FB-74CD-4241-B86E-D8680EB79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155701" y="4377550"/>
              <a:ext cx="381000" cy="381000"/>
            </a:xfrm>
            <a:prstGeom prst="rect">
              <a:avLst/>
            </a:prstGeom>
          </p:spPr>
        </p:pic>
        <p:pic>
          <p:nvPicPr>
            <p:cNvPr id="14" name="Graphic 14">
              <a:extLst>
                <a:ext uri="{FF2B5EF4-FFF2-40B4-BE49-F238E27FC236}">
                  <a16:creationId xmlns:a16="http://schemas.microsoft.com/office/drawing/2014/main" id="{E3FC7745-97BA-7641-92FF-D100E805B7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6189" y="3367087"/>
              <a:ext cx="548979" cy="548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2">
              <a:extLst>
                <a:ext uri="{FF2B5EF4-FFF2-40B4-BE49-F238E27FC236}">
                  <a16:creationId xmlns:a16="http://schemas.microsoft.com/office/drawing/2014/main" id="{07AC3815-6209-234D-8FD7-A500C705FA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3222" y="3928626"/>
              <a:ext cx="22796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Fargate</a:t>
              </a:r>
            </a:p>
          </p:txBody>
        </p:sp>
        <p:pic>
          <p:nvPicPr>
            <p:cNvPr id="17" name="Graphic 7">
              <a:extLst>
                <a:ext uri="{FF2B5EF4-FFF2-40B4-BE49-F238E27FC236}">
                  <a16:creationId xmlns:a16="http://schemas.microsoft.com/office/drawing/2014/main" id="{5383ED4D-D9B5-0146-9B62-499681406F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2465" y="4746793"/>
              <a:ext cx="552739" cy="5527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9">
              <a:extLst>
                <a:ext uri="{FF2B5EF4-FFF2-40B4-BE49-F238E27FC236}">
                  <a16:creationId xmlns:a16="http://schemas.microsoft.com/office/drawing/2014/main" id="{44DF8DCD-685C-5E46-8459-FAE27F75C0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1825" y="5283397"/>
              <a:ext cx="224313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Aurora Serverless</a:t>
              </a:r>
              <a:b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(or Amazon RDS Cluster)</a:t>
              </a:r>
            </a:p>
          </p:txBody>
        </p:sp>
        <p:pic>
          <p:nvPicPr>
            <p:cNvPr id="21" name="Graphic 35">
              <a:extLst>
                <a:ext uri="{FF2B5EF4-FFF2-40B4-BE49-F238E27FC236}">
                  <a16:creationId xmlns:a16="http://schemas.microsoft.com/office/drawing/2014/main" id="{3999FCDD-9360-3446-8391-06D37D0BBD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7968" y="211736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17">
              <a:extLst>
                <a:ext uri="{FF2B5EF4-FFF2-40B4-BE49-F238E27FC236}">
                  <a16:creationId xmlns:a16="http://schemas.microsoft.com/office/drawing/2014/main" id="{DA89AE65-467F-1146-BCC3-F4D1C0D4E7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6010" y="2584913"/>
              <a:ext cx="123476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14CE7C5-651D-AC4E-B5CA-2DF4C1D85C7A}"/>
              </a:ext>
            </a:extLst>
          </p:cNvPr>
          <p:cNvSpPr/>
          <p:nvPr/>
        </p:nvSpPr>
        <p:spPr>
          <a:xfrm>
            <a:off x="6393089" y="1460871"/>
            <a:ext cx="3625173" cy="439518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F72A97B-0559-EA44-A3C9-645145F3438C}"/>
              </a:ext>
            </a:extLst>
          </p:cNvPr>
          <p:cNvSpPr/>
          <p:nvPr/>
        </p:nvSpPr>
        <p:spPr>
          <a:xfrm>
            <a:off x="6659693" y="1886731"/>
            <a:ext cx="2940279" cy="98144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569AE24A-1B25-A44F-AE4B-7565859EEA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60329" y="1888320"/>
            <a:ext cx="381000" cy="381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C1AB9E9-B792-FA4A-983E-74664F344EA8}"/>
              </a:ext>
            </a:extLst>
          </p:cNvPr>
          <p:cNvSpPr/>
          <p:nvPr/>
        </p:nvSpPr>
        <p:spPr>
          <a:xfrm>
            <a:off x="6659693" y="2975966"/>
            <a:ext cx="2940279" cy="131512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9B779A93-4603-7446-BF33-02BDC930C2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64455" y="2994330"/>
            <a:ext cx="381000" cy="381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423B3974-B2E1-314A-B3C1-022F5695EDC5}"/>
              </a:ext>
            </a:extLst>
          </p:cNvPr>
          <p:cNvSpPr/>
          <p:nvPr/>
        </p:nvSpPr>
        <p:spPr>
          <a:xfrm>
            <a:off x="6647519" y="4398886"/>
            <a:ext cx="2940279" cy="135441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004E00CB-EC95-2249-9A77-BD5BD10D19D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60329" y="4385793"/>
            <a:ext cx="381000" cy="381000"/>
          </a:xfrm>
          <a:prstGeom prst="rect">
            <a:avLst/>
          </a:prstGeom>
        </p:spPr>
      </p:pic>
      <p:pic>
        <p:nvPicPr>
          <p:cNvPr id="32" name="Graphic 14">
            <a:extLst>
              <a:ext uri="{FF2B5EF4-FFF2-40B4-BE49-F238E27FC236}">
                <a16:creationId xmlns:a16="http://schemas.microsoft.com/office/drawing/2014/main" id="{9479D7DB-A234-6848-8914-DC01A386E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817" y="3375330"/>
            <a:ext cx="548979" cy="548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12">
            <a:extLst>
              <a:ext uri="{FF2B5EF4-FFF2-40B4-BE49-F238E27FC236}">
                <a16:creationId xmlns:a16="http://schemas.microsoft.com/office/drawing/2014/main" id="{56288E55-7570-704B-B2FE-3DC6E6FED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7850" y="3936869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Fargate</a:t>
            </a:r>
          </a:p>
        </p:txBody>
      </p:sp>
      <p:pic>
        <p:nvPicPr>
          <p:cNvPr id="34" name="Graphic 7">
            <a:extLst>
              <a:ext uri="{FF2B5EF4-FFF2-40B4-BE49-F238E27FC236}">
                <a16:creationId xmlns:a16="http://schemas.microsoft.com/office/drawing/2014/main" id="{815EFD88-690D-734F-8A95-FD2C890E7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093" y="4755036"/>
            <a:ext cx="552739" cy="552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9">
            <a:extLst>
              <a:ext uri="{FF2B5EF4-FFF2-40B4-BE49-F238E27FC236}">
                <a16:creationId xmlns:a16="http://schemas.microsoft.com/office/drawing/2014/main" id="{E06B8478-36EC-8A45-AF45-03991A774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453" y="5291640"/>
            <a:ext cx="2243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Aurora Serverless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(or Amazon RDS Cluster)</a:t>
            </a:r>
          </a:p>
        </p:txBody>
      </p:sp>
      <p:pic>
        <p:nvPicPr>
          <p:cNvPr id="38" name="Graphic 8">
            <a:extLst>
              <a:ext uri="{FF2B5EF4-FFF2-40B4-BE49-F238E27FC236}">
                <a16:creationId xmlns:a16="http://schemas.microsoft.com/office/drawing/2014/main" id="{D6D5E400-754D-9A48-9404-828925793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594" y="274736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19">
            <a:extLst>
              <a:ext uri="{FF2B5EF4-FFF2-40B4-BE49-F238E27FC236}">
                <a16:creationId xmlns:a16="http://schemas.microsoft.com/office/drawing/2014/main" id="{DBBD12BB-13BB-BC4A-9EC0-CB7BCB276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2106" y="3185258"/>
            <a:ext cx="13398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41" name="Graphic 21">
            <a:extLst>
              <a:ext uri="{FF2B5EF4-FFF2-40B4-BE49-F238E27FC236}">
                <a16:creationId xmlns:a16="http://schemas.microsoft.com/office/drawing/2014/main" id="{151070C4-0508-734B-A344-1FAA0EBBE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251" y="57329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12">
            <a:extLst>
              <a:ext uri="{FF2B5EF4-FFF2-40B4-BE49-F238E27FC236}">
                <a16:creationId xmlns:a16="http://schemas.microsoft.com/office/drawing/2014/main" id="{8A9A4F59-2306-2848-A89C-C65E06A40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6333" y="1427429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Route 53</a:t>
            </a:r>
          </a:p>
        </p:txBody>
      </p:sp>
      <p:pic>
        <p:nvPicPr>
          <p:cNvPr id="43" name="Graphic 20">
            <a:extLst>
              <a:ext uri="{FF2B5EF4-FFF2-40B4-BE49-F238E27FC236}">
                <a16:creationId xmlns:a16="http://schemas.microsoft.com/office/drawing/2014/main" id="{9CCF4F07-56DF-D54F-9585-62C9ABD85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251" y="179226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12">
            <a:extLst>
              <a:ext uri="{FF2B5EF4-FFF2-40B4-BE49-F238E27FC236}">
                <a16:creationId xmlns:a16="http://schemas.microsoft.com/office/drawing/2014/main" id="{4FEC41E2-D4E9-FE44-BB5B-786274A34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2130" y="2647427"/>
            <a:ext cx="2279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Certificate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 (ACM)</a:t>
            </a:r>
          </a:p>
        </p:txBody>
      </p:sp>
      <p:pic>
        <p:nvPicPr>
          <p:cNvPr id="45" name="Graphic 19">
            <a:extLst>
              <a:ext uri="{FF2B5EF4-FFF2-40B4-BE49-F238E27FC236}">
                <a16:creationId xmlns:a16="http://schemas.microsoft.com/office/drawing/2014/main" id="{8A8817BE-EDD8-D648-96B7-A319817FD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5844" y="465040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12">
            <a:extLst>
              <a:ext uri="{FF2B5EF4-FFF2-40B4-BE49-F238E27FC236}">
                <a16:creationId xmlns:a16="http://schemas.microsoft.com/office/drawing/2014/main" id="{D8920264-B33B-8047-B4F6-5E6EAF804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3780" y="5423244"/>
            <a:ext cx="143894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Identity and Access Management (IAM)</a:t>
            </a:r>
          </a:p>
        </p:txBody>
      </p:sp>
      <p:pic>
        <p:nvPicPr>
          <p:cNvPr id="47" name="Graphic 17">
            <a:extLst>
              <a:ext uri="{FF2B5EF4-FFF2-40B4-BE49-F238E27FC236}">
                <a16:creationId xmlns:a16="http://schemas.microsoft.com/office/drawing/2014/main" id="{EED32C00-C76E-5045-A5AD-3B6829AB2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5844" y="325252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11">
            <a:extLst>
              <a:ext uri="{FF2B5EF4-FFF2-40B4-BE49-F238E27FC236}">
                <a16:creationId xmlns:a16="http://schemas.microsoft.com/office/drawing/2014/main" id="{2E552DB8-224C-A740-A80B-E7D1D649C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0989" y="4072599"/>
            <a:ext cx="15317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</p:spTree>
    <p:extLst>
      <p:ext uri="{BB962C8B-B14F-4D97-AF65-F5344CB8AC3E}">
        <p14:creationId xmlns:p14="http://schemas.microsoft.com/office/powerpoint/2010/main" val="3740160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72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Troy Ameigh</dc:creator>
  <cp:lastModifiedBy>Troy Ameigh</cp:lastModifiedBy>
  <cp:revision>1</cp:revision>
  <dcterms:created xsi:type="dcterms:W3CDTF">2022-03-21T19:35:58Z</dcterms:created>
  <dcterms:modified xsi:type="dcterms:W3CDTF">2022-03-21T19:51:10Z</dcterms:modified>
</cp:coreProperties>
</file>