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01" d="100"/>
          <a:sy n="101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E0D-BBA0-EF45-9D4C-DFA01F11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D21-E96F-004F-9C87-56FDCFEA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8B16-45B1-4548-AEEA-71E1D98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54F1-4E1B-5E4F-A1B5-3711D65C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59D5-225D-054F-A214-C746B2EF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F0A-6BAC-414E-A201-28281EA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57CBD-89B7-2444-BF2C-039C049B4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145AD-00A8-FB45-88C4-162D2CC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D4F4-5347-BD43-91DD-BEA3F53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EBD2-8D6D-F24C-BBCA-8BCC827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0EAEB-B44E-A549-A9F6-7FA9847D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B139-1E35-1747-9429-F87688532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A194-FC1A-214B-A887-7C31EA4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3930-7E4D-8947-A72B-9DEDFC9E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54E-F119-A845-A25B-F8F72067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CE8B-7821-EE4C-87B8-028C872D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B4F-67D3-C04F-9A5A-306977C6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2232-94B8-4447-B2B1-1788033D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2186-3C24-6C4C-8F96-69894DAE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B536-42D6-A841-BECD-B86ACE4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1244-1631-5545-ACDE-6B0AAF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2306-76D2-834E-8618-E542D2B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45F4-51FB-1845-885A-51D9C068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799E-DC62-3546-AC84-C23662F0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D1EA-5727-864F-8BC0-E6227AC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E052-C6AE-1046-AAFB-07C0EE77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E7F-2BC6-844A-97E0-30AC578A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04679-31AC-AB44-BB61-3063D5D2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EA5F3-91AC-4C48-9F1E-3A3ADE07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2E82D-E106-3E49-8269-950262B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BE480-A823-5349-B4C1-83B8A413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5044-5753-9E4D-B01F-AC8BA161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075E-E5B0-1746-A104-0EE7FA99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23EA-E7A6-E241-9539-6686C5A1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F6C5E-658E-2541-A9EA-493227B4A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32AC-17B1-E940-8E51-3D53B798A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F2C72-3BDA-6643-80A9-250AC2F3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050A-24DE-C543-8951-B184EF3D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160DA-1CA9-5E4F-A13A-FF3DE303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18BF-FA5A-0640-B738-FC294A2F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BBE0E-7C75-454B-B689-2CDBC7D2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7B688-B930-8E4C-AC74-FCABDC3B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E1CB2-4550-4A44-A2CA-3FFC171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F473A-EC9B-D443-A188-CECAE5B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AA7E8-675A-2747-A6BB-4911A360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D1C4-3F17-4C4B-A1E8-62D2248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8F37-0605-5242-94AA-CB8FA5DA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946-9EF3-8248-84FF-BD857EBE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A1F0-EC33-3046-92E3-EE4EBDC7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AA33-107C-D94C-9660-848986A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345A-B2D2-9D4D-BB22-4BA257D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0772E-0FB3-B345-9413-340F6509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243-F31B-A54D-A24C-43D16160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5C2C-9E2D-4640-8E80-27E1AC12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E552B-0A03-6A41-A19A-66FA6668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37F1-86AC-E948-BD3C-5EF602E7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555-9246-D348-976E-16B02E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53F4-0F31-6240-892E-BB80EF45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75480-D335-AD45-8278-898E9340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33C9-9B94-2240-B87F-1A3C4EC5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F376-B595-B649-90AE-08CCD23E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D40E-43DC-5141-B25E-A3942899EFB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04FA-97A4-4447-8330-D50E77C8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7AE6-2D4D-1849-AA6B-1AEA503A4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09A4-86B1-5441-B5EF-AD8086612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4BB2A-A70B-794E-AA8D-7A5683ADE63F}"/>
              </a:ext>
            </a:extLst>
          </p:cNvPr>
          <p:cNvSpPr/>
          <p:nvPr/>
        </p:nvSpPr>
        <p:spPr>
          <a:xfrm>
            <a:off x="70123" y="345331"/>
            <a:ext cx="10813383" cy="60078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374E17-0156-F341-89C1-3EA49AD5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49" y="345332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70CD8-8A84-6843-A6CB-48EEB7233650}"/>
              </a:ext>
            </a:extLst>
          </p:cNvPr>
          <p:cNvSpPr/>
          <p:nvPr/>
        </p:nvSpPr>
        <p:spPr>
          <a:xfrm>
            <a:off x="363974" y="1001949"/>
            <a:ext cx="9184401" cy="50688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206E26-A9EC-494C-B26D-94B3364B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974" y="1001949"/>
            <a:ext cx="381000" cy="381000"/>
          </a:xfrm>
          <a:prstGeom prst="rect">
            <a:avLst/>
          </a:prstGeom>
        </p:spPr>
      </p:pic>
      <p:pic>
        <p:nvPicPr>
          <p:cNvPr id="19" name="Graphic 10">
            <a:extLst>
              <a:ext uri="{FF2B5EF4-FFF2-40B4-BE49-F238E27FC236}">
                <a16:creationId xmlns:a16="http://schemas.microsoft.com/office/drawing/2014/main" id="{E5955C19-0E29-A441-89E4-0A4F716D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7872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90BE62F-106D-5747-B11B-84944C0B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437" y="1182150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D6D5E400-754D-9A48-9404-828925793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260" y="2669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DBBD12BB-13BB-BC4A-9EC0-CB7BCB27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524" y="3091217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151070C4-0508-734B-A344-1FAA0EBB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49360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2">
            <a:extLst>
              <a:ext uri="{FF2B5EF4-FFF2-40B4-BE49-F238E27FC236}">
                <a16:creationId xmlns:a16="http://schemas.microsoft.com/office/drawing/2014/main" id="{8A9A4F59-2306-2848-A89C-C65E06A40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7153" y="575041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43" name="Graphic 20">
            <a:extLst>
              <a:ext uri="{FF2B5EF4-FFF2-40B4-BE49-F238E27FC236}">
                <a16:creationId xmlns:a16="http://schemas.microsoft.com/office/drawing/2014/main" id="{9CCF4F07-56DF-D54F-9585-62C9ABD8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37606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FEC41E2-D4E9-FE44-BB5B-786274A3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711" y="454090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45" name="Graphic 19">
            <a:extLst>
              <a:ext uri="{FF2B5EF4-FFF2-40B4-BE49-F238E27FC236}">
                <a16:creationId xmlns:a16="http://schemas.microsoft.com/office/drawing/2014/main" id="{8A8817BE-EDD8-D648-96B7-A319817F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78" y="10537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8920264-B33B-8047-B4F6-5E6EAF80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714" y="1860792"/>
            <a:ext cx="14389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EED32C00-C76E-5045-A5AD-3B6829AB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78" y="22945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2E552DB8-224C-A740-A80B-E7D1D649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598" y="3108513"/>
            <a:ext cx="1531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578420B-3504-45E6-BD78-ED2BE0006752}"/>
              </a:ext>
            </a:extLst>
          </p:cNvPr>
          <p:cNvGrpSpPr/>
          <p:nvPr/>
        </p:nvGrpSpPr>
        <p:grpSpPr>
          <a:xfrm>
            <a:off x="466126" y="672829"/>
            <a:ext cx="3579009" cy="5508895"/>
            <a:chOff x="466126" y="672829"/>
            <a:chExt cx="3579009" cy="55088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FEFDD8-ED22-C34D-9BDD-01BE869642B5}"/>
                </a:ext>
              </a:extLst>
            </p:cNvPr>
            <p:cNvSpPr/>
            <p:nvPr/>
          </p:nvSpPr>
          <p:spPr>
            <a:xfrm>
              <a:off x="541494" y="672829"/>
              <a:ext cx="3366533" cy="550889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05112C-BF17-9240-B7C2-64C8E10E069A}"/>
                </a:ext>
              </a:extLst>
            </p:cNvPr>
            <p:cNvSpPr/>
            <p:nvPr/>
          </p:nvSpPr>
          <p:spPr>
            <a:xfrm>
              <a:off x="794426" y="1388874"/>
              <a:ext cx="2940279" cy="106141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068E561-702C-4D42-88E9-537011BF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6" y="1382949"/>
              <a:ext cx="381000" cy="381000"/>
            </a:xfrm>
            <a:prstGeom prst="rect">
              <a:avLst/>
            </a:prstGeom>
          </p:spPr>
        </p:pic>
        <p:pic>
          <p:nvPicPr>
            <p:cNvPr id="21" name="Graphic 35">
              <a:extLst>
                <a:ext uri="{FF2B5EF4-FFF2-40B4-BE49-F238E27FC236}">
                  <a16:creationId xmlns:a16="http://schemas.microsoft.com/office/drawing/2014/main" id="{3999FCDD-9360-3446-8391-06D37D0BB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154" y="16735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DA89AE65-467F-1146-BCC3-F4D1C0D4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974" y="2146144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6A70A7-74CB-2644-B5D0-9717227B0251}"/>
                </a:ext>
              </a:extLst>
            </p:cNvPr>
            <p:cNvSpPr/>
            <p:nvPr/>
          </p:nvSpPr>
          <p:spPr>
            <a:xfrm>
              <a:off x="794426" y="2584637"/>
              <a:ext cx="2940279" cy="154270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80F4519-D31E-C84E-9CE1-CC1503550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2584638"/>
              <a:ext cx="381000" cy="3810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07AC3815-6209-234D-8FD7-A500C705F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485" y="376918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49" name="Graphic 14">
              <a:extLst>
                <a:ext uri="{FF2B5EF4-FFF2-40B4-BE49-F238E27FC236}">
                  <a16:creationId xmlns:a16="http://schemas.microsoft.com/office/drawing/2014/main" id="{A2660D5A-4B1C-4012-A30F-2EF1F59CC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310" y="29870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Graphic 18">
              <a:extLst>
                <a:ext uri="{FF2B5EF4-FFF2-40B4-BE49-F238E27FC236}">
                  <a16:creationId xmlns:a16="http://schemas.microsoft.com/office/drawing/2014/main" id="{7888B9EF-2540-4787-AA56-50B4AF27F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940" y="29455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E2524287-4127-409B-B1AE-B73BC51E1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11" y="37778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27A287-74E3-D84F-9812-B2ECADECC3F2}"/>
                </a:ext>
              </a:extLst>
            </p:cNvPr>
            <p:cNvSpPr/>
            <p:nvPr/>
          </p:nvSpPr>
          <p:spPr>
            <a:xfrm>
              <a:off x="794426" y="4258531"/>
              <a:ext cx="2940279" cy="166717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9D128FB-74CD-4241-B86E-D8680EB7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4258530"/>
              <a:ext cx="381000" cy="381000"/>
            </a:xfrm>
            <a:prstGeom prst="rect">
              <a:avLst/>
            </a:prstGeom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4DF8DCD-685C-5E46-8459-FAE27F75C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26" y="55525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  <p:pic>
          <p:nvPicPr>
            <p:cNvPr id="51" name="Graphic 7">
              <a:extLst>
                <a:ext uri="{FF2B5EF4-FFF2-40B4-BE49-F238E27FC236}">
                  <a16:creationId xmlns:a16="http://schemas.microsoft.com/office/drawing/2014/main" id="{65D5F7AE-EE3D-4E64-BB76-B19B25718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00" y="47406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DF19628A-91C1-41F7-BEEB-3CC8573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887" y="47423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9">
              <a:extLst>
                <a:ext uri="{FF2B5EF4-FFF2-40B4-BE49-F238E27FC236}">
                  <a16:creationId xmlns:a16="http://schemas.microsoft.com/office/drawing/2014/main" id="{A235D5CA-89D6-4D1F-886A-048731EF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419" y="554391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D49711-6BF2-4462-B3CC-7B89C741CF5B}"/>
              </a:ext>
            </a:extLst>
          </p:cNvPr>
          <p:cNvGrpSpPr/>
          <p:nvPr/>
        </p:nvGrpSpPr>
        <p:grpSpPr>
          <a:xfrm>
            <a:off x="5302103" y="672829"/>
            <a:ext cx="3579009" cy="5508895"/>
            <a:chOff x="466126" y="672829"/>
            <a:chExt cx="3579009" cy="550889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E2C41D4-EC41-4F1A-A1CF-F185BA3B8189}"/>
                </a:ext>
              </a:extLst>
            </p:cNvPr>
            <p:cNvSpPr/>
            <p:nvPr/>
          </p:nvSpPr>
          <p:spPr>
            <a:xfrm>
              <a:off x="541494" y="672829"/>
              <a:ext cx="3366533" cy="550889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3D6BF4-8114-4E2B-A70B-1757F123C157}"/>
                </a:ext>
              </a:extLst>
            </p:cNvPr>
            <p:cNvSpPr/>
            <p:nvPr/>
          </p:nvSpPr>
          <p:spPr>
            <a:xfrm>
              <a:off x="794426" y="1388874"/>
              <a:ext cx="2940279" cy="106141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257A6430-4173-4F33-BF9D-35130DD0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6" y="1382949"/>
              <a:ext cx="381000" cy="381000"/>
            </a:xfrm>
            <a:prstGeom prst="rect">
              <a:avLst/>
            </a:prstGeom>
          </p:spPr>
        </p:pic>
        <p:pic>
          <p:nvPicPr>
            <p:cNvPr id="65" name="Graphic 35">
              <a:extLst>
                <a:ext uri="{FF2B5EF4-FFF2-40B4-BE49-F238E27FC236}">
                  <a16:creationId xmlns:a16="http://schemas.microsoft.com/office/drawing/2014/main" id="{EB208D08-3D26-40A8-85A9-C8AED14ED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154" y="167353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17">
              <a:extLst>
                <a:ext uri="{FF2B5EF4-FFF2-40B4-BE49-F238E27FC236}">
                  <a16:creationId xmlns:a16="http://schemas.microsoft.com/office/drawing/2014/main" id="{21037972-EF58-4A11-B9BD-AFF54EB6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974" y="2146144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55AA4BF-B522-46F9-8587-6B11BA451D5A}"/>
                </a:ext>
              </a:extLst>
            </p:cNvPr>
            <p:cNvSpPr/>
            <p:nvPr/>
          </p:nvSpPr>
          <p:spPr>
            <a:xfrm>
              <a:off x="794426" y="2584637"/>
              <a:ext cx="2940279" cy="1542702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AA6B2C5-7696-4AAD-A820-F79F5170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2584638"/>
              <a:ext cx="381000" cy="381000"/>
            </a:xfrm>
            <a:prstGeom prst="rect">
              <a:avLst/>
            </a:prstGeom>
          </p:spPr>
        </p:pic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BA075B1A-B397-4C28-B3DC-C3572F793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485" y="376918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</a:p>
          </p:txBody>
        </p:sp>
        <p:pic>
          <p:nvPicPr>
            <p:cNvPr id="70" name="Graphic 14">
              <a:extLst>
                <a:ext uri="{FF2B5EF4-FFF2-40B4-BE49-F238E27FC236}">
                  <a16:creationId xmlns:a16="http://schemas.microsoft.com/office/drawing/2014/main" id="{BC1A6B02-DA9D-4005-B064-D6A92C1C4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310" y="29870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Graphic 18">
              <a:extLst>
                <a:ext uri="{FF2B5EF4-FFF2-40B4-BE49-F238E27FC236}">
                  <a16:creationId xmlns:a16="http://schemas.microsoft.com/office/drawing/2014/main" id="{E198A61E-ACC2-4165-A51E-D446621D7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940" y="294550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C09473FA-55FD-48CB-B955-B7B83D684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11" y="377786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BD0DA82-3600-4819-A76F-37AFBF528683}"/>
                </a:ext>
              </a:extLst>
            </p:cNvPr>
            <p:cNvSpPr/>
            <p:nvPr/>
          </p:nvSpPr>
          <p:spPr>
            <a:xfrm>
              <a:off x="794426" y="4258531"/>
              <a:ext cx="2940279" cy="1667171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9D7A38F8-20CF-4236-809D-5CC47FF6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4426" y="4258530"/>
              <a:ext cx="381000" cy="381000"/>
            </a:xfrm>
            <a:prstGeom prst="rect">
              <a:avLst/>
            </a:prstGeom>
          </p:spPr>
        </p:pic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A5B7D680-C43D-4FB0-94EC-693B95795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26" y="55525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  <p:pic>
          <p:nvPicPr>
            <p:cNvPr id="76" name="Graphic 7">
              <a:extLst>
                <a:ext uri="{FF2B5EF4-FFF2-40B4-BE49-F238E27FC236}">
                  <a16:creationId xmlns:a16="http://schemas.microsoft.com/office/drawing/2014/main" id="{D85561A1-E045-4406-BCB3-8289C5EE6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100" y="474061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Graphic 6">
              <a:extLst>
                <a:ext uri="{FF2B5EF4-FFF2-40B4-BE49-F238E27FC236}">
                  <a16:creationId xmlns:a16="http://schemas.microsoft.com/office/drawing/2014/main" id="{0A0684D2-231F-4757-A538-1FA9AEC55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887" y="47423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0AF4775B-934E-4CAC-A4FF-9062FA00A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419" y="5543918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1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O'Neal, Anna</cp:lastModifiedBy>
  <cp:revision>9</cp:revision>
  <dcterms:created xsi:type="dcterms:W3CDTF">2022-03-21T19:35:58Z</dcterms:created>
  <dcterms:modified xsi:type="dcterms:W3CDTF">2022-03-23T15:47:47Z</dcterms:modified>
</cp:coreProperties>
</file>