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01" d="100"/>
          <a:sy n="101" d="100"/>
        </p:scale>
        <p:origin x="5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D1E0D-BBA0-EF45-9D4C-DFA01F11A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AD21-E96F-004F-9C87-56FDCFEA73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78B16-45B1-4548-AEEA-71E1D9822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D40E-43DC-5141-B25E-A3942899EFB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054F1-4E1B-5E4F-A1B5-3711D65C6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A59D5-225D-054F-A214-C746B2EF1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09A4-86B1-5441-B5EF-AD8086612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38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BDF0A-6BAC-414E-A201-28281EABE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C57CBD-89B7-2444-BF2C-039C049B4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145AD-00A8-FB45-88C4-162D2CC92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D40E-43DC-5141-B25E-A3942899EFB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3D4F4-5347-BD43-91DD-BEA3F53AC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FEBD2-8D6D-F24C-BBCA-8BCC82780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09A4-86B1-5441-B5EF-AD8086612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3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D0EAEB-B44E-A549-A9F6-7FA9847DA3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DB139-1E35-1747-9429-F87688532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1A194-FC1A-214B-A887-7C31EA456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D40E-43DC-5141-B25E-A3942899EFB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73930-7E4D-8947-A72B-9DEDFC9EE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1D54E-F119-A845-A25B-F8F72067E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09A4-86B1-5441-B5EF-AD8086612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31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9CE8B-7821-EE4C-87B8-028C872DD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1CB4F-67D3-C04F-9A5A-306977C60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32232-94B8-4447-B2B1-1788033D7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D40E-43DC-5141-B25E-A3942899EFB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F2186-3C24-6C4C-8F96-69894DAED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6B536-42D6-A841-BECD-B86ACE4E0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09A4-86B1-5441-B5EF-AD8086612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8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21244-1631-5545-ACDE-6B0AAFF2F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82306-76D2-834E-8618-E542D2B7A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245F4-51FB-1845-885A-51D9C0684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D40E-43DC-5141-B25E-A3942899EFB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3799E-DC62-3546-AC84-C23662F0F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AD1EA-5727-864F-8BC0-E6227AC11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09A4-86B1-5441-B5EF-AD8086612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51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0E052-C6AE-1046-AAFB-07C0EE77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AE7F-2BC6-844A-97E0-30AC578A1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204679-31AC-AB44-BB61-3063D5D2B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EA5F3-91AC-4C48-9F1E-3A3ADE077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D40E-43DC-5141-B25E-A3942899EFB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2E82D-E106-3E49-8269-950262B67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BE480-A823-5349-B4C1-83B8A4135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09A4-86B1-5441-B5EF-AD8086612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68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15044-5753-9E4D-B01F-AC8BA1615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E075E-E5B0-1746-A104-0EE7FA99A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4023EA-E7A6-E241-9539-6686C5A14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BF6C5E-658E-2541-A9EA-493227B4A1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0632AC-17B1-E940-8E51-3D53B798A0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9F2C72-3BDA-6643-80A9-250AC2F30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D40E-43DC-5141-B25E-A3942899EFB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CD050A-24DE-C543-8951-B184EF3D5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F160DA-1CA9-5E4F-A13A-FF3DE303F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09A4-86B1-5441-B5EF-AD8086612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7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918BF-FA5A-0640-B738-FC294A2FF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ABBE0E-7C75-454B-B689-2CDBC7D2D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D40E-43DC-5141-B25E-A3942899EFB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A7B688-B930-8E4C-AC74-FCABDC3B8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E1CB2-4550-4A44-A2CA-3FFC17113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09A4-86B1-5441-B5EF-AD8086612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12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2F473A-EC9B-D443-A188-CECAE5BEE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D40E-43DC-5141-B25E-A3942899EFB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AA7E8-675A-2747-A6BB-4911A360B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BBD1C4-3F17-4C4B-A1E8-62D224812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09A4-86B1-5441-B5EF-AD8086612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00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48F37-0605-5242-94AA-CB8FA5DA6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7F946-9EF3-8248-84FF-BD857EBE5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5DA1F0-EC33-3046-92E3-EE4EBDC79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FAA33-107C-D94C-9660-848986AD5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D40E-43DC-5141-B25E-A3942899EFB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7345A-B2D2-9D4D-BB22-4BA257D43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0772E-0FB3-B345-9413-340F6509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09A4-86B1-5441-B5EF-AD8086612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90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E1243-F31B-A54D-A24C-43D161607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FF5C2C-9E2D-4640-8E80-27E1AC1266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6E552B-0A03-6A41-A19A-66FA6668F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337F1-86AC-E948-BD3C-5EF602E73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D40E-43DC-5141-B25E-A3942899EFB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DB555-9246-D348-976E-16B02E493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553F4-0F31-6240-892E-BB80EF458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09A4-86B1-5441-B5EF-AD8086612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22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E75480-D335-AD45-8278-898E93406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E33C9-9B94-2240-B87F-1A3C4EC5F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7F376-B595-B649-90AE-08CCD23EE2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DD40E-43DC-5141-B25E-A3942899EFB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804FA-97A4-4447-8330-D50E77C82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E7AE6-2D4D-1849-AA6B-1AEA503A4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B09A4-86B1-5441-B5EF-AD8086612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70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44BB2A-A70B-794E-AA8D-7A5683ADE63F}"/>
              </a:ext>
            </a:extLst>
          </p:cNvPr>
          <p:cNvSpPr/>
          <p:nvPr/>
        </p:nvSpPr>
        <p:spPr>
          <a:xfrm>
            <a:off x="70123" y="345331"/>
            <a:ext cx="10813383" cy="60078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0374E17-0156-F341-89C1-3EA49AD59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49" y="345332"/>
            <a:ext cx="381000" cy="381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3A70CD8-8A84-6843-A6CB-48EEB7233650}"/>
              </a:ext>
            </a:extLst>
          </p:cNvPr>
          <p:cNvSpPr/>
          <p:nvPr/>
        </p:nvSpPr>
        <p:spPr>
          <a:xfrm>
            <a:off x="363974" y="1001949"/>
            <a:ext cx="9184401" cy="506880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9206E26-A9EC-494C-B26D-94B3364B4B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3974" y="1001949"/>
            <a:ext cx="381000" cy="381000"/>
          </a:xfrm>
          <a:prstGeom prst="rect">
            <a:avLst/>
          </a:prstGeom>
        </p:spPr>
      </p:pic>
      <p:pic>
        <p:nvPicPr>
          <p:cNvPr id="19" name="Graphic 10">
            <a:extLst>
              <a:ext uri="{FF2B5EF4-FFF2-40B4-BE49-F238E27FC236}">
                <a16:creationId xmlns:a16="http://schemas.microsoft.com/office/drawing/2014/main" id="{E5955C19-0E29-A441-89E4-0A4F716D5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260" y="78724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2">
            <a:extLst>
              <a:ext uri="{FF2B5EF4-FFF2-40B4-BE49-F238E27FC236}">
                <a16:creationId xmlns:a16="http://schemas.microsoft.com/office/drawing/2014/main" id="{F90BE62F-106D-5747-B11B-84944C0BB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6437" y="1182150"/>
            <a:ext cx="1403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38" name="Graphic 8">
            <a:extLst>
              <a:ext uri="{FF2B5EF4-FFF2-40B4-BE49-F238E27FC236}">
                <a16:creationId xmlns:a16="http://schemas.microsoft.com/office/drawing/2014/main" id="{D6D5E400-754D-9A48-9404-828925793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260" y="266940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19">
            <a:extLst>
              <a:ext uri="{FF2B5EF4-FFF2-40B4-BE49-F238E27FC236}">
                <a16:creationId xmlns:a16="http://schemas.microsoft.com/office/drawing/2014/main" id="{DBBD12BB-13BB-BC4A-9EC0-CB7BCB276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3524" y="3091217"/>
            <a:ext cx="133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41" name="Graphic 21">
            <a:extLst>
              <a:ext uri="{FF2B5EF4-FFF2-40B4-BE49-F238E27FC236}">
                <a16:creationId xmlns:a16="http://schemas.microsoft.com/office/drawing/2014/main" id="{151070C4-0508-734B-A344-1FAA0EBBE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8578" y="493603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12">
            <a:extLst>
              <a:ext uri="{FF2B5EF4-FFF2-40B4-BE49-F238E27FC236}">
                <a16:creationId xmlns:a16="http://schemas.microsoft.com/office/drawing/2014/main" id="{8A9A4F59-2306-2848-A89C-C65E06A40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7153" y="5750414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53</a:t>
            </a:r>
          </a:p>
        </p:txBody>
      </p:sp>
      <p:pic>
        <p:nvPicPr>
          <p:cNvPr id="43" name="Graphic 20">
            <a:extLst>
              <a:ext uri="{FF2B5EF4-FFF2-40B4-BE49-F238E27FC236}">
                <a16:creationId xmlns:a16="http://schemas.microsoft.com/office/drawing/2014/main" id="{9CCF4F07-56DF-D54F-9585-62C9ABD85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978" y="376065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12">
            <a:extLst>
              <a:ext uri="{FF2B5EF4-FFF2-40B4-BE49-F238E27FC236}">
                <a16:creationId xmlns:a16="http://schemas.microsoft.com/office/drawing/2014/main" id="{4FEC41E2-D4E9-FE44-BB5B-786274A347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9711" y="4540900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ACM</a:t>
            </a:r>
          </a:p>
        </p:txBody>
      </p:sp>
      <p:pic>
        <p:nvPicPr>
          <p:cNvPr id="45" name="Graphic 19">
            <a:extLst>
              <a:ext uri="{FF2B5EF4-FFF2-40B4-BE49-F238E27FC236}">
                <a16:creationId xmlns:a16="http://schemas.microsoft.com/office/drawing/2014/main" id="{8A8817BE-EDD8-D648-96B7-A319817FD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8578" y="105371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12">
            <a:extLst>
              <a:ext uri="{FF2B5EF4-FFF2-40B4-BE49-F238E27FC236}">
                <a16:creationId xmlns:a16="http://schemas.microsoft.com/office/drawing/2014/main" id="{D8920264-B33B-8047-B4F6-5E6EAF804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5714" y="1860792"/>
            <a:ext cx="14389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IAM</a:t>
            </a:r>
          </a:p>
        </p:txBody>
      </p:sp>
      <p:pic>
        <p:nvPicPr>
          <p:cNvPr id="47" name="Graphic 17">
            <a:extLst>
              <a:ext uri="{FF2B5EF4-FFF2-40B4-BE49-F238E27FC236}">
                <a16:creationId xmlns:a16="http://schemas.microsoft.com/office/drawing/2014/main" id="{EED32C00-C76E-5045-A5AD-3B6829AB2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978" y="229451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11">
            <a:extLst>
              <a:ext uri="{FF2B5EF4-FFF2-40B4-BE49-F238E27FC236}">
                <a16:creationId xmlns:a16="http://schemas.microsoft.com/office/drawing/2014/main" id="{2E552DB8-224C-A740-A80B-E7D1D649C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0598" y="3108513"/>
            <a:ext cx="15317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578420B-3504-45E6-BD78-ED2BE0006752}"/>
              </a:ext>
            </a:extLst>
          </p:cNvPr>
          <p:cNvGrpSpPr/>
          <p:nvPr/>
        </p:nvGrpSpPr>
        <p:grpSpPr>
          <a:xfrm>
            <a:off x="466126" y="672829"/>
            <a:ext cx="3579009" cy="5508895"/>
            <a:chOff x="466126" y="672829"/>
            <a:chExt cx="3579009" cy="550889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5FEFDD8-ED22-C34D-9BDD-01BE869642B5}"/>
                </a:ext>
              </a:extLst>
            </p:cNvPr>
            <p:cNvSpPr/>
            <p:nvPr/>
          </p:nvSpPr>
          <p:spPr>
            <a:xfrm>
              <a:off x="541494" y="672829"/>
              <a:ext cx="3366533" cy="5508895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Availability Zone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05112C-BF17-9240-B7C2-64C8E10E069A}"/>
                </a:ext>
              </a:extLst>
            </p:cNvPr>
            <p:cNvSpPr/>
            <p:nvPr/>
          </p:nvSpPr>
          <p:spPr>
            <a:xfrm>
              <a:off x="794426" y="1388874"/>
              <a:ext cx="2940279" cy="1061418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</a:t>
              </a:r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068E561-702C-4D42-88E9-537011BF5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94426" y="1382949"/>
              <a:ext cx="381000" cy="381000"/>
            </a:xfrm>
            <a:prstGeom prst="rect">
              <a:avLst/>
            </a:prstGeom>
          </p:spPr>
        </p:pic>
        <p:pic>
          <p:nvPicPr>
            <p:cNvPr id="21" name="Graphic 35">
              <a:extLst>
                <a:ext uri="{FF2B5EF4-FFF2-40B4-BE49-F238E27FC236}">
                  <a16:creationId xmlns:a16="http://schemas.microsoft.com/office/drawing/2014/main" id="{3999FCDD-9360-3446-8391-06D37D0BBD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6154" y="167353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17">
              <a:extLst>
                <a:ext uri="{FF2B5EF4-FFF2-40B4-BE49-F238E27FC236}">
                  <a16:creationId xmlns:a16="http://schemas.microsoft.com/office/drawing/2014/main" id="{DA89AE65-467F-1146-BCC3-F4D1C0D4E7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3974" y="2146144"/>
              <a:ext cx="123476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NAT gateway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26A70A7-74CB-2644-B5D0-9717227B0251}"/>
                </a:ext>
              </a:extLst>
            </p:cNvPr>
            <p:cNvSpPr/>
            <p:nvPr/>
          </p:nvSpPr>
          <p:spPr>
            <a:xfrm>
              <a:off x="794426" y="2584637"/>
              <a:ext cx="2940279" cy="1542702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subnet</a:t>
              </a:r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B80F4519-D31E-C84E-9CE1-CC1503550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94426" y="2584638"/>
              <a:ext cx="381000" cy="381000"/>
            </a:xfrm>
            <a:prstGeom prst="rect">
              <a:avLst/>
            </a:prstGeom>
          </p:spPr>
        </p:pic>
        <p:sp>
          <p:nvSpPr>
            <p:cNvPr id="15" name="TextBox 12">
              <a:extLst>
                <a:ext uri="{FF2B5EF4-FFF2-40B4-BE49-F238E27FC236}">
                  <a16:creationId xmlns:a16="http://schemas.microsoft.com/office/drawing/2014/main" id="{07AC3815-6209-234D-8FD7-A500C705FA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5485" y="3769186"/>
              <a:ext cx="22796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Fargate</a:t>
              </a:r>
            </a:p>
          </p:txBody>
        </p:sp>
        <p:pic>
          <p:nvPicPr>
            <p:cNvPr id="49" name="Graphic 14">
              <a:extLst>
                <a:ext uri="{FF2B5EF4-FFF2-40B4-BE49-F238E27FC236}">
                  <a16:creationId xmlns:a16="http://schemas.microsoft.com/office/drawing/2014/main" id="{A2660D5A-4B1C-4012-A30F-2EF1F59CC3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4310" y="2987071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" name="Graphic 18">
              <a:extLst>
                <a:ext uri="{FF2B5EF4-FFF2-40B4-BE49-F238E27FC236}">
                  <a16:creationId xmlns:a16="http://schemas.microsoft.com/office/drawing/2014/main" id="{7888B9EF-2540-4787-AA56-50B4AF27F3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9940" y="2945502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TextBox 12">
              <a:extLst>
                <a:ext uri="{FF2B5EF4-FFF2-40B4-BE49-F238E27FC236}">
                  <a16:creationId xmlns:a16="http://schemas.microsoft.com/office/drawing/2014/main" id="{E2524287-4127-409B-B1AE-B73BC51E1B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911" y="3777866"/>
              <a:ext cx="22796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ECS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427A287-74E3-D84F-9812-B2ECADECC3F2}"/>
                </a:ext>
              </a:extLst>
            </p:cNvPr>
            <p:cNvSpPr/>
            <p:nvPr/>
          </p:nvSpPr>
          <p:spPr>
            <a:xfrm>
              <a:off x="794426" y="4258531"/>
              <a:ext cx="2940279" cy="1667171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subnet</a:t>
              </a:r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C9D128FB-74CD-4241-B86E-D8680EB79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94426" y="4258530"/>
              <a:ext cx="381000" cy="381000"/>
            </a:xfrm>
            <a:prstGeom prst="rect">
              <a:avLst/>
            </a:prstGeom>
          </p:spPr>
        </p:pic>
        <p:sp>
          <p:nvSpPr>
            <p:cNvPr id="18" name="TextBox 9">
              <a:extLst>
                <a:ext uri="{FF2B5EF4-FFF2-40B4-BE49-F238E27FC236}">
                  <a16:creationId xmlns:a16="http://schemas.microsoft.com/office/drawing/2014/main" id="{44DF8DCD-685C-5E46-8459-FAE27F75C0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126" y="5552561"/>
              <a:ext cx="22431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Aurora</a:t>
              </a:r>
            </a:p>
          </p:txBody>
        </p:sp>
        <p:pic>
          <p:nvPicPr>
            <p:cNvPr id="51" name="Graphic 7">
              <a:extLst>
                <a:ext uri="{FF2B5EF4-FFF2-40B4-BE49-F238E27FC236}">
                  <a16:creationId xmlns:a16="http://schemas.microsoft.com/office/drawing/2014/main" id="{65D5F7AE-EE3D-4E64-BB76-B19B25718D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7100" y="4740613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" name="Graphic 6">
              <a:extLst>
                <a:ext uri="{FF2B5EF4-FFF2-40B4-BE49-F238E27FC236}">
                  <a16:creationId xmlns:a16="http://schemas.microsoft.com/office/drawing/2014/main" id="{DF19628A-91C1-41F7-BEEB-3CC85730AD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8887" y="4742363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" name="TextBox 9">
              <a:extLst>
                <a:ext uri="{FF2B5EF4-FFF2-40B4-BE49-F238E27FC236}">
                  <a16:creationId xmlns:a16="http://schemas.microsoft.com/office/drawing/2014/main" id="{A235D5CA-89D6-4D1F-886A-048731EFA3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5419" y="5543918"/>
              <a:ext cx="22431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RDS</a:t>
              </a:r>
              <a:endPara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8E2C41D4-EC41-4F1A-A1CF-F185BA3B8189}"/>
              </a:ext>
            </a:extLst>
          </p:cNvPr>
          <p:cNvSpPr/>
          <p:nvPr/>
        </p:nvSpPr>
        <p:spPr>
          <a:xfrm>
            <a:off x="5377471" y="672829"/>
            <a:ext cx="3366533" cy="550889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E3D6BF4-8114-4E2B-A70B-1757F123C157}"/>
              </a:ext>
            </a:extLst>
          </p:cNvPr>
          <p:cNvSpPr/>
          <p:nvPr/>
        </p:nvSpPr>
        <p:spPr>
          <a:xfrm>
            <a:off x="5630403" y="1388874"/>
            <a:ext cx="2940279" cy="106141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64" name="Graphic 63">
            <a:extLst>
              <a:ext uri="{FF2B5EF4-FFF2-40B4-BE49-F238E27FC236}">
                <a16:creationId xmlns:a16="http://schemas.microsoft.com/office/drawing/2014/main" id="{257A6430-4173-4F33-BF9D-35130DD0580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30403" y="1382949"/>
            <a:ext cx="381000" cy="381000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155AA4BF-B522-46F9-8587-6B11BA451D5A}"/>
              </a:ext>
            </a:extLst>
          </p:cNvPr>
          <p:cNvSpPr/>
          <p:nvPr/>
        </p:nvSpPr>
        <p:spPr>
          <a:xfrm>
            <a:off x="5630403" y="2584637"/>
            <a:ext cx="2940279" cy="154270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7AA6B2C5-7696-4AAD-A820-F79F51703C9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630403" y="2584638"/>
            <a:ext cx="381000" cy="381000"/>
          </a:xfrm>
          <a:prstGeom prst="rect">
            <a:avLst/>
          </a:prstGeom>
        </p:spPr>
      </p:pic>
      <p:sp>
        <p:nvSpPr>
          <p:cNvPr id="69" name="TextBox 12">
            <a:extLst>
              <a:ext uri="{FF2B5EF4-FFF2-40B4-BE49-F238E27FC236}">
                <a16:creationId xmlns:a16="http://schemas.microsoft.com/office/drawing/2014/main" id="{BA075B1A-B397-4C28-B3DC-C3572F793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1462" y="3769186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Fargate</a:t>
            </a:r>
          </a:p>
        </p:txBody>
      </p:sp>
      <p:pic>
        <p:nvPicPr>
          <p:cNvPr id="70" name="Graphic 14">
            <a:extLst>
              <a:ext uri="{FF2B5EF4-FFF2-40B4-BE49-F238E27FC236}">
                <a16:creationId xmlns:a16="http://schemas.microsoft.com/office/drawing/2014/main" id="{BC1A6B02-DA9D-4005-B064-D6A92C1C4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287" y="298707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Graphic 18">
            <a:extLst>
              <a:ext uri="{FF2B5EF4-FFF2-40B4-BE49-F238E27FC236}">
                <a16:creationId xmlns:a16="http://schemas.microsoft.com/office/drawing/2014/main" id="{E198A61E-ACC2-4165-A51E-D446621D7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917" y="294550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12">
            <a:extLst>
              <a:ext uri="{FF2B5EF4-FFF2-40B4-BE49-F238E27FC236}">
                <a16:creationId xmlns:a16="http://schemas.microsoft.com/office/drawing/2014/main" id="{C09473FA-55FD-48CB-B955-B7B83D684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6888" y="3777866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BD0DA82-3600-4819-A76F-37AFBF528683}"/>
              </a:ext>
            </a:extLst>
          </p:cNvPr>
          <p:cNvSpPr/>
          <p:nvPr/>
        </p:nvSpPr>
        <p:spPr>
          <a:xfrm>
            <a:off x="5630403" y="4258531"/>
            <a:ext cx="2940279" cy="166717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74" name="Graphic 73">
            <a:extLst>
              <a:ext uri="{FF2B5EF4-FFF2-40B4-BE49-F238E27FC236}">
                <a16:creationId xmlns:a16="http://schemas.microsoft.com/office/drawing/2014/main" id="{9D7A38F8-20CF-4236-809D-5CC47FF6359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630403" y="4258530"/>
            <a:ext cx="381000" cy="381000"/>
          </a:xfrm>
          <a:prstGeom prst="rect">
            <a:avLst/>
          </a:prstGeom>
        </p:spPr>
      </p:pic>
      <p:sp>
        <p:nvSpPr>
          <p:cNvPr id="75" name="TextBox 9">
            <a:extLst>
              <a:ext uri="{FF2B5EF4-FFF2-40B4-BE49-F238E27FC236}">
                <a16:creationId xmlns:a16="http://schemas.microsoft.com/office/drawing/2014/main" id="{A5B7D680-C43D-4FB0-94EC-693B95795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103" y="5552561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Aurora</a:t>
            </a:r>
          </a:p>
        </p:txBody>
      </p:sp>
      <p:pic>
        <p:nvPicPr>
          <p:cNvPr id="76" name="Graphic 7">
            <a:extLst>
              <a:ext uri="{FF2B5EF4-FFF2-40B4-BE49-F238E27FC236}">
                <a16:creationId xmlns:a16="http://schemas.microsoft.com/office/drawing/2014/main" id="{D85561A1-E045-4406-BCB3-8289C5EE6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077" y="474061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Graphic 6">
            <a:extLst>
              <a:ext uri="{FF2B5EF4-FFF2-40B4-BE49-F238E27FC236}">
                <a16:creationId xmlns:a16="http://schemas.microsoft.com/office/drawing/2014/main" id="{0A0684D2-231F-4757-A538-1FA9AEC55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864" y="474236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9">
            <a:extLst>
              <a:ext uri="{FF2B5EF4-FFF2-40B4-BE49-F238E27FC236}">
                <a16:creationId xmlns:a16="http://schemas.microsoft.com/office/drawing/2014/main" id="{0AF4775B-934E-4CAC-A4FF-9062FA00A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1396" y="5543918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RDS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160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1542</TotalTime>
  <Words>50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Troy Ameigh</dc:creator>
  <cp:lastModifiedBy>O'Neal, Anna</cp:lastModifiedBy>
  <cp:revision>10</cp:revision>
  <dcterms:created xsi:type="dcterms:W3CDTF">2022-03-21T19:35:58Z</dcterms:created>
  <dcterms:modified xsi:type="dcterms:W3CDTF">2022-03-23T16:00:14Z</dcterms:modified>
</cp:coreProperties>
</file>