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9830D-4E09-4486-9609-3ED8FEE006C4}" v="401" dt="2021-11-22T13:09:22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A818C-28F7-49D6-84B6-488886F7D3A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7709CB-02B6-477A-A6DE-155826A4B13E}">
      <dgm:prSet/>
      <dgm:spPr/>
      <dgm:t>
        <a:bodyPr/>
        <a:lstStyle/>
        <a:p>
          <a:r>
            <a:rPr lang="en-US"/>
            <a:t>Machine translation is essential for African NLP</a:t>
          </a:r>
        </a:p>
      </dgm:t>
    </dgm:pt>
    <dgm:pt modelId="{C2E5EAE9-D93C-470D-B7CB-5AE2FE5C6BD7}" type="parTrans" cxnId="{EF05A906-22BD-4088-B3D5-1B982A525F73}">
      <dgm:prSet/>
      <dgm:spPr/>
      <dgm:t>
        <a:bodyPr/>
        <a:lstStyle/>
        <a:p>
          <a:endParaRPr lang="en-US"/>
        </a:p>
      </dgm:t>
    </dgm:pt>
    <dgm:pt modelId="{C3295760-1E1E-48CE-AAD8-30012515F292}" type="sibTrans" cxnId="{EF05A906-22BD-4088-B3D5-1B982A525F73}">
      <dgm:prSet/>
      <dgm:spPr/>
      <dgm:t>
        <a:bodyPr/>
        <a:lstStyle/>
        <a:p>
          <a:endParaRPr lang="en-US"/>
        </a:p>
      </dgm:t>
    </dgm:pt>
    <dgm:pt modelId="{B386B4E4-D2E3-437F-905D-A1939B4F9DF1}">
      <dgm:prSet/>
      <dgm:spPr/>
      <dgm:t>
        <a:bodyPr/>
        <a:lstStyle/>
        <a:p>
          <a:r>
            <a:rPr lang="en-US"/>
            <a:t>Language translation is a costly process, and this led to the development of automatic machine translation systems which still have not reached the level of human translators.</a:t>
          </a:r>
        </a:p>
      </dgm:t>
    </dgm:pt>
    <dgm:pt modelId="{AC46F4C7-31AB-4C5E-89BF-EBECEA04F068}" type="parTrans" cxnId="{62C2EF1C-6BD4-4B7A-AB44-D43B558EAEC0}">
      <dgm:prSet/>
      <dgm:spPr/>
      <dgm:t>
        <a:bodyPr/>
        <a:lstStyle/>
        <a:p>
          <a:endParaRPr lang="en-US"/>
        </a:p>
      </dgm:t>
    </dgm:pt>
    <dgm:pt modelId="{B391205F-28C7-4518-8C9C-B5347BE5410D}" type="sibTrans" cxnId="{62C2EF1C-6BD4-4B7A-AB44-D43B558EAEC0}">
      <dgm:prSet/>
      <dgm:spPr/>
      <dgm:t>
        <a:bodyPr/>
        <a:lstStyle/>
        <a:p>
          <a:endParaRPr lang="en-US"/>
        </a:p>
      </dgm:t>
    </dgm:pt>
    <dgm:pt modelId="{77CA871C-AD3F-4052-B4BB-76580AA98267}">
      <dgm:prSet/>
      <dgm:spPr/>
      <dgm:t>
        <a:bodyPr/>
        <a:lstStyle/>
        <a:p>
          <a:r>
            <a:rPr lang="en-US"/>
            <a:t>How can English-isiZulu translation be achieved.</a:t>
          </a:r>
        </a:p>
      </dgm:t>
    </dgm:pt>
    <dgm:pt modelId="{D5D65E04-BD8C-433F-B74F-52B17BE3437B}" type="parTrans" cxnId="{B5E2D99A-DA82-41EC-8521-B848383302DF}">
      <dgm:prSet/>
      <dgm:spPr/>
      <dgm:t>
        <a:bodyPr/>
        <a:lstStyle/>
        <a:p>
          <a:endParaRPr lang="en-US"/>
        </a:p>
      </dgm:t>
    </dgm:pt>
    <dgm:pt modelId="{7727B53F-3ADB-48DD-B12C-6BFAB4710F91}" type="sibTrans" cxnId="{B5E2D99A-DA82-41EC-8521-B848383302DF}">
      <dgm:prSet/>
      <dgm:spPr/>
      <dgm:t>
        <a:bodyPr/>
        <a:lstStyle/>
        <a:p>
          <a:endParaRPr lang="en-US"/>
        </a:p>
      </dgm:t>
    </dgm:pt>
    <dgm:pt modelId="{3BE84C97-0F29-4488-B685-2DC69F186F07}" type="pres">
      <dgm:prSet presAssocID="{BD2A818C-28F7-49D6-84B6-488886F7D3AE}" presName="linear" presStyleCnt="0">
        <dgm:presLayoutVars>
          <dgm:animLvl val="lvl"/>
          <dgm:resizeHandles val="exact"/>
        </dgm:presLayoutVars>
      </dgm:prSet>
      <dgm:spPr/>
    </dgm:pt>
    <dgm:pt modelId="{716D06B4-0276-41E6-82BF-CBAFE4AE54B8}" type="pres">
      <dgm:prSet presAssocID="{557709CB-02B6-477A-A6DE-155826A4B1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BC14AA-55DF-4742-A530-9B1C99A80C6B}" type="pres">
      <dgm:prSet presAssocID="{C3295760-1E1E-48CE-AAD8-30012515F292}" presName="spacer" presStyleCnt="0"/>
      <dgm:spPr/>
    </dgm:pt>
    <dgm:pt modelId="{13491A53-00DA-4712-9B2A-99117A7C7DEE}" type="pres">
      <dgm:prSet presAssocID="{B386B4E4-D2E3-437F-905D-A1939B4F9D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2E866E-34DD-402B-BAD2-B93C98F7053E}" type="pres">
      <dgm:prSet presAssocID="{B391205F-28C7-4518-8C9C-B5347BE5410D}" presName="spacer" presStyleCnt="0"/>
      <dgm:spPr/>
    </dgm:pt>
    <dgm:pt modelId="{714A7B20-6A85-448D-9813-3DC9A6D771FA}" type="pres">
      <dgm:prSet presAssocID="{77CA871C-AD3F-4052-B4BB-76580AA982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F05A906-22BD-4088-B3D5-1B982A525F73}" srcId="{BD2A818C-28F7-49D6-84B6-488886F7D3AE}" destId="{557709CB-02B6-477A-A6DE-155826A4B13E}" srcOrd="0" destOrd="0" parTransId="{C2E5EAE9-D93C-470D-B7CB-5AE2FE5C6BD7}" sibTransId="{C3295760-1E1E-48CE-AAD8-30012515F292}"/>
    <dgm:cxn modelId="{62C2EF1C-6BD4-4B7A-AB44-D43B558EAEC0}" srcId="{BD2A818C-28F7-49D6-84B6-488886F7D3AE}" destId="{B386B4E4-D2E3-437F-905D-A1939B4F9DF1}" srcOrd="1" destOrd="0" parTransId="{AC46F4C7-31AB-4C5E-89BF-EBECEA04F068}" sibTransId="{B391205F-28C7-4518-8C9C-B5347BE5410D}"/>
    <dgm:cxn modelId="{D685F494-E94F-45D7-91CF-16BD886713D3}" type="presOf" srcId="{77CA871C-AD3F-4052-B4BB-76580AA98267}" destId="{714A7B20-6A85-448D-9813-3DC9A6D771FA}" srcOrd="0" destOrd="0" presId="urn:microsoft.com/office/officeart/2005/8/layout/vList2"/>
    <dgm:cxn modelId="{B5E2D99A-DA82-41EC-8521-B848383302DF}" srcId="{BD2A818C-28F7-49D6-84B6-488886F7D3AE}" destId="{77CA871C-AD3F-4052-B4BB-76580AA98267}" srcOrd="2" destOrd="0" parTransId="{D5D65E04-BD8C-433F-B74F-52B17BE3437B}" sibTransId="{7727B53F-3ADB-48DD-B12C-6BFAB4710F91}"/>
    <dgm:cxn modelId="{D3A39ED5-5612-4BC0-B16B-1F9B6C4E9E90}" type="presOf" srcId="{B386B4E4-D2E3-437F-905D-A1939B4F9DF1}" destId="{13491A53-00DA-4712-9B2A-99117A7C7DEE}" srcOrd="0" destOrd="0" presId="urn:microsoft.com/office/officeart/2005/8/layout/vList2"/>
    <dgm:cxn modelId="{7DE07BE6-8EE2-4513-A0AE-9E27168C9B55}" type="presOf" srcId="{557709CB-02B6-477A-A6DE-155826A4B13E}" destId="{716D06B4-0276-41E6-82BF-CBAFE4AE54B8}" srcOrd="0" destOrd="0" presId="urn:microsoft.com/office/officeart/2005/8/layout/vList2"/>
    <dgm:cxn modelId="{7A2921FC-6B00-4D73-A3C6-691E73FC442B}" type="presOf" srcId="{BD2A818C-28F7-49D6-84B6-488886F7D3AE}" destId="{3BE84C97-0F29-4488-B685-2DC69F186F07}" srcOrd="0" destOrd="0" presId="urn:microsoft.com/office/officeart/2005/8/layout/vList2"/>
    <dgm:cxn modelId="{E8208130-EDE4-4B10-BF9D-D4D41F7A2C9A}" type="presParOf" srcId="{3BE84C97-0F29-4488-B685-2DC69F186F07}" destId="{716D06B4-0276-41E6-82BF-CBAFE4AE54B8}" srcOrd="0" destOrd="0" presId="urn:microsoft.com/office/officeart/2005/8/layout/vList2"/>
    <dgm:cxn modelId="{9E59E247-614C-44F8-948A-ED6F182868A0}" type="presParOf" srcId="{3BE84C97-0F29-4488-B685-2DC69F186F07}" destId="{29BC14AA-55DF-4742-A530-9B1C99A80C6B}" srcOrd="1" destOrd="0" presId="urn:microsoft.com/office/officeart/2005/8/layout/vList2"/>
    <dgm:cxn modelId="{CCAB9D2E-1234-42AF-B07B-AC9E9B38E709}" type="presParOf" srcId="{3BE84C97-0F29-4488-B685-2DC69F186F07}" destId="{13491A53-00DA-4712-9B2A-99117A7C7DEE}" srcOrd="2" destOrd="0" presId="urn:microsoft.com/office/officeart/2005/8/layout/vList2"/>
    <dgm:cxn modelId="{3CC84BAE-72E2-4FA3-8CAE-5A85F9D4D7B0}" type="presParOf" srcId="{3BE84C97-0F29-4488-B685-2DC69F186F07}" destId="{152E866E-34DD-402B-BAD2-B93C98F7053E}" srcOrd="3" destOrd="0" presId="urn:microsoft.com/office/officeart/2005/8/layout/vList2"/>
    <dgm:cxn modelId="{8F6DC3AF-F825-4CE5-B189-29282B23B1D7}" type="presParOf" srcId="{3BE84C97-0F29-4488-B685-2DC69F186F07}" destId="{714A7B20-6A85-448D-9813-3DC9A6D771F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05EE4F-74BB-41CA-A872-1C2E9A9E1B9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066CE6-6569-4351-9593-5888422120F1}">
      <dgm:prSet/>
      <dgm:spPr/>
      <dgm:t>
        <a:bodyPr/>
        <a:lstStyle/>
        <a:p>
          <a:r>
            <a:rPr lang="en-US"/>
            <a:t>Seq2Seq Model</a:t>
          </a:r>
        </a:p>
      </dgm:t>
    </dgm:pt>
    <dgm:pt modelId="{E86B67CC-51B1-4E28-9992-D90235372030}" type="parTrans" cxnId="{518094EF-7EC0-4EE0-860A-0F39080BA0CF}">
      <dgm:prSet/>
      <dgm:spPr/>
      <dgm:t>
        <a:bodyPr/>
        <a:lstStyle/>
        <a:p>
          <a:endParaRPr lang="en-US"/>
        </a:p>
      </dgm:t>
    </dgm:pt>
    <dgm:pt modelId="{9E290E50-C224-42D0-8977-CFA7471B01FD}" type="sibTrans" cxnId="{518094EF-7EC0-4EE0-860A-0F39080BA0CF}">
      <dgm:prSet/>
      <dgm:spPr/>
      <dgm:t>
        <a:bodyPr/>
        <a:lstStyle/>
        <a:p>
          <a:endParaRPr lang="en-US"/>
        </a:p>
      </dgm:t>
    </dgm:pt>
    <dgm:pt modelId="{9EC4D933-98E1-4DA0-882C-EB15BE1E8F55}">
      <dgm:prSet/>
      <dgm:spPr/>
      <dgm:t>
        <a:bodyPr/>
        <a:lstStyle/>
        <a:p>
          <a:r>
            <a:rPr lang="en-US"/>
            <a:t>JoeyNMT</a:t>
          </a:r>
        </a:p>
      </dgm:t>
    </dgm:pt>
    <dgm:pt modelId="{F4BB8BA9-79EF-4AFC-A569-E80C9BC5832A}" type="parTrans" cxnId="{28292E0F-3E15-4B8A-B8DC-57DA000D6026}">
      <dgm:prSet/>
      <dgm:spPr/>
      <dgm:t>
        <a:bodyPr/>
        <a:lstStyle/>
        <a:p>
          <a:endParaRPr lang="en-US"/>
        </a:p>
      </dgm:t>
    </dgm:pt>
    <dgm:pt modelId="{9D5562EB-17A3-4C21-BB86-21E6C8700602}" type="sibTrans" cxnId="{28292E0F-3E15-4B8A-B8DC-57DA000D6026}">
      <dgm:prSet/>
      <dgm:spPr/>
      <dgm:t>
        <a:bodyPr/>
        <a:lstStyle/>
        <a:p>
          <a:endParaRPr lang="en-US"/>
        </a:p>
      </dgm:t>
    </dgm:pt>
    <dgm:pt modelId="{CCFAE35B-3B66-4AB3-84FF-396C0A95F35B}">
      <dgm:prSet/>
      <dgm:spPr/>
      <dgm:t>
        <a:bodyPr/>
        <a:lstStyle/>
        <a:p>
          <a:r>
            <a:rPr lang="en-US"/>
            <a:t>HuggingFace</a:t>
          </a:r>
        </a:p>
      </dgm:t>
    </dgm:pt>
    <dgm:pt modelId="{3A7E00D9-ED5E-4BAC-92F5-C6BFD6CB27F1}" type="parTrans" cxnId="{73193CD8-31B0-48F4-B531-9413267EB7FD}">
      <dgm:prSet/>
      <dgm:spPr/>
      <dgm:t>
        <a:bodyPr/>
        <a:lstStyle/>
        <a:p>
          <a:endParaRPr lang="en-US"/>
        </a:p>
      </dgm:t>
    </dgm:pt>
    <dgm:pt modelId="{06935B30-959D-4A09-8E4A-802FFE00E7E0}" type="sibTrans" cxnId="{73193CD8-31B0-48F4-B531-9413267EB7FD}">
      <dgm:prSet/>
      <dgm:spPr/>
      <dgm:t>
        <a:bodyPr/>
        <a:lstStyle/>
        <a:p>
          <a:endParaRPr lang="en-US"/>
        </a:p>
      </dgm:t>
    </dgm:pt>
    <dgm:pt modelId="{BFAF34F6-BB34-40DB-B3E2-528803044FED}" type="pres">
      <dgm:prSet presAssocID="{4505EE4F-74BB-41CA-A872-1C2E9A9E1B96}" presName="linear" presStyleCnt="0">
        <dgm:presLayoutVars>
          <dgm:dir/>
          <dgm:animLvl val="lvl"/>
          <dgm:resizeHandles val="exact"/>
        </dgm:presLayoutVars>
      </dgm:prSet>
      <dgm:spPr/>
    </dgm:pt>
    <dgm:pt modelId="{04FE7AF6-AED4-4F19-823C-482B2BABBFA9}" type="pres">
      <dgm:prSet presAssocID="{51066CE6-6569-4351-9593-5888422120F1}" presName="parentLin" presStyleCnt="0"/>
      <dgm:spPr/>
    </dgm:pt>
    <dgm:pt modelId="{F3B69BAA-FCBA-46BA-8220-B7DADA3B74C3}" type="pres">
      <dgm:prSet presAssocID="{51066CE6-6569-4351-9593-5888422120F1}" presName="parentLeftMargin" presStyleLbl="node1" presStyleIdx="0" presStyleCnt="3"/>
      <dgm:spPr/>
    </dgm:pt>
    <dgm:pt modelId="{3FE10033-3582-4E09-B549-A4FFF3709A76}" type="pres">
      <dgm:prSet presAssocID="{51066CE6-6569-4351-9593-5888422120F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CBC615-66FB-488F-A06B-9EE87BA2D370}" type="pres">
      <dgm:prSet presAssocID="{51066CE6-6569-4351-9593-5888422120F1}" presName="negativeSpace" presStyleCnt="0"/>
      <dgm:spPr/>
    </dgm:pt>
    <dgm:pt modelId="{980010A1-7AE3-4374-B35A-FDFCF405CD8A}" type="pres">
      <dgm:prSet presAssocID="{51066CE6-6569-4351-9593-5888422120F1}" presName="childText" presStyleLbl="conFgAcc1" presStyleIdx="0" presStyleCnt="3">
        <dgm:presLayoutVars>
          <dgm:bulletEnabled val="1"/>
        </dgm:presLayoutVars>
      </dgm:prSet>
      <dgm:spPr/>
    </dgm:pt>
    <dgm:pt modelId="{4A6CA009-3B78-4D6B-A4B8-F25DE9430418}" type="pres">
      <dgm:prSet presAssocID="{9E290E50-C224-42D0-8977-CFA7471B01FD}" presName="spaceBetweenRectangles" presStyleCnt="0"/>
      <dgm:spPr/>
    </dgm:pt>
    <dgm:pt modelId="{E4FFEE70-03D8-43FE-8720-5D0F4B1F0DE2}" type="pres">
      <dgm:prSet presAssocID="{9EC4D933-98E1-4DA0-882C-EB15BE1E8F55}" presName="parentLin" presStyleCnt="0"/>
      <dgm:spPr/>
    </dgm:pt>
    <dgm:pt modelId="{B19A19FD-A925-4BE3-8F9D-94F7F8345E7A}" type="pres">
      <dgm:prSet presAssocID="{9EC4D933-98E1-4DA0-882C-EB15BE1E8F55}" presName="parentLeftMargin" presStyleLbl="node1" presStyleIdx="0" presStyleCnt="3"/>
      <dgm:spPr/>
    </dgm:pt>
    <dgm:pt modelId="{9305DC4E-5BAA-409F-A887-C1C4BD27FE6F}" type="pres">
      <dgm:prSet presAssocID="{9EC4D933-98E1-4DA0-882C-EB15BE1E8F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F44207-B325-4634-A500-27E0ED1B002B}" type="pres">
      <dgm:prSet presAssocID="{9EC4D933-98E1-4DA0-882C-EB15BE1E8F55}" presName="negativeSpace" presStyleCnt="0"/>
      <dgm:spPr/>
    </dgm:pt>
    <dgm:pt modelId="{5455DE7C-1D18-47F3-A422-43397614C96F}" type="pres">
      <dgm:prSet presAssocID="{9EC4D933-98E1-4DA0-882C-EB15BE1E8F55}" presName="childText" presStyleLbl="conFgAcc1" presStyleIdx="1" presStyleCnt="3">
        <dgm:presLayoutVars>
          <dgm:bulletEnabled val="1"/>
        </dgm:presLayoutVars>
      </dgm:prSet>
      <dgm:spPr/>
    </dgm:pt>
    <dgm:pt modelId="{FD5C28E0-1AFD-4F66-839F-7836FE2B9503}" type="pres">
      <dgm:prSet presAssocID="{9D5562EB-17A3-4C21-BB86-21E6C8700602}" presName="spaceBetweenRectangles" presStyleCnt="0"/>
      <dgm:spPr/>
    </dgm:pt>
    <dgm:pt modelId="{03467AAD-3CD2-41D3-B553-BD77AF36F982}" type="pres">
      <dgm:prSet presAssocID="{CCFAE35B-3B66-4AB3-84FF-396C0A95F35B}" presName="parentLin" presStyleCnt="0"/>
      <dgm:spPr/>
    </dgm:pt>
    <dgm:pt modelId="{EB251D7A-2E17-4DD4-940D-C04A5202C7D8}" type="pres">
      <dgm:prSet presAssocID="{CCFAE35B-3B66-4AB3-84FF-396C0A95F35B}" presName="parentLeftMargin" presStyleLbl="node1" presStyleIdx="1" presStyleCnt="3"/>
      <dgm:spPr/>
    </dgm:pt>
    <dgm:pt modelId="{8F6696BE-5382-40D2-A166-C870C157E398}" type="pres">
      <dgm:prSet presAssocID="{CCFAE35B-3B66-4AB3-84FF-396C0A95F35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A7D75AB-C86F-4A96-A2B7-4ACA43988709}" type="pres">
      <dgm:prSet presAssocID="{CCFAE35B-3B66-4AB3-84FF-396C0A95F35B}" presName="negativeSpace" presStyleCnt="0"/>
      <dgm:spPr/>
    </dgm:pt>
    <dgm:pt modelId="{D716B637-476F-4D6C-BADF-67BC0845295C}" type="pres">
      <dgm:prSet presAssocID="{CCFAE35B-3B66-4AB3-84FF-396C0A95F35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292E0F-3E15-4B8A-B8DC-57DA000D6026}" srcId="{4505EE4F-74BB-41CA-A872-1C2E9A9E1B96}" destId="{9EC4D933-98E1-4DA0-882C-EB15BE1E8F55}" srcOrd="1" destOrd="0" parTransId="{F4BB8BA9-79EF-4AFC-A569-E80C9BC5832A}" sibTransId="{9D5562EB-17A3-4C21-BB86-21E6C8700602}"/>
    <dgm:cxn modelId="{7136750F-9CEB-4496-807E-A4E84CBDCA5C}" type="presOf" srcId="{CCFAE35B-3B66-4AB3-84FF-396C0A95F35B}" destId="{EB251D7A-2E17-4DD4-940D-C04A5202C7D8}" srcOrd="0" destOrd="0" presId="urn:microsoft.com/office/officeart/2005/8/layout/list1"/>
    <dgm:cxn modelId="{03548138-AA46-46B1-B73A-14EB7F652647}" type="presOf" srcId="{51066CE6-6569-4351-9593-5888422120F1}" destId="{F3B69BAA-FCBA-46BA-8220-B7DADA3B74C3}" srcOrd="0" destOrd="0" presId="urn:microsoft.com/office/officeart/2005/8/layout/list1"/>
    <dgm:cxn modelId="{9B244D3A-CB2A-4DEC-BA3A-724DEDE808D1}" type="presOf" srcId="{CCFAE35B-3B66-4AB3-84FF-396C0A95F35B}" destId="{8F6696BE-5382-40D2-A166-C870C157E398}" srcOrd="1" destOrd="0" presId="urn:microsoft.com/office/officeart/2005/8/layout/list1"/>
    <dgm:cxn modelId="{07D9BE4B-593F-42F1-A39D-2E019CC72AD6}" type="presOf" srcId="{9EC4D933-98E1-4DA0-882C-EB15BE1E8F55}" destId="{B19A19FD-A925-4BE3-8F9D-94F7F8345E7A}" srcOrd="0" destOrd="0" presId="urn:microsoft.com/office/officeart/2005/8/layout/list1"/>
    <dgm:cxn modelId="{F87CB96C-258E-44E8-986C-8D1CB2E5A449}" type="presOf" srcId="{4505EE4F-74BB-41CA-A872-1C2E9A9E1B96}" destId="{BFAF34F6-BB34-40DB-B3E2-528803044FED}" srcOrd="0" destOrd="0" presId="urn:microsoft.com/office/officeart/2005/8/layout/list1"/>
    <dgm:cxn modelId="{716A96A6-AEA1-4D74-861A-CCB9273B157B}" type="presOf" srcId="{9EC4D933-98E1-4DA0-882C-EB15BE1E8F55}" destId="{9305DC4E-5BAA-409F-A887-C1C4BD27FE6F}" srcOrd="1" destOrd="0" presId="urn:microsoft.com/office/officeart/2005/8/layout/list1"/>
    <dgm:cxn modelId="{69E210D1-7D94-4F48-8BE1-2CEF7C8F9DE4}" type="presOf" srcId="{51066CE6-6569-4351-9593-5888422120F1}" destId="{3FE10033-3582-4E09-B549-A4FFF3709A76}" srcOrd="1" destOrd="0" presId="urn:microsoft.com/office/officeart/2005/8/layout/list1"/>
    <dgm:cxn modelId="{73193CD8-31B0-48F4-B531-9413267EB7FD}" srcId="{4505EE4F-74BB-41CA-A872-1C2E9A9E1B96}" destId="{CCFAE35B-3B66-4AB3-84FF-396C0A95F35B}" srcOrd="2" destOrd="0" parTransId="{3A7E00D9-ED5E-4BAC-92F5-C6BFD6CB27F1}" sibTransId="{06935B30-959D-4A09-8E4A-802FFE00E7E0}"/>
    <dgm:cxn modelId="{518094EF-7EC0-4EE0-860A-0F39080BA0CF}" srcId="{4505EE4F-74BB-41CA-A872-1C2E9A9E1B96}" destId="{51066CE6-6569-4351-9593-5888422120F1}" srcOrd="0" destOrd="0" parTransId="{E86B67CC-51B1-4E28-9992-D90235372030}" sibTransId="{9E290E50-C224-42D0-8977-CFA7471B01FD}"/>
    <dgm:cxn modelId="{F3F12555-49A0-4E5D-B70B-5510BF4D52DC}" type="presParOf" srcId="{BFAF34F6-BB34-40DB-B3E2-528803044FED}" destId="{04FE7AF6-AED4-4F19-823C-482B2BABBFA9}" srcOrd="0" destOrd="0" presId="urn:microsoft.com/office/officeart/2005/8/layout/list1"/>
    <dgm:cxn modelId="{E1B06859-8519-4FB6-A633-8DDA6EEB4FC7}" type="presParOf" srcId="{04FE7AF6-AED4-4F19-823C-482B2BABBFA9}" destId="{F3B69BAA-FCBA-46BA-8220-B7DADA3B74C3}" srcOrd="0" destOrd="0" presId="urn:microsoft.com/office/officeart/2005/8/layout/list1"/>
    <dgm:cxn modelId="{669B2481-E917-4397-A3F5-AB0084D9F6FF}" type="presParOf" srcId="{04FE7AF6-AED4-4F19-823C-482B2BABBFA9}" destId="{3FE10033-3582-4E09-B549-A4FFF3709A76}" srcOrd="1" destOrd="0" presId="urn:microsoft.com/office/officeart/2005/8/layout/list1"/>
    <dgm:cxn modelId="{7AB3952B-5331-4CF7-B74B-DD61AB4F852D}" type="presParOf" srcId="{BFAF34F6-BB34-40DB-B3E2-528803044FED}" destId="{73CBC615-66FB-488F-A06B-9EE87BA2D370}" srcOrd="1" destOrd="0" presId="urn:microsoft.com/office/officeart/2005/8/layout/list1"/>
    <dgm:cxn modelId="{AC7F77DC-E8BC-4CF9-89D9-36AC0D323C24}" type="presParOf" srcId="{BFAF34F6-BB34-40DB-B3E2-528803044FED}" destId="{980010A1-7AE3-4374-B35A-FDFCF405CD8A}" srcOrd="2" destOrd="0" presId="urn:microsoft.com/office/officeart/2005/8/layout/list1"/>
    <dgm:cxn modelId="{2FD625B3-CBEE-441E-BDA1-37A787E89756}" type="presParOf" srcId="{BFAF34F6-BB34-40DB-B3E2-528803044FED}" destId="{4A6CA009-3B78-4D6B-A4B8-F25DE9430418}" srcOrd="3" destOrd="0" presId="urn:microsoft.com/office/officeart/2005/8/layout/list1"/>
    <dgm:cxn modelId="{4345324C-6585-425F-8300-160C113340B6}" type="presParOf" srcId="{BFAF34F6-BB34-40DB-B3E2-528803044FED}" destId="{E4FFEE70-03D8-43FE-8720-5D0F4B1F0DE2}" srcOrd="4" destOrd="0" presId="urn:microsoft.com/office/officeart/2005/8/layout/list1"/>
    <dgm:cxn modelId="{86229898-9C21-4F95-B0F8-B8D22755D598}" type="presParOf" srcId="{E4FFEE70-03D8-43FE-8720-5D0F4B1F0DE2}" destId="{B19A19FD-A925-4BE3-8F9D-94F7F8345E7A}" srcOrd="0" destOrd="0" presId="urn:microsoft.com/office/officeart/2005/8/layout/list1"/>
    <dgm:cxn modelId="{4682B809-E848-42F7-A64A-92AE2D750C8A}" type="presParOf" srcId="{E4FFEE70-03D8-43FE-8720-5D0F4B1F0DE2}" destId="{9305DC4E-5BAA-409F-A887-C1C4BD27FE6F}" srcOrd="1" destOrd="0" presId="urn:microsoft.com/office/officeart/2005/8/layout/list1"/>
    <dgm:cxn modelId="{BD723775-841D-4E04-9DBB-6247201AA88A}" type="presParOf" srcId="{BFAF34F6-BB34-40DB-B3E2-528803044FED}" destId="{AFF44207-B325-4634-A500-27E0ED1B002B}" srcOrd="5" destOrd="0" presId="urn:microsoft.com/office/officeart/2005/8/layout/list1"/>
    <dgm:cxn modelId="{8E5818A2-4B86-4460-885A-D6EDAD72C739}" type="presParOf" srcId="{BFAF34F6-BB34-40DB-B3E2-528803044FED}" destId="{5455DE7C-1D18-47F3-A422-43397614C96F}" srcOrd="6" destOrd="0" presId="urn:microsoft.com/office/officeart/2005/8/layout/list1"/>
    <dgm:cxn modelId="{14D37331-CA7F-47C5-9CDD-4A3285112960}" type="presParOf" srcId="{BFAF34F6-BB34-40DB-B3E2-528803044FED}" destId="{FD5C28E0-1AFD-4F66-839F-7836FE2B9503}" srcOrd="7" destOrd="0" presId="urn:microsoft.com/office/officeart/2005/8/layout/list1"/>
    <dgm:cxn modelId="{65B5E421-C364-4B60-A43B-5F0140474F34}" type="presParOf" srcId="{BFAF34F6-BB34-40DB-B3E2-528803044FED}" destId="{03467AAD-3CD2-41D3-B553-BD77AF36F982}" srcOrd="8" destOrd="0" presId="urn:microsoft.com/office/officeart/2005/8/layout/list1"/>
    <dgm:cxn modelId="{64ECB8D7-87AE-49D6-95E3-90107C5990C7}" type="presParOf" srcId="{03467AAD-3CD2-41D3-B553-BD77AF36F982}" destId="{EB251D7A-2E17-4DD4-940D-C04A5202C7D8}" srcOrd="0" destOrd="0" presId="urn:microsoft.com/office/officeart/2005/8/layout/list1"/>
    <dgm:cxn modelId="{7431EBF2-508B-41A9-A626-243A2D2A1E89}" type="presParOf" srcId="{03467AAD-3CD2-41D3-B553-BD77AF36F982}" destId="{8F6696BE-5382-40D2-A166-C870C157E398}" srcOrd="1" destOrd="0" presId="urn:microsoft.com/office/officeart/2005/8/layout/list1"/>
    <dgm:cxn modelId="{0EBE872D-2445-4D78-BC6F-15E8B1392EF7}" type="presParOf" srcId="{BFAF34F6-BB34-40DB-B3E2-528803044FED}" destId="{FA7D75AB-C86F-4A96-A2B7-4ACA43988709}" srcOrd="9" destOrd="0" presId="urn:microsoft.com/office/officeart/2005/8/layout/list1"/>
    <dgm:cxn modelId="{CE22631D-EA24-426F-800A-D35BE36BA933}" type="presParOf" srcId="{BFAF34F6-BB34-40DB-B3E2-528803044FED}" destId="{D716B637-476F-4D6C-BADF-67BC084529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0B868-5D43-480B-91A8-5BF68E3E3D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6E9796-A3A7-4BD9-B7E5-E2BE39D644AC}">
      <dgm:prSet/>
      <dgm:spPr/>
      <dgm:t>
        <a:bodyPr/>
        <a:lstStyle/>
        <a:p>
          <a:r>
            <a:rPr lang="en-US"/>
            <a:t>Seq2Seq had average results.</a:t>
          </a:r>
        </a:p>
      </dgm:t>
    </dgm:pt>
    <dgm:pt modelId="{9B3F2871-EBE9-4417-91CB-B9283FA57249}" type="parTrans" cxnId="{90152384-1AE7-4F0C-9047-15BC7502B14C}">
      <dgm:prSet/>
      <dgm:spPr/>
      <dgm:t>
        <a:bodyPr/>
        <a:lstStyle/>
        <a:p>
          <a:endParaRPr lang="en-US"/>
        </a:p>
      </dgm:t>
    </dgm:pt>
    <dgm:pt modelId="{C7DD235A-721F-499D-BF7B-9EF7E43F544D}" type="sibTrans" cxnId="{90152384-1AE7-4F0C-9047-15BC7502B14C}">
      <dgm:prSet/>
      <dgm:spPr/>
      <dgm:t>
        <a:bodyPr/>
        <a:lstStyle/>
        <a:p>
          <a:endParaRPr lang="en-US"/>
        </a:p>
      </dgm:t>
    </dgm:pt>
    <dgm:pt modelId="{1358A23D-B3D5-4CDB-AA7E-575A8209FE98}">
      <dgm:prSet/>
      <dgm:spPr/>
      <dgm:t>
        <a:bodyPr/>
        <a:lstStyle/>
        <a:p>
          <a:r>
            <a:rPr lang="en-US"/>
            <a:t>JoeyNMT required more data in order to achieve reliable performance.</a:t>
          </a:r>
        </a:p>
      </dgm:t>
    </dgm:pt>
    <dgm:pt modelId="{C54FDE1A-1FB1-4642-AD0A-00C0098BD5F6}" type="parTrans" cxnId="{25289D85-E583-4028-8B23-8262B0F338B4}">
      <dgm:prSet/>
      <dgm:spPr/>
      <dgm:t>
        <a:bodyPr/>
        <a:lstStyle/>
        <a:p>
          <a:endParaRPr lang="en-US"/>
        </a:p>
      </dgm:t>
    </dgm:pt>
    <dgm:pt modelId="{5696D9BB-1D9C-4D8B-A767-A1E7CEF2F86A}" type="sibTrans" cxnId="{25289D85-E583-4028-8B23-8262B0F338B4}">
      <dgm:prSet/>
      <dgm:spPr/>
      <dgm:t>
        <a:bodyPr/>
        <a:lstStyle/>
        <a:p>
          <a:endParaRPr lang="en-US"/>
        </a:p>
      </dgm:t>
    </dgm:pt>
    <dgm:pt modelId="{3E86C469-F8D5-496A-B9D3-AF10F7045552}">
      <dgm:prSet/>
      <dgm:spPr/>
      <dgm:t>
        <a:bodyPr/>
        <a:lstStyle/>
        <a:p>
          <a:r>
            <a:rPr lang="en-US"/>
            <a:t>Huggingface generated the most reliable translation.</a:t>
          </a:r>
        </a:p>
      </dgm:t>
    </dgm:pt>
    <dgm:pt modelId="{56F8DEFE-279C-451F-BD7F-743558A6BAC0}" type="parTrans" cxnId="{79FED530-00D6-4374-A476-1B19621A7004}">
      <dgm:prSet/>
      <dgm:spPr/>
      <dgm:t>
        <a:bodyPr/>
        <a:lstStyle/>
        <a:p>
          <a:endParaRPr lang="en-US"/>
        </a:p>
      </dgm:t>
    </dgm:pt>
    <dgm:pt modelId="{18562966-4EE9-4F1F-A3D8-B271978ED65C}" type="sibTrans" cxnId="{79FED530-00D6-4374-A476-1B19621A7004}">
      <dgm:prSet/>
      <dgm:spPr/>
      <dgm:t>
        <a:bodyPr/>
        <a:lstStyle/>
        <a:p>
          <a:endParaRPr lang="en-US"/>
        </a:p>
      </dgm:t>
    </dgm:pt>
    <dgm:pt modelId="{3A88CA2D-6959-4CF6-A43E-EF50870E0EFD}" type="pres">
      <dgm:prSet presAssocID="{8380B868-5D43-480B-91A8-5BF68E3E3D88}" presName="linear" presStyleCnt="0">
        <dgm:presLayoutVars>
          <dgm:animLvl val="lvl"/>
          <dgm:resizeHandles val="exact"/>
        </dgm:presLayoutVars>
      </dgm:prSet>
      <dgm:spPr/>
    </dgm:pt>
    <dgm:pt modelId="{C8B1AAF2-0E7A-4EF9-B372-98B5B624BC5A}" type="pres">
      <dgm:prSet presAssocID="{3E6E9796-A3A7-4BD9-B7E5-E2BE39D644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045B36-C7DC-49ED-8356-8DB8191B2463}" type="pres">
      <dgm:prSet presAssocID="{C7DD235A-721F-499D-BF7B-9EF7E43F544D}" presName="spacer" presStyleCnt="0"/>
      <dgm:spPr/>
    </dgm:pt>
    <dgm:pt modelId="{89A2B780-D46E-462B-9A50-F1F396C548F2}" type="pres">
      <dgm:prSet presAssocID="{1358A23D-B3D5-4CDB-AA7E-575A8209FE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8EE641-8561-4C89-9EED-838160746713}" type="pres">
      <dgm:prSet presAssocID="{5696D9BB-1D9C-4D8B-A767-A1E7CEF2F86A}" presName="spacer" presStyleCnt="0"/>
      <dgm:spPr/>
    </dgm:pt>
    <dgm:pt modelId="{12000564-E770-4271-94B4-BA1E78E48D75}" type="pres">
      <dgm:prSet presAssocID="{3E86C469-F8D5-496A-B9D3-AF10F70455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BB1818-B2AA-463B-A649-CC8EB1645CBC}" type="presOf" srcId="{1358A23D-B3D5-4CDB-AA7E-575A8209FE98}" destId="{89A2B780-D46E-462B-9A50-F1F396C548F2}" srcOrd="0" destOrd="0" presId="urn:microsoft.com/office/officeart/2005/8/layout/vList2"/>
    <dgm:cxn modelId="{79FED530-00D6-4374-A476-1B19621A7004}" srcId="{8380B868-5D43-480B-91A8-5BF68E3E3D88}" destId="{3E86C469-F8D5-496A-B9D3-AF10F7045552}" srcOrd="2" destOrd="0" parTransId="{56F8DEFE-279C-451F-BD7F-743558A6BAC0}" sibTransId="{18562966-4EE9-4F1F-A3D8-B271978ED65C}"/>
    <dgm:cxn modelId="{0132CA3C-27BF-46DC-9ECD-1AEEA57954E2}" type="presOf" srcId="{3E86C469-F8D5-496A-B9D3-AF10F7045552}" destId="{12000564-E770-4271-94B4-BA1E78E48D75}" srcOrd="0" destOrd="0" presId="urn:microsoft.com/office/officeart/2005/8/layout/vList2"/>
    <dgm:cxn modelId="{0B6BDB54-7807-41B6-AE3B-A3BBA205CE79}" type="presOf" srcId="{8380B868-5D43-480B-91A8-5BF68E3E3D88}" destId="{3A88CA2D-6959-4CF6-A43E-EF50870E0EFD}" srcOrd="0" destOrd="0" presId="urn:microsoft.com/office/officeart/2005/8/layout/vList2"/>
    <dgm:cxn modelId="{90152384-1AE7-4F0C-9047-15BC7502B14C}" srcId="{8380B868-5D43-480B-91A8-5BF68E3E3D88}" destId="{3E6E9796-A3A7-4BD9-B7E5-E2BE39D644AC}" srcOrd="0" destOrd="0" parTransId="{9B3F2871-EBE9-4417-91CB-B9283FA57249}" sibTransId="{C7DD235A-721F-499D-BF7B-9EF7E43F544D}"/>
    <dgm:cxn modelId="{25289D85-E583-4028-8B23-8262B0F338B4}" srcId="{8380B868-5D43-480B-91A8-5BF68E3E3D88}" destId="{1358A23D-B3D5-4CDB-AA7E-575A8209FE98}" srcOrd="1" destOrd="0" parTransId="{C54FDE1A-1FB1-4642-AD0A-00C0098BD5F6}" sibTransId="{5696D9BB-1D9C-4D8B-A767-A1E7CEF2F86A}"/>
    <dgm:cxn modelId="{DDE904E9-20E1-4B92-BBFE-C6BF0C1D5009}" type="presOf" srcId="{3E6E9796-A3A7-4BD9-B7E5-E2BE39D644AC}" destId="{C8B1AAF2-0E7A-4EF9-B372-98B5B624BC5A}" srcOrd="0" destOrd="0" presId="urn:microsoft.com/office/officeart/2005/8/layout/vList2"/>
    <dgm:cxn modelId="{FFDB72DA-2248-492C-BF28-8DF819F8AEB4}" type="presParOf" srcId="{3A88CA2D-6959-4CF6-A43E-EF50870E0EFD}" destId="{C8B1AAF2-0E7A-4EF9-B372-98B5B624BC5A}" srcOrd="0" destOrd="0" presId="urn:microsoft.com/office/officeart/2005/8/layout/vList2"/>
    <dgm:cxn modelId="{E5864603-645E-46DA-ACFF-8063DD87A9AF}" type="presParOf" srcId="{3A88CA2D-6959-4CF6-A43E-EF50870E0EFD}" destId="{D3045B36-C7DC-49ED-8356-8DB8191B2463}" srcOrd="1" destOrd="0" presId="urn:microsoft.com/office/officeart/2005/8/layout/vList2"/>
    <dgm:cxn modelId="{0E6AA543-DC57-4340-8CD2-BEDF9323B5AA}" type="presParOf" srcId="{3A88CA2D-6959-4CF6-A43E-EF50870E0EFD}" destId="{89A2B780-D46E-462B-9A50-F1F396C548F2}" srcOrd="2" destOrd="0" presId="urn:microsoft.com/office/officeart/2005/8/layout/vList2"/>
    <dgm:cxn modelId="{289077B4-4BBF-4A95-B3C5-5D623EB3B5DD}" type="presParOf" srcId="{3A88CA2D-6959-4CF6-A43E-EF50870E0EFD}" destId="{168EE641-8561-4C89-9EED-838160746713}" srcOrd="3" destOrd="0" presId="urn:microsoft.com/office/officeart/2005/8/layout/vList2"/>
    <dgm:cxn modelId="{03B4AE6C-7966-42BF-B5E1-E469D37D1E9E}" type="presParOf" srcId="{3A88CA2D-6959-4CF6-A43E-EF50870E0EFD}" destId="{12000564-E770-4271-94B4-BA1E78E48D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D06B4-0276-41E6-82BF-CBAFE4AE54B8}">
      <dsp:nvSpPr>
        <dsp:cNvPr id="0" name=""/>
        <dsp:cNvSpPr/>
      </dsp:nvSpPr>
      <dsp:spPr>
        <a:xfrm>
          <a:off x="0" y="331605"/>
          <a:ext cx="5943599" cy="14619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Machine translation is essential for African NLP</a:t>
          </a:r>
        </a:p>
      </dsp:txBody>
      <dsp:txXfrm>
        <a:off x="71367" y="402972"/>
        <a:ext cx="5800865" cy="1319235"/>
      </dsp:txXfrm>
    </dsp:sp>
    <dsp:sp modelId="{13491A53-00DA-4712-9B2A-99117A7C7DEE}">
      <dsp:nvSpPr>
        <dsp:cNvPr id="0" name=""/>
        <dsp:cNvSpPr/>
      </dsp:nvSpPr>
      <dsp:spPr>
        <a:xfrm>
          <a:off x="0" y="1859815"/>
          <a:ext cx="5943599" cy="1461969"/>
        </a:xfrm>
        <a:prstGeom prst="roundRect">
          <a:avLst/>
        </a:prstGeom>
        <a:solidFill>
          <a:schemeClr val="accent2">
            <a:hueOff val="10052596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Language translation is a costly process, and this led to the development of automatic machine translation systems which still have not reached the level of human translators.</a:t>
          </a:r>
        </a:p>
      </dsp:txBody>
      <dsp:txXfrm>
        <a:off x="71367" y="1931182"/>
        <a:ext cx="5800865" cy="1319235"/>
      </dsp:txXfrm>
    </dsp:sp>
    <dsp:sp modelId="{714A7B20-6A85-448D-9813-3DC9A6D771FA}">
      <dsp:nvSpPr>
        <dsp:cNvPr id="0" name=""/>
        <dsp:cNvSpPr/>
      </dsp:nvSpPr>
      <dsp:spPr>
        <a:xfrm>
          <a:off x="0" y="3388024"/>
          <a:ext cx="5943599" cy="1461969"/>
        </a:xfrm>
        <a:prstGeom prst="roundRect">
          <a:avLst/>
        </a:prstGeom>
        <a:solidFill>
          <a:schemeClr val="accent2">
            <a:hueOff val="2010519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can English-isiZulu translation be achieved.</a:t>
          </a:r>
        </a:p>
      </dsp:txBody>
      <dsp:txXfrm>
        <a:off x="71367" y="3459391"/>
        <a:ext cx="5800865" cy="1319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0010A1-7AE3-4374-B35A-FDFCF405CD8A}">
      <dsp:nvSpPr>
        <dsp:cNvPr id="0" name=""/>
        <dsp:cNvSpPr/>
      </dsp:nvSpPr>
      <dsp:spPr>
        <a:xfrm>
          <a:off x="0" y="246665"/>
          <a:ext cx="104278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10033-3582-4E09-B549-A4FFF3709A76}">
      <dsp:nvSpPr>
        <dsp:cNvPr id="0" name=""/>
        <dsp:cNvSpPr/>
      </dsp:nvSpPr>
      <dsp:spPr>
        <a:xfrm>
          <a:off x="521392" y="40025"/>
          <a:ext cx="729948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903" tIns="0" rIns="2759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Seq2Seq Model</a:t>
          </a:r>
        </a:p>
      </dsp:txBody>
      <dsp:txXfrm>
        <a:off x="541567" y="60200"/>
        <a:ext cx="7259138" cy="372930"/>
      </dsp:txXfrm>
    </dsp:sp>
    <dsp:sp modelId="{5455DE7C-1D18-47F3-A422-43397614C96F}">
      <dsp:nvSpPr>
        <dsp:cNvPr id="0" name=""/>
        <dsp:cNvSpPr/>
      </dsp:nvSpPr>
      <dsp:spPr>
        <a:xfrm>
          <a:off x="0" y="881706"/>
          <a:ext cx="104278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5DC4E-5BAA-409F-A887-C1C4BD27FE6F}">
      <dsp:nvSpPr>
        <dsp:cNvPr id="0" name=""/>
        <dsp:cNvSpPr/>
      </dsp:nvSpPr>
      <dsp:spPr>
        <a:xfrm>
          <a:off x="521392" y="675065"/>
          <a:ext cx="729948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903" tIns="0" rIns="2759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JoeyNMT</a:t>
          </a:r>
        </a:p>
      </dsp:txBody>
      <dsp:txXfrm>
        <a:off x="541567" y="695240"/>
        <a:ext cx="7259138" cy="372930"/>
      </dsp:txXfrm>
    </dsp:sp>
    <dsp:sp modelId="{D716B637-476F-4D6C-BADF-67BC0845295C}">
      <dsp:nvSpPr>
        <dsp:cNvPr id="0" name=""/>
        <dsp:cNvSpPr/>
      </dsp:nvSpPr>
      <dsp:spPr>
        <a:xfrm>
          <a:off x="0" y="1516746"/>
          <a:ext cx="104278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696BE-5382-40D2-A166-C870C157E398}">
      <dsp:nvSpPr>
        <dsp:cNvPr id="0" name=""/>
        <dsp:cNvSpPr/>
      </dsp:nvSpPr>
      <dsp:spPr>
        <a:xfrm>
          <a:off x="521392" y="1310106"/>
          <a:ext cx="729948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903" tIns="0" rIns="27590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HuggingFace</a:t>
          </a:r>
        </a:p>
      </dsp:txBody>
      <dsp:txXfrm>
        <a:off x="541567" y="1330281"/>
        <a:ext cx="7259138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1AAF2-0E7A-4EF9-B372-98B5B624BC5A}">
      <dsp:nvSpPr>
        <dsp:cNvPr id="0" name=""/>
        <dsp:cNvSpPr/>
      </dsp:nvSpPr>
      <dsp:spPr>
        <a:xfrm>
          <a:off x="0" y="19893"/>
          <a:ext cx="5943599" cy="16505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Seq2Seq had average results.</a:t>
          </a:r>
        </a:p>
      </dsp:txBody>
      <dsp:txXfrm>
        <a:off x="80575" y="100468"/>
        <a:ext cx="5782449" cy="1489427"/>
      </dsp:txXfrm>
    </dsp:sp>
    <dsp:sp modelId="{89A2B780-D46E-462B-9A50-F1F396C548F2}">
      <dsp:nvSpPr>
        <dsp:cNvPr id="0" name=""/>
        <dsp:cNvSpPr/>
      </dsp:nvSpPr>
      <dsp:spPr>
        <a:xfrm>
          <a:off x="0" y="1765511"/>
          <a:ext cx="5943599" cy="1650577"/>
        </a:xfrm>
        <a:prstGeom prst="roundRect">
          <a:avLst/>
        </a:prstGeom>
        <a:solidFill>
          <a:schemeClr val="accent2">
            <a:hueOff val="10052596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JoeyNMT required more data in order to achieve reliable performance.</a:t>
          </a:r>
        </a:p>
      </dsp:txBody>
      <dsp:txXfrm>
        <a:off x="80575" y="1846086"/>
        <a:ext cx="5782449" cy="1489427"/>
      </dsp:txXfrm>
    </dsp:sp>
    <dsp:sp modelId="{12000564-E770-4271-94B4-BA1E78E48D75}">
      <dsp:nvSpPr>
        <dsp:cNvPr id="0" name=""/>
        <dsp:cNvSpPr/>
      </dsp:nvSpPr>
      <dsp:spPr>
        <a:xfrm>
          <a:off x="0" y="3511128"/>
          <a:ext cx="5943599" cy="1650577"/>
        </a:xfrm>
        <a:prstGeom prst="roundRect">
          <a:avLst/>
        </a:prstGeom>
        <a:solidFill>
          <a:schemeClr val="accent2">
            <a:hueOff val="20105193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Huggingface generated the most reliable translation.</a:t>
          </a:r>
        </a:p>
      </dsp:txBody>
      <dsp:txXfrm>
        <a:off x="80575" y="3591703"/>
        <a:ext cx="5782449" cy="1489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4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3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9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2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000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Machine Translation for an English-to-isiZulu Parallel Corpus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7D290149-89EB-4E0F-BC3C-D7C54A79E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7" r="28903" b="6"/>
          <a:stretch/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4717" y="2753546"/>
            <a:ext cx="5302882" cy="3494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Olatomiwa </a:t>
            </a:r>
            <a:r>
              <a:rPr lang="en-US" dirty="0" err="1"/>
              <a:t>Akinlaja</a:t>
            </a:r>
            <a:r>
              <a:rPr lang="en-US" dirty="0"/>
              <a:t> 2534648</a:t>
            </a:r>
          </a:p>
          <a:p>
            <a:r>
              <a:rPr lang="en-US" dirty="0"/>
              <a:t>Kudzai Sibanda 935227</a:t>
            </a:r>
          </a:p>
          <a:p>
            <a:r>
              <a:rPr lang="en-US" dirty="0"/>
              <a:t>University of the Witwatersrand</a:t>
            </a:r>
          </a:p>
          <a:p>
            <a:r>
              <a:rPr lang="en-US" dirty="0"/>
              <a:t>Johannesburg, </a:t>
            </a:r>
          </a:p>
          <a:p>
            <a:r>
              <a:rPr lang="en-US" dirty="0"/>
              <a:t>South Africa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BB0FB-457A-4DCB-A318-B273F5F6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US" sz="3100"/>
              <a:t>Introduction/Problem Definition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138FF4-31BA-4444-8FD8-D8F3799B8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613325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50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92A1-76A2-4697-B62A-F7AA69A9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&amp; Results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3C886C-520E-4250-AE7E-0CD752684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758" y="2065984"/>
          <a:ext cx="10427841" cy="190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D805B8-B17E-41E5-8D20-42D802A5C2ED}"/>
              </a:ext>
            </a:extLst>
          </p:cNvPr>
          <p:cNvSpPr txBox="1"/>
          <p:nvPr/>
        </p:nvSpPr>
        <p:spPr>
          <a:xfrm>
            <a:off x="851770" y="4077222"/>
            <a:ext cx="10509335" cy="1779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Source: Peter Van Sant: And it means what?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Reference: Peter Van Sant: Bese </a:t>
            </a:r>
            <a:r>
              <a:rPr lang="en-US" dirty="0" err="1">
                <a:ea typeface="+mn-lt"/>
                <a:cs typeface="+mn-lt"/>
              </a:rPr>
              <a:t>kusho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ukuthini</a:t>
            </a:r>
            <a:r>
              <a:rPr lang="en-US" dirty="0">
                <a:ea typeface="+mn-lt"/>
                <a:cs typeface="+mn-lt"/>
              </a:rPr>
              <a:t>?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Hypothesis: I-Peter Van Sant: </a:t>
            </a:r>
            <a:r>
              <a:rPr lang="en-US" dirty="0" err="1">
                <a:ea typeface="+mn-lt"/>
                <a:cs typeface="+mn-lt"/>
              </a:rPr>
              <a:t>Futhi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lokhu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kuyinto</a:t>
            </a:r>
            <a:r>
              <a:rPr lang="en-US" dirty="0">
                <a:ea typeface="+mn-lt"/>
                <a:cs typeface="+mn-lt"/>
              </a:rPr>
              <a:t>?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BLEU Score: 0.508133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2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F5132-6C7C-4B92-A6EE-1B0BA4F6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Conclusion &amp; 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0378F8-E0C5-40E5-BCAF-A4AEE0962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399983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19575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2F241A"/>
      </a:dk2>
      <a:lt2>
        <a:srgbClr val="F0F2F3"/>
      </a:lt2>
      <a:accent1>
        <a:srgbClr val="C3854D"/>
      </a:accent1>
      <a:accent2>
        <a:srgbClr val="B1423B"/>
      </a:accent2>
      <a:accent3>
        <a:srgbClr val="C34D77"/>
      </a:accent3>
      <a:accent4>
        <a:srgbClr val="B13B97"/>
      </a:accent4>
      <a:accent5>
        <a:srgbClr val="AC4DC3"/>
      </a:accent5>
      <a:accent6>
        <a:srgbClr val="6A3CB2"/>
      </a:accent6>
      <a:hlink>
        <a:srgbClr val="BB3F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VaultVTI</vt:lpstr>
      <vt:lpstr>Machine Translation for an English-to-isiZulu Parallel Corpus</vt:lpstr>
      <vt:lpstr>Introduction/Problem Definition</vt:lpstr>
      <vt:lpstr>Methodology &amp; Results</vt:lpstr>
      <vt:lpstr>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</cp:revision>
  <dcterms:created xsi:type="dcterms:W3CDTF">2021-11-22T12:47:33Z</dcterms:created>
  <dcterms:modified xsi:type="dcterms:W3CDTF">2021-11-22T13:09:44Z</dcterms:modified>
</cp:coreProperties>
</file>