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0D73-B6E6-42ED-87D1-E20F434A8DB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141-CD88-41A7-A9A5-38EA3908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11,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35280" cy="1256184"/>
          </a:xfrm>
        </p:spPr>
        <p:txBody>
          <a:bodyPr/>
          <a:lstStyle/>
          <a:p>
            <a:r>
              <a:rPr lang="en-US" altLang="ko-KR" sz="7200" dirty="0" smtClean="0"/>
              <a:t>Servlet/JSP</a:t>
            </a:r>
            <a:r>
              <a:rPr lang="ko-KR" altLang="en-US" sz="7200" dirty="0" smtClean="0"/>
              <a:t> 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140968"/>
            <a:ext cx="6858000" cy="2570584"/>
          </a:xfrm>
        </p:spPr>
        <p:txBody>
          <a:bodyPr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-java servlet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-JSP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it-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769"/>
            <a:ext cx="4608442" cy="2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996952"/>
            <a:ext cx="7620000" cy="305720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6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0" y="1166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Servlet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	servlet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의 요청</a:t>
            </a:r>
            <a:r>
              <a:rPr lang="en-US" altLang="ko-KR" dirty="0" smtClean="0"/>
              <a:t>(HTTP GET,HOST)</a:t>
            </a:r>
            <a:r>
              <a:rPr lang="ko-KR" altLang="en-US" dirty="0" smtClean="0"/>
              <a:t>을 처리하고 응답을 보내는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-Servlet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자바를 기반 언어로 사용</a:t>
            </a:r>
            <a:r>
              <a:rPr lang="ko-KR" altLang="en-US" dirty="0"/>
              <a:t>하기 때문에 자연스럽게 얻어지는 장점이 있는데 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이것은 </a:t>
            </a:r>
            <a:r>
              <a:rPr lang="ko-KR" altLang="en-US" dirty="0"/>
              <a:t>코드의 손쉬운 재사용</a:t>
            </a:r>
            <a:r>
              <a:rPr lang="en-US" altLang="ko-KR" dirty="0"/>
              <a:t>, </a:t>
            </a:r>
            <a:r>
              <a:rPr lang="ko-KR" altLang="en-US" dirty="0"/>
              <a:t>플랫폼 독립성</a:t>
            </a:r>
            <a:r>
              <a:rPr lang="en-US" altLang="ko-KR" dirty="0"/>
              <a:t>, JDBC </a:t>
            </a:r>
            <a:r>
              <a:rPr lang="ko-KR" altLang="en-US" dirty="0"/>
              <a:t>사용 등이다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수많은 기능을 </a:t>
            </a:r>
            <a:r>
              <a:rPr lang="ko-KR" altLang="en-US" dirty="0" err="1"/>
              <a:t>제한없이</a:t>
            </a:r>
            <a:r>
              <a:rPr lang="ko-KR" altLang="en-US" dirty="0"/>
              <a:t> 사용할 수 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</a:t>
            </a:r>
            <a:r>
              <a:rPr lang="en-US" altLang="ko-KR" dirty="0"/>
              <a:t>2D, 3D </a:t>
            </a:r>
            <a:r>
              <a:rPr lang="ko-KR" altLang="en-US" dirty="0"/>
              <a:t>그래픽 툴을 이용해서 동적인 이미지를 생산할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자바가 제공하는 메일 클래스들을 이용하면 효과적으로 메일 전송 및 관리를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15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0" y="116632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Servlet </a:t>
            </a:r>
            <a:r>
              <a:rPr lang="ko-KR" altLang="en-US" dirty="0" err="1"/>
              <a:t>스펙을</a:t>
            </a:r>
            <a:r>
              <a:rPr lang="ko-KR" altLang="en-US" dirty="0"/>
              <a:t> 기반으로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markup</a:t>
            </a:r>
            <a:r>
              <a:rPr lang="ko-KR" altLang="en-US" dirty="0"/>
              <a:t>언어를 활용하여 동적인 </a:t>
            </a:r>
            <a:r>
              <a:rPr lang="en-US" altLang="ko-KR" dirty="0" smtClean="0"/>
              <a:t>	web </a:t>
            </a:r>
            <a:r>
              <a:rPr lang="ko-KR" altLang="en-US" dirty="0" err="1"/>
              <a:t>컨텐츠를</a:t>
            </a:r>
            <a:r>
              <a:rPr lang="ko-KR" altLang="en-US" dirty="0"/>
              <a:t> 작성하기 위한 </a:t>
            </a:r>
            <a:r>
              <a:rPr lang="en-US" altLang="ko-KR" dirty="0"/>
              <a:t>Java Web </a:t>
            </a:r>
            <a:r>
              <a:rPr lang="ko-KR" altLang="en-US" dirty="0" smtClean="0"/>
              <a:t>기술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 사이드 스크립트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 JSP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의 약점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코드내의 </a:t>
            </a:r>
            <a:r>
              <a:rPr lang="en-US" altLang="ko-KR" dirty="0" smtClean="0"/>
              <a:t>HTML)</a:t>
            </a:r>
            <a:r>
              <a:rPr lang="ko-KR" altLang="en-US" dirty="0" smtClean="0"/>
              <a:t>을 보완하기 위한 스크립트 방식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("&lt;html</a:t>
            </a:r>
            <a:r>
              <a:rPr lang="en-US" altLang="ko-KR" dirty="0" smtClean="0"/>
              <a:t>&gt;");            * </a:t>
            </a:r>
            <a:r>
              <a:rPr lang="ko-KR" altLang="en-US" dirty="0" err="1" smtClean="0"/>
              <a:t>자바코드내에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코드들이 들어가기 때문에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("&lt;head</a:t>
            </a:r>
            <a:r>
              <a:rPr lang="en-US" altLang="ko-KR" dirty="0" smtClean="0"/>
              <a:t>&gt;"); 	</a:t>
            </a:r>
            <a:r>
              <a:rPr lang="ko-KR" altLang="en-US" dirty="0" smtClean="0"/>
              <a:t>수정하기 어려움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("&lt;/head&gt;");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("&lt;/html&gt;")</a:t>
            </a:r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/>
              <a:t>&lt;html</a:t>
            </a:r>
            <a:r>
              <a:rPr lang="en-US" altLang="ko-KR" dirty="0" smtClean="0"/>
              <a:t>&gt;			* html </a:t>
            </a:r>
            <a:r>
              <a:rPr lang="ko-KR" altLang="en-US" dirty="0" smtClean="0"/>
              <a:t>분리</a:t>
            </a:r>
            <a:endParaRPr lang="en-US" altLang="ko-KR" dirty="0"/>
          </a:p>
          <a:p>
            <a:r>
              <a:rPr lang="en-US" altLang="ko-KR" dirty="0" smtClean="0"/>
              <a:t>	&lt;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html&gt;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먼저 나온 것은 </a:t>
            </a:r>
            <a:r>
              <a:rPr lang="ko-KR" altLang="en-US" b="1" dirty="0" err="1" smtClean="0"/>
              <a:t>서블릿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자바코드를 작성하고 나서 실행하면 클래스파일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을 만들게 된다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단점은 자바코드가 한 줄만 변경되어도 다시 처음부터 실행해야 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가 나오기 전에는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찍음</a:t>
            </a:r>
            <a:endParaRPr lang="en-US" altLang="ko-KR" dirty="0" smtClean="0"/>
          </a:p>
          <a:p>
            <a:r>
              <a:rPr lang="en-US" altLang="ko-KR" dirty="0" smtClean="0"/>
              <a:t>.java</a:t>
            </a:r>
            <a:r>
              <a:rPr lang="ko-KR" altLang="en-US" dirty="0" smtClean="0"/>
              <a:t>코드 안에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같이 공존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7" name="Picture 3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" y="3720696"/>
            <a:ext cx="8856985" cy="14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다른 개발 방법과의 비교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성능면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ASP</a:t>
            </a:r>
            <a:r>
              <a:rPr lang="ko-KR" altLang="en-US" dirty="0" smtClean="0"/>
              <a:t>보다는 빠르지만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보다는 약간 느리다는 </a:t>
            </a:r>
            <a:r>
              <a:rPr lang="ko-KR" altLang="en-US" dirty="0" smtClean="0"/>
              <a:t>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확장성면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Servlet+JSP</a:t>
            </a:r>
            <a:r>
              <a:rPr lang="en-US" altLang="ko-KR" dirty="0" smtClean="0"/>
              <a:t> </a:t>
            </a:r>
            <a:r>
              <a:rPr lang="ko-KR" altLang="en-US" dirty="0"/>
              <a:t>방식이 우월하다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모든 기능을 자유롭게 사용할 수 있으며 코드의 재사용 </a:t>
            </a:r>
            <a:r>
              <a:rPr lang="en-US" altLang="ko-KR" dirty="0" smtClean="0"/>
              <a:t>	</a:t>
            </a:r>
            <a:r>
              <a:rPr lang="ko-KR" altLang="en-US" dirty="0" smtClean="0"/>
              <a:t>등에서 탁월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ko-KR" altLang="en-US" dirty="0"/>
              <a:t>를 사용하여 모든 데이터베이스와 똑같은 인터페이스로 데이터 교환이 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가능한 </a:t>
            </a:r>
            <a:r>
              <a:rPr lang="ko-KR" altLang="en-US" dirty="0"/>
              <a:t>점에서도 </a:t>
            </a:r>
            <a:r>
              <a:rPr lang="en-US" altLang="ko-KR" dirty="0" err="1"/>
              <a:t>Servlet+JSP</a:t>
            </a:r>
            <a:r>
              <a:rPr lang="en-US" altLang="ko-KR" dirty="0"/>
              <a:t> </a:t>
            </a:r>
            <a:r>
              <a:rPr lang="ko-KR" altLang="en-US" dirty="0"/>
              <a:t>방식이 </a:t>
            </a:r>
            <a:r>
              <a:rPr lang="ko-KR" altLang="en-US" dirty="0" smtClean="0"/>
              <a:t>뛰어난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</a:t>
            </a:r>
            <a:r>
              <a:rPr lang="ko-KR" altLang="en-US" dirty="0"/>
              <a:t>갖고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12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985</TotalTime>
  <Words>93</Words>
  <Application>Microsoft Office PowerPoint</Application>
  <PresentationFormat>화면 슬라이드 쇼(4:3)</PresentationFormat>
  <Paragraphs>61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필수</vt:lpstr>
      <vt:lpstr>Servlet/JSP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bit-user</dc:creator>
  <cp:lastModifiedBy>bit-user</cp:lastModifiedBy>
  <cp:revision>16</cp:revision>
  <dcterms:created xsi:type="dcterms:W3CDTF">2017-04-25T23:54:55Z</dcterms:created>
  <dcterms:modified xsi:type="dcterms:W3CDTF">2017-05-11T11:10:13Z</dcterms:modified>
</cp:coreProperties>
</file>