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507154"/>
            <a:ext cx="7766936" cy="1646302"/>
          </a:xfrm>
        </p:spPr>
        <p:txBody>
          <a:bodyPr/>
          <a:lstStyle/>
          <a:p>
            <a:pPr algn="l"/>
            <a:r>
              <a:rPr lang="ko-KR" altLang="en-US" sz="4000" smtClean="0"/>
              <a:t>디자인패턴 </a:t>
            </a:r>
            <a:r>
              <a:rPr lang="en-US" altLang="ko-KR" sz="4000" smtClean="0"/>
              <a:t>06</a:t>
            </a:r>
            <a:r>
              <a:rPr lang="ko-KR" altLang="en-US" sz="4000" smtClean="0"/>
              <a:t> </a:t>
            </a:r>
            <a:r>
              <a:rPr lang="en-US" altLang="ko-KR" sz="4000" smtClean="0"/>
              <a:t>-  </a:t>
            </a:r>
            <a:r>
              <a:rPr lang="ko-KR" altLang="en-US" sz="4000"/>
              <a:t>커맨드 패턴 </a:t>
            </a:r>
            <a:r>
              <a:rPr lang="en-US" altLang="ko-KR" sz="4000"/>
              <a:t>(command </a:t>
            </a:r>
            <a:r>
              <a:rPr lang="en-US" altLang="ko-KR" sz="4000"/>
              <a:t>pattern</a:t>
            </a:r>
            <a:r>
              <a:rPr lang="en-US" altLang="ko-KR" sz="4000" smtClean="0"/>
              <a:t>)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2583180"/>
            <a:ext cx="7766936" cy="3863340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2800" b="1"/>
              <a:t>커맨드 패턴 </a:t>
            </a:r>
            <a:r>
              <a:rPr lang="en-US" altLang="ko-KR" sz="2800" b="1"/>
              <a:t>(command </a:t>
            </a:r>
            <a:r>
              <a:rPr lang="en-US" altLang="ko-KR" sz="2800" b="1"/>
              <a:t>pattern</a:t>
            </a:r>
            <a:r>
              <a:rPr lang="en-US" altLang="ko-KR" sz="2800" b="1" smtClean="0"/>
              <a:t>)</a:t>
            </a:r>
            <a:endParaRPr lang="ko-KR" altLang="en-US" sz="2800"/>
          </a:p>
          <a:p>
            <a:pPr algn="l"/>
            <a:r>
              <a:rPr lang="ko-KR" altLang="en-US" sz="2800"/>
              <a:t>요구사항을 객체로 캡슐화 할 수 있으며</a:t>
            </a:r>
            <a:r>
              <a:rPr lang="en-US" altLang="ko-KR" sz="2800"/>
              <a:t>, </a:t>
            </a:r>
            <a:r>
              <a:rPr lang="ko-KR" altLang="en-US" sz="2800"/>
              <a:t>매개변수를 써서 여러 가지 다른 요구 사항을 집어넣을수 </a:t>
            </a:r>
            <a:r>
              <a:rPr lang="ko-KR" altLang="en-US" sz="2800"/>
              <a:t>있다</a:t>
            </a:r>
            <a:r>
              <a:rPr lang="en-US" altLang="ko-KR" sz="2800" smtClean="0"/>
              <a:t>.</a:t>
            </a:r>
            <a:r>
              <a:rPr lang="ko-KR" altLang="en-US" sz="2800" smtClean="0"/>
              <a:t>또한 </a:t>
            </a:r>
            <a:r>
              <a:rPr lang="ko-KR" altLang="en-US" sz="2800"/>
              <a:t>요청 내역을 큐에 저장하거나 로그로 기록할수 도있으며 작업취소 기능도 지원가능 하다</a:t>
            </a:r>
            <a:r>
              <a:rPr lang="en-US" altLang="ko-KR" sz="2800"/>
              <a:t>.</a:t>
            </a:r>
          </a:p>
          <a:p>
            <a:pPr algn="l"/>
            <a:r>
              <a:rPr lang="ko-KR" altLang="en-US" sz="2200">
                <a:solidFill>
                  <a:srgbClr val="FF0000"/>
                </a:solidFill>
              </a:rPr>
              <a:t>커맨드 객체는 일련의 행동을 특정 리시버하고 연결시킴으로써 요구사항을 캡슐화한다</a:t>
            </a:r>
            <a:r>
              <a:rPr lang="en-US" altLang="ko-KR" sz="220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2200"/>
              <a:t>이렇게 하기 위해 행동과 리시버를 한 객체에 집어넣고 메소드 하나만 외부에 공개하는 방법을 </a:t>
            </a:r>
            <a:r>
              <a:rPr lang="ko-KR" altLang="en-US" sz="2200"/>
              <a:t>사용한다</a:t>
            </a:r>
            <a:r>
              <a:rPr lang="en-US" altLang="ko-KR" sz="2200" smtClean="0"/>
              <a:t>.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3539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420"/>
          </a:xfrm>
        </p:spPr>
        <p:txBody>
          <a:bodyPr/>
          <a:lstStyle/>
          <a:p>
            <a:pPr algn="ctr"/>
            <a:r>
              <a:rPr lang="ko-KR" altLang="en-US"/>
              <a:t>커맨드 패턴 클래스 다이어그램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3020"/>
            <a:ext cx="8596668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식당을 예로들어보자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1799" y="1371600"/>
            <a:ext cx="8596668" cy="5746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1. </a:t>
            </a:r>
            <a:r>
              <a:rPr lang="ko-KR" altLang="en-US"/>
              <a:t>손님이 웨이터에게 주문을 한다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웨이터가 고객의 주문을 주문서에 적는다</a:t>
            </a:r>
            <a:r>
              <a:rPr lang="en-US" altLang="ko-KR"/>
              <a:t>.</a:t>
            </a:r>
          </a:p>
          <a:p>
            <a:r>
              <a:rPr lang="en-US" altLang="ko-KR"/>
              <a:t>3. </a:t>
            </a:r>
            <a:r>
              <a:rPr lang="ko-KR" altLang="en-US"/>
              <a:t>웨이터는 주문서를 주방에 전달하여 주문을 요청한다</a:t>
            </a:r>
            <a:r>
              <a:rPr lang="en-US" altLang="ko-KR"/>
              <a:t>.</a:t>
            </a:r>
          </a:p>
          <a:p>
            <a:r>
              <a:rPr lang="en-US" altLang="ko-KR"/>
              <a:t>4. </a:t>
            </a:r>
            <a:r>
              <a:rPr lang="ko-KR" altLang="en-US"/>
              <a:t>요리사는 주문서에 적힌 </a:t>
            </a:r>
            <a:r>
              <a:rPr lang="ko-KR" altLang="en-US"/>
              <a:t>주문대로 </a:t>
            </a:r>
            <a:endParaRPr lang="en-US" altLang="ko-KR" smtClean="0"/>
          </a:p>
          <a:p>
            <a:r>
              <a:rPr lang="ko-KR" altLang="en-US" smtClean="0"/>
              <a:t>음식을 </a:t>
            </a:r>
            <a:r>
              <a:rPr lang="ko-KR" altLang="en-US"/>
              <a:t>자신의 노하우로 </a:t>
            </a:r>
            <a:r>
              <a:rPr lang="ko-KR" altLang="en-US"/>
              <a:t>만든다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b="1"/>
              <a:t>손님       </a:t>
            </a:r>
            <a:r>
              <a:rPr lang="en-US" altLang="ko-KR" b="1"/>
              <a:t>==    </a:t>
            </a:r>
            <a:r>
              <a:rPr lang="ko-KR" altLang="en-US" b="1"/>
              <a:t>클라이언트</a:t>
            </a:r>
            <a:endParaRPr lang="ko-KR" altLang="en-US"/>
          </a:p>
          <a:p>
            <a:r>
              <a:rPr lang="ko-KR" altLang="en-US" b="1"/>
              <a:t>웨이터    </a:t>
            </a:r>
            <a:r>
              <a:rPr lang="en-US" altLang="ko-KR" b="1"/>
              <a:t>==    </a:t>
            </a:r>
            <a:r>
              <a:rPr lang="ko-KR" altLang="en-US" b="1"/>
              <a:t>인보커 객체</a:t>
            </a:r>
            <a:endParaRPr lang="ko-KR" altLang="en-US"/>
          </a:p>
          <a:p>
            <a:r>
              <a:rPr lang="ko-KR" altLang="en-US" b="1"/>
              <a:t>주문서    </a:t>
            </a:r>
            <a:r>
              <a:rPr lang="en-US" altLang="ko-KR" b="1"/>
              <a:t>==    </a:t>
            </a:r>
            <a:r>
              <a:rPr lang="ko-KR" altLang="en-US" b="1"/>
              <a:t>커맨드 객체</a:t>
            </a:r>
            <a:endParaRPr lang="ko-KR" altLang="en-US"/>
          </a:p>
          <a:p>
            <a:r>
              <a:rPr lang="ko-KR" altLang="en-US" b="1"/>
              <a:t>주방장    </a:t>
            </a:r>
            <a:r>
              <a:rPr lang="en-US" altLang="ko-KR" b="1"/>
              <a:t>==    </a:t>
            </a:r>
            <a:r>
              <a:rPr lang="ko-KR" altLang="en-US" b="1"/>
              <a:t>리시버 객체</a:t>
            </a:r>
            <a:endParaRPr lang="ko-KR" altLang="en-US"/>
          </a:p>
          <a:p>
            <a:r>
              <a:rPr lang="ko-KR" altLang="en-US" b="1"/>
              <a:t>주문을 하는것 </a:t>
            </a:r>
            <a:r>
              <a:rPr lang="en-US" altLang="ko-KR" b="1"/>
              <a:t>== setCommand()</a:t>
            </a:r>
            <a:endParaRPr lang="ko-KR" altLang="en-US"/>
          </a:p>
          <a:p>
            <a:r>
              <a:rPr lang="ko-KR" altLang="en-US" b="1"/>
              <a:t>주문을 요청하는것 </a:t>
            </a:r>
            <a:r>
              <a:rPr lang="en-US" altLang="ko-KR" b="1"/>
              <a:t>== </a:t>
            </a:r>
            <a:r>
              <a:rPr lang="en-US" altLang="ko-KR" b="1"/>
              <a:t>execute</a:t>
            </a:r>
            <a:r>
              <a:rPr lang="en-US" altLang="ko-KR" b="1" smtClean="0"/>
              <a:t>()</a:t>
            </a:r>
            <a:endParaRPr lang="ko-KR" altLang="en-US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으로 </a:t>
            </a:r>
            <a:r>
              <a:rPr lang="ko-KR" altLang="en-US"/>
              <a:t>볼수있다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1026" name="Picture 2" descr="커맨드 패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0"/>
            <a:ext cx="56540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altLang="ko-KR" smtClean="0"/>
              <a:t>							</a:t>
            </a:r>
            <a:r>
              <a:rPr lang="ko-KR" altLang="en-US" smtClean="0"/>
              <a:t>간단한 예제</a:t>
            </a:r>
            <a:endParaRPr lang="ko-KR" altLang="en-US"/>
          </a:p>
        </p:txBody>
      </p:sp>
      <p:pic>
        <p:nvPicPr>
          <p:cNvPr id="3074" name="Picture 2" descr="커맨드 패턴 리모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80160"/>
            <a:ext cx="8596668" cy="538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77" y="711517"/>
            <a:ext cx="8010525" cy="1914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51" y="2626042"/>
            <a:ext cx="7724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23" y="594360"/>
            <a:ext cx="7363778" cy="52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60" y="757647"/>
            <a:ext cx="8140095" cy="51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8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4" y="0"/>
            <a:ext cx="7905750" cy="6043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8286" y="1959429"/>
            <a:ext cx="5748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</a:t>
            </a:r>
            <a:r>
              <a:rPr lang="en-US" altLang="ko-KR" sz="1400" smtClean="0"/>
              <a:t>emote</a:t>
            </a:r>
            <a:r>
              <a:rPr lang="ko-KR" altLang="en-US" sz="1400" smtClean="0"/>
              <a:t>변수</a:t>
            </a:r>
            <a:r>
              <a:rPr lang="en-US" altLang="ko-KR" sz="1400" smtClean="0"/>
              <a:t>: Invoker – </a:t>
            </a:r>
            <a:r>
              <a:rPr lang="ko-KR" altLang="en-US" sz="1400" smtClean="0"/>
              <a:t>필요한 작업을 요청할때 사용할 커맨드 객체를 </a:t>
            </a:r>
            <a:endParaRPr lang="en-US" altLang="ko-KR" sz="1400" smtClean="0"/>
          </a:p>
          <a:p>
            <a:r>
              <a:rPr lang="ko-KR" altLang="en-US" sz="1400" smtClean="0"/>
              <a:t>인자로 전달 받는다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396343" y="2482649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Light</a:t>
            </a:r>
            <a:r>
              <a:rPr lang="ko-KR" altLang="en-US" smtClean="0"/>
              <a:t>변수</a:t>
            </a:r>
            <a:r>
              <a:rPr lang="en-US" altLang="ko-KR" smtClean="0"/>
              <a:t>: receiver - </a:t>
            </a:r>
            <a:r>
              <a:rPr lang="ko-KR" altLang="en-US" smtClean="0"/>
              <a:t>요청을</a:t>
            </a:r>
            <a:r>
              <a:rPr lang="en-US" altLang="ko-KR" smtClean="0"/>
              <a:t> </a:t>
            </a:r>
            <a:r>
              <a:rPr lang="ko-KR" altLang="en-US" smtClean="0"/>
              <a:t>받아 처리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85920" y="2837140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Lighton</a:t>
            </a:r>
            <a:r>
              <a:rPr lang="ko-KR" altLang="en-US" smtClean="0"/>
              <a:t>변수</a:t>
            </a:r>
            <a:r>
              <a:rPr lang="en-US" altLang="ko-KR" smtClean="0"/>
              <a:t>: Command </a:t>
            </a:r>
            <a:r>
              <a:rPr lang="ko-KR" altLang="en-US" smtClean="0"/>
              <a:t>객체로 리시버를 인자로 받는다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40480" y="3657599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커맨드 객체를 인보커한테 전달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43" y="4877430"/>
            <a:ext cx="5667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147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디자인패턴 06 -  커맨드 패턴 (command pattern)</vt:lpstr>
      <vt:lpstr>커맨드 패턴 클래스 다이어그램</vt:lpstr>
      <vt:lpstr>식당을 예로들어보자. </vt:lpstr>
      <vt:lpstr>       간단한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디자인패턴 06 -  커맨드 패턴 (command pattern)</dc:title>
  <dc:creator>kyoungwook no</dc:creator>
  <cp:lastModifiedBy>kyoungwook no</cp:lastModifiedBy>
  <cp:revision>4</cp:revision>
  <dcterms:created xsi:type="dcterms:W3CDTF">2017-06-01T10:45:05Z</dcterms:created>
  <dcterms:modified xsi:type="dcterms:W3CDTF">2017-06-01T11:20:06Z</dcterms:modified>
</cp:coreProperties>
</file>