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6" r:id="rId9"/>
    <p:sldId id="260" r:id="rId10"/>
    <p:sldId id="261" r:id="rId11"/>
    <p:sldId id="267" r:id="rId12"/>
    <p:sldId id="268" r:id="rId13"/>
    <p:sldId id="270" r:id="rId14"/>
    <p:sldId id="269" r:id="rId15"/>
    <p:sldId id="27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390" y="-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C27B4-0D1E-4116-ADC2-524C49B7E96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FFA66-56D5-4B11-BB99-62519AA86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3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FA66-56D5-4B11-BB99-62519AA8615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47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FA66-56D5-4B11-BB99-62519AA8615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47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B912-F8B5-473F-B3DF-8DB1F0FDF6DF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2B2-421B-4D24-B463-AFC0ECD9E9E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B912-F8B5-473F-B3DF-8DB1F0FDF6DF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2B2-421B-4D24-B463-AFC0ECD9E9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B912-F8B5-473F-B3DF-8DB1F0FDF6DF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2B2-421B-4D24-B463-AFC0ECD9E9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B912-F8B5-473F-B3DF-8DB1F0FDF6DF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2B2-421B-4D24-B463-AFC0ECD9E9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B912-F8B5-473F-B3DF-8DB1F0FDF6DF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2B2-421B-4D24-B463-AFC0ECD9E9E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B912-F8B5-473F-B3DF-8DB1F0FDF6DF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2B2-421B-4D24-B463-AFC0ECD9E9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B912-F8B5-473F-B3DF-8DB1F0FDF6DF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2B2-421B-4D24-B463-AFC0ECD9E9E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B912-F8B5-473F-B3DF-8DB1F0FDF6DF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2B2-421B-4D24-B463-AFC0ECD9E9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B912-F8B5-473F-B3DF-8DB1F0FDF6DF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2B2-421B-4D24-B463-AFC0ECD9E9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B912-F8B5-473F-B3DF-8DB1F0FDF6DF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2B2-421B-4D24-B463-AFC0ECD9E9E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B912-F8B5-473F-B3DF-8DB1F0FDF6DF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D2B2-421B-4D24-B463-AFC0ECD9E9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59B912-F8B5-473F-B3DF-8DB1F0FDF6DF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32BD2B2-421B-4D24-B463-AFC0ECD9E9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review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665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836712"/>
            <a:ext cx="9144000" cy="5616624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0" y="-16498"/>
            <a:ext cx="4618856" cy="447328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Servlet-context.xml</a:t>
            </a:r>
            <a:endParaRPr lang="ko-KR" altLang="en-US" dirty="0"/>
          </a:p>
        </p:txBody>
      </p:sp>
      <p:sp>
        <p:nvSpPr>
          <p:cNvPr id="5" name="TextBox 22"/>
          <p:cNvSpPr txBox="1"/>
          <p:nvPr/>
        </p:nvSpPr>
        <p:spPr>
          <a:xfrm>
            <a:off x="0" y="439481"/>
            <a:ext cx="22949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 dirty="0"/>
              <a:t>스프링 컨테이너 설정 파일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1202225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16498"/>
            <a:ext cx="5580112" cy="44732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Method </a:t>
            </a:r>
            <a:r>
              <a:rPr lang="ko-KR" altLang="en-US" dirty="0" smtClean="0"/>
              <a:t>단독 </a:t>
            </a:r>
            <a:r>
              <a:rPr lang="ko-KR" altLang="en-US" dirty="0" err="1" smtClean="0"/>
              <a:t>매핑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628800"/>
            <a:ext cx="543172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2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16498"/>
            <a:ext cx="5580112" cy="447328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Type+method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매핑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48" y="479935"/>
            <a:ext cx="6890318" cy="637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2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16498"/>
            <a:ext cx="5580112" cy="447328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Type+method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매핑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8" y="1124744"/>
            <a:ext cx="7344816" cy="27240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536" y="4077072"/>
            <a:ext cx="6768752" cy="248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90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512" y="908720"/>
            <a:ext cx="5904656" cy="4092223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16498"/>
            <a:ext cx="5580112" cy="44732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Type </a:t>
            </a:r>
            <a:r>
              <a:rPr lang="ko-KR" altLang="en-US" dirty="0" smtClean="0"/>
              <a:t>단독 </a:t>
            </a:r>
            <a:r>
              <a:rPr lang="ko-KR" altLang="en-US" dirty="0" err="1" smtClean="0"/>
              <a:t>매핑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35236" y="3113348"/>
            <a:ext cx="11444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139952" y="3329372"/>
            <a:ext cx="4667888" cy="687372"/>
            <a:chOff x="4139952" y="3329372"/>
            <a:chExt cx="4667888" cy="687372"/>
          </a:xfrm>
        </p:grpSpPr>
        <p:sp>
          <p:nvSpPr>
            <p:cNvPr id="2" name="직사각형 1"/>
            <p:cNvSpPr/>
            <p:nvPr/>
          </p:nvSpPr>
          <p:spPr>
            <a:xfrm>
              <a:off x="4139952" y="3329372"/>
              <a:ext cx="4104456" cy="6873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99328" y="3370413"/>
              <a:ext cx="4608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>
                  <a:effectLst/>
                </a:rPr>
                <a:t>메소드에</a:t>
              </a:r>
              <a:r>
                <a:rPr lang="ko-KR" altLang="en-US" sz="1200" dirty="0" smtClean="0">
                  <a:effectLst/>
                </a:rPr>
                <a:t> </a:t>
              </a:r>
              <a:r>
                <a:rPr lang="en-US" altLang="ko-KR" sz="1200" dirty="0" smtClean="0">
                  <a:effectLst/>
                </a:rPr>
                <a:t>@</a:t>
              </a:r>
              <a:r>
                <a:rPr lang="en-US" altLang="ko-KR" sz="1200" dirty="0" err="1" smtClean="0">
                  <a:effectLst/>
                </a:rPr>
                <a:t>ResponseBody</a:t>
              </a:r>
              <a:r>
                <a:rPr lang="en-US" altLang="ko-KR" sz="1200" dirty="0" smtClean="0">
                  <a:effectLst/>
                </a:rPr>
                <a:t> </a:t>
              </a:r>
              <a:r>
                <a:rPr lang="ko-KR" altLang="en-US" sz="1200" dirty="0" smtClean="0">
                  <a:effectLst/>
                </a:rPr>
                <a:t>로 </a:t>
              </a:r>
              <a:r>
                <a:rPr lang="ko-KR" altLang="en-US" sz="1200" dirty="0" err="1" smtClean="0">
                  <a:effectLst/>
                </a:rPr>
                <a:t>어노테이션이</a:t>
              </a:r>
              <a:r>
                <a:rPr lang="ko-KR" altLang="en-US" sz="1200" dirty="0" smtClean="0">
                  <a:effectLst/>
                </a:rPr>
                <a:t> 되어 있다면 </a:t>
              </a:r>
              <a:endParaRPr lang="en-US" altLang="ko-KR" sz="1200" dirty="0" smtClean="0">
                <a:effectLst/>
              </a:endParaRPr>
            </a:p>
            <a:p>
              <a:r>
                <a:rPr lang="ko-KR" altLang="en-US" sz="1200" dirty="0" err="1" smtClean="0">
                  <a:effectLst/>
                </a:rPr>
                <a:t>메소드에서</a:t>
              </a:r>
              <a:r>
                <a:rPr lang="ko-KR" altLang="en-US" sz="1200" dirty="0" smtClean="0">
                  <a:effectLst/>
                </a:rPr>
                <a:t> </a:t>
              </a:r>
              <a:r>
                <a:rPr lang="ko-KR" altLang="en-US" sz="1200" dirty="0" err="1" smtClean="0">
                  <a:effectLst/>
                </a:rPr>
                <a:t>리턴되는</a:t>
              </a:r>
              <a:r>
                <a:rPr lang="ko-KR" altLang="en-US" sz="1200" dirty="0" smtClean="0">
                  <a:effectLst/>
                </a:rPr>
                <a:t> 값은 </a:t>
              </a:r>
              <a:r>
                <a:rPr lang="en-US" altLang="ko-KR" sz="1200" dirty="0" smtClean="0">
                  <a:effectLst/>
                </a:rPr>
                <a:t>View </a:t>
              </a:r>
              <a:r>
                <a:rPr lang="ko-KR" altLang="en-US" sz="1200" dirty="0" smtClean="0">
                  <a:effectLst/>
                </a:rPr>
                <a:t>를 통해서 </a:t>
              </a:r>
            </a:p>
            <a:p>
              <a:r>
                <a:rPr lang="ko-KR" altLang="en-US" sz="1200" dirty="0" smtClean="0">
                  <a:effectLst/>
                </a:rPr>
                <a:t>출력되지 않고 </a:t>
              </a:r>
              <a:r>
                <a:rPr lang="en-US" altLang="ko-KR" sz="1200" dirty="0" smtClean="0">
                  <a:effectLst/>
                </a:rPr>
                <a:t>HTTP Response Body </a:t>
              </a:r>
              <a:r>
                <a:rPr lang="ko-KR" altLang="en-US" sz="1200" dirty="0" smtClean="0">
                  <a:effectLst/>
                </a:rPr>
                <a:t>에 직접 쓰여지게 </a:t>
              </a:r>
              <a:r>
                <a:rPr lang="ko-KR" altLang="en-US" sz="1200" dirty="0"/>
                <a:t>됨</a:t>
              </a:r>
              <a:endParaRPr lang="ko-KR" altLang="en-US" sz="1200" dirty="0" smtClean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102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16498"/>
            <a:ext cx="5580112" cy="44732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@Annotation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764704"/>
            <a:ext cx="8856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빈에 </a:t>
            </a:r>
            <a:r>
              <a:rPr lang="ko-KR" altLang="en-US" dirty="0"/>
              <a:t>자동으로 등록하기 위해서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@</a:t>
            </a:r>
            <a:r>
              <a:rPr lang="en-US" altLang="ko-KR" dirty="0"/>
              <a:t>Controller - Presentation Layer</a:t>
            </a:r>
            <a:r>
              <a:rPr lang="ko-KR" altLang="en-US" dirty="0"/>
              <a:t>에서 </a:t>
            </a:r>
            <a:r>
              <a:rPr lang="en-US" altLang="ko-KR" dirty="0" err="1"/>
              <a:t>Contoller</a:t>
            </a:r>
            <a:r>
              <a:rPr lang="ko-KR" altLang="en-US" dirty="0"/>
              <a:t>를 명시하기 위해서 사용</a:t>
            </a:r>
            <a:br>
              <a:rPr lang="ko-KR" altLang="en-US" dirty="0"/>
            </a:br>
            <a:r>
              <a:rPr lang="en-US" altLang="ko-KR" dirty="0"/>
              <a:t>@Service - Business Layer</a:t>
            </a:r>
            <a:r>
              <a:rPr lang="ko-KR" altLang="en-US" dirty="0"/>
              <a:t>에서 </a:t>
            </a:r>
            <a:r>
              <a:rPr lang="en-US" altLang="ko-KR" dirty="0"/>
              <a:t>Service</a:t>
            </a:r>
            <a:r>
              <a:rPr lang="ko-KR" altLang="en-US" dirty="0"/>
              <a:t>를 명시하기 위해서 사용</a:t>
            </a:r>
            <a:br>
              <a:rPr lang="ko-KR" altLang="en-US" dirty="0"/>
            </a:br>
            <a:r>
              <a:rPr lang="en-US" altLang="ko-KR" dirty="0"/>
              <a:t>@Repository - Persistence Layer</a:t>
            </a:r>
            <a:r>
              <a:rPr lang="ko-KR" altLang="en-US" dirty="0"/>
              <a:t>에서 </a:t>
            </a:r>
            <a:r>
              <a:rPr lang="en-US" altLang="ko-KR" dirty="0"/>
              <a:t>DAO</a:t>
            </a:r>
            <a:r>
              <a:rPr lang="ko-KR" altLang="en-US" dirty="0"/>
              <a:t>를 명시하기 위해서 사용</a:t>
            </a:r>
            <a:br>
              <a:rPr lang="ko-KR" altLang="en-US" dirty="0"/>
            </a:br>
            <a:r>
              <a:rPr lang="en-US" altLang="ko-KR" dirty="0"/>
              <a:t>@Component - </a:t>
            </a:r>
            <a:r>
              <a:rPr lang="ko-KR" altLang="en-US" dirty="0"/>
              <a:t>그 외에 자동으로 </a:t>
            </a:r>
            <a:r>
              <a:rPr lang="ko-KR" altLang="en-US" dirty="0" err="1"/>
              <a:t>스캔해서</a:t>
            </a:r>
            <a:r>
              <a:rPr lang="ko-KR" altLang="en-US" dirty="0"/>
              <a:t> 등록하고 싶은 것들을 위해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스프링 </a:t>
            </a:r>
            <a:r>
              <a:rPr lang="en-US" altLang="ko-KR" dirty="0" err="1"/>
              <a:t>mvc</a:t>
            </a:r>
            <a:r>
              <a:rPr lang="ko-KR" altLang="en-US" dirty="0"/>
              <a:t>가 제공하는 </a:t>
            </a:r>
            <a:r>
              <a:rPr lang="ko-KR" altLang="en-US" dirty="0" err="1"/>
              <a:t>어노테이션을</a:t>
            </a:r>
            <a:r>
              <a:rPr lang="ko-KR" altLang="en-US" dirty="0"/>
              <a:t> 이용해서 </a:t>
            </a:r>
            <a:r>
              <a:rPr lang="ko-KR" altLang="en-US" dirty="0" err="1" smtClean="0"/>
              <a:t>파라미터</a:t>
            </a:r>
            <a:r>
              <a:rPr lang="en-US" altLang="ko-KR" dirty="0"/>
              <a:t>, </a:t>
            </a:r>
            <a:r>
              <a:rPr lang="ko-KR" altLang="en-US" dirty="0"/>
              <a:t>헤더</a:t>
            </a:r>
            <a:r>
              <a:rPr lang="en-US" altLang="ko-KR" dirty="0"/>
              <a:t>, </a:t>
            </a:r>
            <a:r>
              <a:rPr lang="ko-KR" altLang="en-US" dirty="0"/>
              <a:t>쿠키</a:t>
            </a:r>
            <a:r>
              <a:rPr lang="en-US" altLang="ko-KR" dirty="0"/>
              <a:t>, </a:t>
            </a:r>
            <a:r>
              <a:rPr lang="ko-KR" altLang="en-US" dirty="0"/>
              <a:t>세션 정보에 </a:t>
            </a:r>
            <a:r>
              <a:rPr lang="ko-KR" altLang="en-US" dirty="0" smtClean="0"/>
              <a:t>접근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(value="</a:t>
            </a:r>
            <a:r>
              <a:rPr lang="en-US" altLang="ko-KR" dirty="0" err="1"/>
              <a:t>url</a:t>
            </a:r>
            <a:r>
              <a:rPr lang="en-US" altLang="ko-KR" dirty="0"/>
              <a:t>", method=</a:t>
            </a:r>
            <a:r>
              <a:rPr lang="en-US" altLang="ko-KR" dirty="0" err="1"/>
              <a:t>RequestMethod.GET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(value="</a:t>
            </a:r>
            <a:r>
              <a:rPr lang="en-US" altLang="ko-KR" dirty="0" err="1"/>
              <a:t>url</a:t>
            </a:r>
            <a:r>
              <a:rPr lang="en-US" altLang="ko-KR" dirty="0"/>
              <a:t>", method=</a:t>
            </a:r>
            <a:r>
              <a:rPr lang="en-US" altLang="ko-KR" dirty="0" err="1"/>
              <a:t>RequestMethod.POST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/>
              <a:t>파라미터를</a:t>
            </a:r>
            <a:r>
              <a:rPr lang="ko-KR" altLang="en-US" dirty="0" smtClean="0"/>
              <a:t> 가져옴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:</a:t>
            </a:r>
            <a:r>
              <a:rPr lang="ko-KR" altLang="en-US" dirty="0" smtClean="0"/>
              <a:t>예외발생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/>
              <a:t>@</a:t>
            </a:r>
            <a:r>
              <a:rPr lang="en-US" altLang="ko-KR" dirty="0" err="1"/>
              <a:t>RequestParam</a:t>
            </a:r>
            <a:r>
              <a:rPr lang="en-US" altLang="ko-KR" dirty="0"/>
              <a:t>(value="p", </a:t>
            </a:r>
            <a:r>
              <a:rPr lang="en-US" altLang="ko-KR" dirty="0" err="1"/>
              <a:t>defaultValue</a:t>
            </a:r>
            <a:r>
              <a:rPr lang="en-US" altLang="ko-KR" dirty="0"/>
              <a:t>="1")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pageNumber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59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HY헤드라인M" pitchFamily="18" charset="-127"/>
                <a:ea typeface="HY헤드라인M" pitchFamily="18" charset="-127"/>
              </a:rPr>
              <a:t>DispatcherServlet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과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MVC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dirty="0"/>
              <a:t>1. </a:t>
            </a:r>
            <a:r>
              <a:rPr lang="ko-KR" altLang="en-US" dirty="0"/>
              <a:t>사용자의 요청을 </a:t>
            </a:r>
            <a:r>
              <a:rPr lang="en-US" altLang="ko-KR" dirty="0" err="1"/>
              <a:t>DispatcherServlet</a:t>
            </a:r>
            <a:r>
              <a:rPr lang="ko-KR" altLang="en-US" dirty="0"/>
              <a:t>이 </a:t>
            </a:r>
            <a:r>
              <a:rPr lang="ko-KR" altLang="en-US" dirty="0" smtClean="0"/>
              <a:t>받는다</a:t>
            </a:r>
            <a:r>
              <a:rPr lang="en-US" altLang="ko-KR" dirty="0"/>
              <a:t>.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2. </a:t>
            </a:r>
            <a:r>
              <a:rPr lang="ko-KR" altLang="en-US" dirty="0"/>
              <a:t>요청을 처리해야 하는 컨트롤을  찾기 위해 </a:t>
            </a:r>
            <a:r>
              <a:rPr lang="en-US" altLang="ko-KR" b="1" dirty="0" err="1"/>
              <a:t>HandlerMapping</a:t>
            </a:r>
            <a:r>
              <a:rPr lang="ko-KR" altLang="en-US" dirty="0"/>
              <a:t>에게 질의를 하고 </a:t>
            </a:r>
            <a:r>
              <a:rPr lang="en-US" altLang="ko-KR" b="1" dirty="0" err="1"/>
              <a:t>HandlerMapping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컨트롤 </a:t>
            </a:r>
            <a:r>
              <a:rPr lang="ko-KR" altLang="en-US" dirty="0" smtClean="0"/>
              <a:t>객체에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매핑되어</a:t>
            </a:r>
            <a:r>
              <a:rPr lang="ko-KR" altLang="en-US" dirty="0" smtClean="0"/>
              <a:t> </a:t>
            </a:r>
            <a:r>
              <a:rPr lang="ko-KR" altLang="en-US" dirty="0"/>
              <a:t>있는 </a:t>
            </a:r>
            <a:r>
              <a:rPr lang="en-US" altLang="ko-KR" dirty="0"/>
              <a:t>URL</a:t>
            </a:r>
            <a:r>
              <a:rPr lang="ko-KR" altLang="en-US" dirty="0"/>
              <a:t>를 찾아낸다</a:t>
            </a:r>
            <a:r>
              <a:rPr lang="en-US" altLang="ko-KR" dirty="0"/>
              <a:t>.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3. </a:t>
            </a:r>
            <a:r>
              <a:rPr lang="en-US" altLang="ko-KR" b="1" dirty="0" err="1"/>
              <a:t>DispatcherServlet</a:t>
            </a:r>
            <a:r>
              <a:rPr lang="ko-KR" altLang="en-US" dirty="0"/>
              <a:t>은 찾은 컨트롤에게 요청을 전달하고 </a:t>
            </a:r>
            <a:r>
              <a:rPr lang="en-US" altLang="ko-KR" dirty="0"/>
              <a:t>Controller</a:t>
            </a:r>
            <a:r>
              <a:rPr lang="ko-KR" altLang="en-US" dirty="0"/>
              <a:t>는 서비스 계층의 인터페이스를</a:t>
            </a:r>
            <a:r>
              <a:rPr lang="en-US" altLang="ko-KR" dirty="0"/>
              <a:t> </a:t>
            </a:r>
            <a:r>
              <a:rPr lang="ko-KR" altLang="en-US" dirty="0"/>
              <a:t>호출하여 적절한 </a:t>
            </a:r>
            <a:r>
              <a:rPr lang="ko-KR" altLang="en-US" dirty="0" err="1" smtClean="0"/>
              <a:t>비지니스를</a:t>
            </a:r>
            <a:r>
              <a:rPr lang="ko-KR" altLang="en-US" dirty="0" smtClean="0"/>
              <a:t> </a:t>
            </a:r>
            <a:r>
              <a:rPr lang="ko-KR" altLang="en-US" dirty="0"/>
              <a:t>수행한다</a:t>
            </a:r>
            <a:r>
              <a:rPr lang="en-US" altLang="ko-KR" dirty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4. </a:t>
            </a:r>
            <a:r>
              <a:rPr lang="ko-KR" altLang="en-US" dirty="0"/>
              <a:t>컨트롤러는 </a:t>
            </a:r>
            <a:r>
              <a:rPr lang="ko-KR" altLang="en-US" dirty="0" err="1"/>
              <a:t>비지니스</a:t>
            </a:r>
            <a:r>
              <a:rPr lang="ko-KR" altLang="en-US" dirty="0"/>
              <a:t> </a:t>
            </a:r>
            <a:r>
              <a:rPr lang="ko-KR" altLang="en-US" dirty="0" err="1"/>
              <a:t>로직의</a:t>
            </a:r>
            <a:r>
              <a:rPr lang="ko-KR" altLang="en-US" dirty="0"/>
              <a:t> 수행결과로 받아낸 도메인 모델 객체와 함께 </a:t>
            </a:r>
            <a:r>
              <a:rPr lang="ko-KR" altLang="en-US" dirty="0" err="1"/>
              <a:t>뷰이름을</a:t>
            </a:r>
            <a:r>
              <a:rPr lang="ko-KR" altLang="en-US" dirty="0"/>
              <a:t> </a:t>
            </a:r>
            <a:r>
              <a:rPr lang="en-US" altLang="ko-KR" b="1" dirty="0" err="1"/>
              <a:t>ModelAndView</a:t>
            </a:r>
            <a:r>
              <a:rPr lang="en-US" altLang="ko-KR" dirty="0"/>
              <a:t> </a:t>
            </a:r>
            <a:r>
              <a:rPr lang="ko-KR" altLang="en-US" dirty="0"/>
              <a:t>객체에 저장하여 </a:t>
            </a:r>
            <a:r>
              <a:rPr lang="ko-KR" altLang="en-US" dirty="0" smtClean="0"/>
              <a:t>반환한다</a:t>
            </a:r>
            <a:r>
              <a:rPr lang="en-US" altLang="ko-KR" dirty="0"/>
              <a:t>.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5. </a:t>
            </a:r>
            <a:r>
              <a:rPr lang="en-US" altLang="ko-KR" b="1" dirty="0" err="1"/>
              <a:t>DispatcherServlet</a:t>
            </a:r>
            <a:r>
              <a:rPr lang="ko-KR" altLang="en-US" dirty="0"/>
              <a:t>은 응답할 </a:t>
            </a:r>
            <a:r>
              <a:rPr lang="en-US" altLang="ko-KR" b="1" dirty="0"/>
              <a:t>View</a:t>
            </a:r>
            <a:r>
              <a:rPr lang="ko-KR" altLang="en-US" dirty="0"/>
              <a:t>를 찾기 위해 </a:t>
            </a:r>
            <a:r>
              <a:rPr lang="en-US" altLang="ko-KR" b="1" dirty="0" err="1"/>
              <a:t>ViewResolver</a:t>
            </a:r>
            <a:r>
              <a:rPr lang="ko-KR" altLang="en-US" dirty="0"/>
              <a:t>에게 질의를 한다</a:t>
            </a:r>
            <a:r>
              <a:rPr lang="en-US" altLang="ko-KR" dirty="0"/>
              <a:t>.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6. </a:t>
            </a:r>
            <a:r>
              <a:rPr lang="en-US" altLang="ko-KR" b="1" dirty="0" err="1"/>
              <a:t>DispatcherServlet</a:t>
            </a:r>
            <a:r>
              <a:rPr lang="ko-KR" altLang="en-US" dirty="0"/>
              <a:t>은 찾아낸 </a:t>
            </a:r>
            <a:r>
              <a:rPr lang="en-US" altLang="ko-KR" b="1" dirty="0"/>
              <a:t>View</a:t>
            </a:r>
            <a:r>
              <a:rPr lang="en-US" altLang="ko-KR" dirty="0"/>
              <a:t> </a:t>
            </a:r>
            <a:r>
              <a:rPr lang="ko-KR" altLang="en-US" dirty="0"/>
              <a:t>객체에게 요청을 전달한다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387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it-user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90317"/>
            <a:ext cx="8877818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400506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사용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746" y="1628800"/>
            <a:ext cx="1924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요청을 처리해야 하는 </a:t>
            </a:r>
            <a:endParaRPr lang="en-US" altLang="ko-KR" sz="1200" dirty="0" smtClean="0">
              <a:solidFill>
                <a:schemeClr val="accent2">
                  <a:lumMod val="50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ko-KR" altLang="en-US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컨트롤을  </a:t>
            </a:r>
            <a:r>
              <a:rPr lang="ko-KR" altLang="en-US" sz="1200" dirty="0" err="1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찾기위해</a:t>
            </a:r>
            <a:r>
              <a:rPr lang="ko-KR" altLang="en-US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질의</a:t>
            </a:r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2637504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찾은 컨트롤에게 요청을 전달</a:t>
            </a:r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72200" y="3367714"/>
            <a:ext cx="2474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도메인 모델 객체와 </a:t>
            </a:r>
            <a:r>
              <a:rPr lang="ko-KR" altLang="en-US" sz="1200" dirty="0" err="1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뷰이름을</a:t>
            </a:r>
            <a:r>
              <a:rPr lang="ko-KR" altLang="en-US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en-US" altLang="ko-KR" sz="1200" dirty="0" err="1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ModelAndView</a:t>
            </a:r>
            <a:r>
              <a:rPr lang="en-US" altLang="ko-KR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저장 반환</a:t>
            </a:r>
            <a:endParaRPr lang="en-US" altLang="ko-KR" sz="1200" dirty="0" smtClean="0">
              <a:solidFill>
                <a:schemeClr val="accent2">
                  <a:lumMod val="50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64486" y="382819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모든 연결 담당</a:t>
            </a:r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61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it-user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90317"/>
            <a:ext cx="8877818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2" y="1052736"/>
            <a:ext cx="192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설정용 </a:t>
            </a:r>
            <a:r>
              <a:rPr lang="en-US" altLang="ko-KR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xml, </a:t>
            </a:r>
            <a:r>
              <a:rPr lang="ko-KR" altLang="en-US" sz="1200" dirty="0" err="1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어노테이션</a:t>
            </a:r>
            <a:r>
              <a:rPr lang="en-US" altLang="ko-KR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</a:p>
          <a:p>
            <a:r>
              <a:rPr lang="ko-KR" altLang="en-US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컨트롤러 정보 저장</a:t>
            </a:r>
            <a:endParaRPr lang="en-US" altLang="ko-KR" sz="1200" dirty="0">
              <a:solidFill>
                <a:schemeClr val="accent2">
                  <a:lumMod val="50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Servlet </a:t>
            </a:r>
            <a:r>
              <a:rPr lang="en-US" altLang="ko-KR" sz="1200" dirty="0" err="1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init</a:t>
            </a:r>
            <a:r>
              <a:rPr lang="en-US" altLang="ko-KR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() </a:t>
            </a:r>
            <a:r>
              <a:rPr lang="ko-KR" altLang="en-US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단계</a:t>
            </a:r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382819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모든 연결 담당</a:t>
            </a:r>
            <a:endParaRPr lang="ko-KR" altLang="en-US" sz="1200" dirty="0">
              <a:solidFill>
                <a:schemeClr val="accent2">
                  <a:lumMod val="50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5659" y="890317"/>
            <a:ext cx="2474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Dao </a:t>
            </a:r>
            <a:r>
              <a:rPr lang="ko-KR" altLang="en-US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에서</a:t>
            </a:r>
            <a:r>
              <a:rPr lang="en-US" altLang="ko-KR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1200" dirty="0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처럼 쓰고 버리는 부분이 아니라 항상 사용하는 것들</a:t>
            </a:r>
            <a:endParaRPr lang="en-US" altLang="ko-KR" sz="1200" dirty="0" smtClean="0">
              <a:solidFill>
                <a:schemeClr val="accent2">
                  <a:lumMod val="50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064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26" y="836712"/>
            <a:ext cx="9138173" cy="4464496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16498"/>
            <a:ext cx="4618856" cy="44732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pom.xml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80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16498"/>
            <a:ext cx="4618856" cy="44732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pom.xml - properties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08627"/>
            <a:ext cx="8820472" cy="15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6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16498"/>
            <a:ext cx="5580112" cy="44732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pom.xml - dependency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090" y="862013"/>
            <a:ext cx="5023666" cy="599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6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16498"/>
            <a:ext cx="4618856" cy="44732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pom.xml - build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476035"/>
            <a:ext cx="8347682" cy="638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0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2026" y="836712"/>
            <a:ext cx="8926335" cy="41764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0616" y="2326401"/>
            <a:ext cx="8661234" cy="453650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0" y="-16498"/>
            <a:ext cx="4618856" cy="44732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Web.xml</a:t>
            </a:r>
            <a:endParaRPr lang="ko-KR" altLang="en-US" dirty="0"/>
          </a:p>
        </p:txBody>
      </p:sp>
      <p:sp>
        <p:nvSpPr>
          <p:cNvPr id="9" name="TextBox 14"/>
          <p:cNvSpPr txBox="1"/>
          <p:nvPr/>
        </p:nvSpPr>
        <p:spPr>
          <a:xfrm>
            <a:off x="0" y="405825"/>
            <a:ext cx="25922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200" b="1" dirty="0"/>
              <a:t>1) </a:t>
            </a:r>
            <a:r>
              <a:rPr lang="en-US" altLang="ko-KR" sz="1200" b="1" dirty="0" err="1"/>
              <a:t>DispatcherServlet</a:t>
            </a:r>
            <a:r>
              <a:rPr lang="en-US" altLang="ko-KR" sz="1200" b="1" dirty="0"/>
              <a:t> </a:t>
            </a:r>
            <a:r>
              <a:rPr lang="ko-KR" altLang="en-US" sz="1200" b="1" dirty="0" err="1"/>
              <a:t>서블릿</a:t>
            </a:r>
            <a:r>
              <a:rPr lang="en-US" altLang="ko-KR" sz="1200" b="1" dirty="0"/>
              <a:t> </a:t>
            </a:r>
            <a:r>
              <a:rPr lang="ko-KR" altLang="en-US" sz="1200" b="1" dirty="0" err="1"/>
              <a:t>맵핑</a:t>
            </a:r>
            <a:endParaRPr lang="ko-KR" altLang="en-US" sz="1200" b="1" dirty="0"/>
          </a:p>
          <a:p>
            <a:pPr lvl="0">
              <a:defRPr lang="ko-KR" altLang="en-US"/>
            </a:pPr>
            <a:r>
              <a:rPr lang="en-US" altLang="ko-KR" sz="1200" b="1" dirty="0"/>
              <a:t>2) </a:t>
            </a:r>
            <a:r>
              <a:rPr lang="ko-KR" altLang="en-US" sz="1200" b="1" dirty="0"/>
              <a:t>스프링 설정 파일 위치 정의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616959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17342</TotalTime>
  <Words>162</Words>
  <Application>Microsoft Office PowerPoint</Application>
  <PresentationFormat>화면 슬라이드 쇼(4:3)</PresentationFormat>
  <Paragraphs>53</Paragraphs>
  <Slides>15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투명도</vt:lpstr>
      <vt:lpstr>Spring review</vt:lpstr>
      <vt:lpstr>DispatcherServlet 과 MVC</vt:lpstr>
      <vt:lpstr>PowerPoint 프레젠테이션</vt:lpstr>
      <vt:lpstr>PowerPoint 프레젠테이션</vt:lpstr>
      <vt:lpstr>pom.xml</vt:lpstr>
      <vt:lpstr>pom.xml - properties</vt:lpstr>
      <vt:lpstr>pom.xml - dependency</vt:lpstr>
      <vt:lpstr>pom.xml - build</vt:lpstr>
      <vt:lpstr>Web.xml</vt:lpstr>
      <vt:lpstr>PowerPoint 프레젠테이션</vt:lpstr>
      <vt:lpstr>Method 단독 매핑</vt:lpstr>
      <vt:lpstr>Type+method 매핑</vt:lpstr>
      <vt:lpstr>Type+method 매핑</vt:lpstr>
      <vt:lpstr>Type 단독 매핑</vt:lpstr>
      <vt:lpstr>@Annotation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review</dc:title>
  <dc:creator>bit-user</dc:creator>
  <cp:lastModifiedBy>bit-user</cp:lastModifiedBy>
  <cp:revision>20</cp:revision>
  <dcterms:created xsi:type="dcterms:W3CDTF">2017-05-31T10:23:21Z</dcterms:created>
  <dcterms:modified xsi:type="dcterms:W3CDTF">2017-06-12T11:26:03Z</dcterms:modified>
</cp:coreProperties>
</file>