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6-19T10:40:37.827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1923 76 0,'-37'0'93,"1"0"-77,0 0 0,0 0-1,-1 0-15,1 0 16,0 0-1,-1 0 17,1 0-17,-36 0 1,35 0 0,1 0 15,0 0 0,-1 0 0,1 0-31,0 0 94,0 0-78,-1 0-1,1 0 32,0 0 0,-1 0-31,1 0-1,0 0 17,-37 0 14,37 0-30,-37 0 0,37 0 15,0 0 0,0 0-15,-1 0 46,1 0-62,0 0 16,-1 0-16,1 0 16,0 0 15,0 0-16,-1 0 314,1 0-314,0 0 48,-1 0-48,1-37-15,0 37 16,0 0 125,-1 0-110,37-36-31,-36 36 0,0 0 94,-1 0-79,1 0 313,0 0-312,0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/>
              <a:t>디자인 패턴 </a:t>
            </a:r>
            <a:r>
              <a:rPr lang="en-US" altLang="ko-KR" smtClean="0"/>
              <a:t>07. </a:t>
            </a:r>
            <a:r>
              <a:rPr lang="ko-KR" altLang="en-US" smtClean="0"/>
              <a:t>어댑터 패턴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(Adapter</a:t>
            </a:r>
            <a:r>
              <a:rPr lang="ko-KR" altLang="en-US" smtClean="0"/>
              <a:t> </a:t>
            </a:r>
            <a:r>
              <a:rPr lang="en-US" altLang="ko-KR" smtClean="0"/>
              <a:t>Pattern)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16969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smtClean="0">
                <a:latin typeface="+mj-ea"/>
                <a:ea typeface="+mj-ea"/>
              </a:rPr>
              <a:t>어댑터 패턴</a:t>
            </a:r>
            <a:r>
              <a:rPr lang="en-US" altLang="ko-KR" sz="2400" b="1">
                <a:latin typeface="+mj-ea"/>
                <a:ea typeface="+mj-ea"/>
              </a:rPr>
              <a:t> (Adapter</a:t>
            </a:r>
            <a:r>
              <a:rPr lang="ko-KR" altLang="en-US" sz="2400" b="1">
                <a:latin typeface="+mj-ea"/>
                <a:ea typeface="+mj-ea"/>
              </a:rPr>
              <a:t> </a:t>
            </a:r>
            <a:r>
              <a:rPr lang="en-US" altLang="ko-KR" sz="2400" b="1">
                <a:latin typeface="+mj-ea"/>
                <a:ea typeface="+mj-ea"/>
              </a:rPr>
              <a:t>Pattern</a:t>
            </a:r>
            <a:r>
              <a:rPr lang="en-US" altLang="ko-KR" sz="2400" b="1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ko-KR" sz="2400" b="1" smtClean="0">
                <a:latin typeface="+mj-ea"/>
                <a:ea typeface="+mj-ea"/>
              </a:rPr>
              <a:t> </a:t>
            </a:r>
            <a:r>
              <a:rPr lang="ko-KR" altLang="en-US" sz="2400" smtClean="0">
                <a:latin typeface="+mj-ea"/>
                <a:ea typeface="+mj-ea"/>
              </a:rPr>
              <a:t>한 클래스의 인터페이스를 클라이언트에서 사용하고자하는 </a:t>
            </a:r>
            <a:r>
              <a:rPr lang="ko-KR" altLang="en-US" sz="2400" smtClean="0">
                <a:solidFill>
                  <a:srgbClr val="FF0000"/>
                </a:solidFill>
                <a:latin typeface="+mj-ea"/>
                <a:ea typeface="+mj-ea"/>
              </a:rPr>
              <a:t>다른</a:t>
            </a:r>
            <a:r>
              <a:rPr lang="ko-KR" altLang="en-US" sz="2400" smtClean="0">
                <a:latin typeface="+mj-ea"/>
                <a:ea typeface="+mj-ea"/>
              </a:rPr>
              <a:t> </a:t>
            </a:r>
            <a:r>
              <a:rPr lang="ko-KR" altLang="en-US" sz="2400" smtClean="0">
                <a:solidFill>
                  <a:srgbClr val="FF0000"/>
                </a:solidFill>
                <a:latin typeface="+mj-ea"/>
                <a:ea typeface="+mj-ea"/>
              </a:rPr>
              <a:t>인터페이스로 변환</a:t>
            </a:r>
            <a:r>
              <a:rPr lang="ko-KR" altLang="en-US" sz="2400" smtClean="0">
                <a:latin typeface="+mj-ea"/>
                <a:ea typeface="+mj-ea"/>
              </a:rPr>
              <a:t>합니다</a:t>
            </a:r>
            <a:r>
              <a:rPr lang="en-US" altLang="ko-KR" sz="2400" smtClean="0">
                <a:latin typeface="+mj-ea"/>
                <a:ea typeface="+mj-ea"/>
              </a:rPr>
              <a:t>. </a:t>
            </a:r>
            <a:r>
              <a:rPr lang="ko-KR" altLang="en-US" sz="2400" smtClean="0">
                <a:latin typeface="+mj-ea"/>
                <a:ea typeface="+mj-ea"/>
              </a:rPr>
              <a:t>어댑터를 이용하면 인터페이스 호환성 문제 때문에 같이 쓸 수 없는 클래스들을 연결해서 쓸 수 있습니다</a:t>
            </a:r>
            <a:r>
              <a:rPr lang="en-US" altLang="ko-KR" sz="2400" smtClean="0">
                <a:latin typeface="+mj-ea"/>
                <a:ea typeface="+mj-ea"/>
              </a:rPr>
              <a:t>. </a:t>
            </a:r>
            <a:endParaRPr lang="en-US" altLang="ko-KR" sz="240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400" b="1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400" b="1" smtClean="0">
                <a:latin typeface="+mj-ea"/>
                <a:ea typeface="+mj-ea"/>
              </a:rPr>
              <a:t>즉</a:t>
            </a:r>
            <a:r>
              <a:rPr lang="en-US" altLang="ko-KR" sz="2400" b="1" smtClean="0">
                <a:latin typeface="+mj-ea"/>
                <a:ea typeface="+mj-ea"/>
              </a:rPr>
              <a:t>,</a:t>
            </a:r>
            <a:r>
              <a:rPr lang="ko-KR" altLang="en-US"/>
              <a:t> 프로그래밍을 진행하다보면 </a:t>
            </a:r>
            <a:r>
              <a:rPr lang="en-US" altLang="ko-KR" b="1"/>
              <a:t>'</a:t>
            </a:r>
            <a:r>
              <a:rPr lang="ko-KR" altLang="en-US" b="1"/>
              <a:t>이미 제공되어 있는 것</a:t>
            </a:r>
            <a:r>
              <a:rPr lang="en-US" altLang="ko-KR" b="1"/>
              <a:t>'</a:t>
            </a:r>
            <a:r>
              <a:rPr lang="ko-KR" altLang="en-US" b="1"/>
              <a:t>과 </a:t>
            </a:r>
            <a:r>
              <a:rPr lang="en-US" altLang="ko-KR" b="1"/>
              <a:t>'</a:t>
            </a:r>
            <a:r>
              <a:rPr lang="ko-KR" altLang="en-US" b="1"/>
              <a:t>필요한 것</a:t>
            </a:r>
            <a:r>
              <a:rPr lang="en-US" altLang="ko-KR" b="1"/>
              <a:t>' </a:t>
            </a:r>
            <a:r>
              <a:rPr lang="ko-KR" altLang="en-US" b="1"/>
              <a:t>사이에 </a:t>
            </a:r>
            <a:r>
              <a:rPr lang="en-US" altLang="ko-KR" b="1"/>
              <a:t>'</a:t>
            </a:r>
            <a:r>
              <a:rPr lang="ko-KR" altLang="en-US" b="1"/>
              <a:t>차이</a:t>
            </a:r>
            <a:r>
              <a:rPr lang="en-US" altLang="ko-KR" b="1"/>
              <a:t>'</a:t>
            </a:r>
            <a:r>
              <a:rPr lang="ko-KR" altLang="en-US"/>
              <a:t>가 발생하게 되는데 이때 이 </a:t>
            </a:r>
            <a:r>
              <a:rPr lang="en-US" altLang="ko-KR"/>
              <a:t>'</a:t>
            </a:r>
            <a:r>
              <a:rPr lang="ko-KR" altLang="en-US"/>
              <a:t>차이</a:t>
            </a:r>
            <a:r>
              <a:rPr lang="en-US" altLang="ko-KR"/>
              <a:t>'</a:t>
            </a:r>
            <a:r>
              <a:rPr lang="ko-KR" altLang="en-US"/>
              <a:t>를 없애주는 것이 </a:t>
            </a:r>
            <a:r>
              <a:rPr lang="en-US" altLang="ko-KR" b="1"/>
              <a:t>Adapter </a:t>
            </a:r>
            <a:r>
              <a:rPr lang="ko-KR" altLang="en-US" b="1"/>
              <a:t>패턴</a:t>
            </a:r>
            <a:r>
              <a:rPr lang="ko-KR" altLang="en-US"/>
              <a:t>이다</a:t>
            </a:r>
            <a:endParaRPr lang="ko-KR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85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smtClean="0"/>
              <a:t>Enumeration(jdk1.2</a:t>
            </a:r>
            <a:r>
              <a:rPr lang="ko-KR" altLang="en-US" b="1" smtClean="0"/>
              <a:t>이전</a:t>
            </a:r>
            <a:r>
              <a:rPr lang="en-US" altLang="ko-KR" b="1" smtClean="0"/>
              <a:t>)</a:t>
            </a:r>
            <a:r>
              <a:rPr lang="ko-KR" altLang="en-US" b="1" smtClean="0"/>
              <a:t>과 </a:t>
            </a:r>
            <a:r>
              <a:rPr lang="en-US" altLang="ko-KR" b="1" smtClean="0"/>
              <a:t>Iterator</a:t>
            </a:r>
            <a:r>
              <a:rPr lang="en-US" altLang="ko-KR" b="1"/>
              <a:t>(jdk1.2</a:t>
            </a:r>
            <a:r>
              <a:rPr lang="ko-KR" altLang="en-US" b="1" smtClean="0"/>
              <a:t>이후</a:t>
            </a:r>
            <a:r>
              <a:rPr lang="en-US" altLang="ko-KR" b="1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구식 </a:t>
            </a:r>
            <a:r>
              <a:rPr lang="en-US" altLang="ko-KR" b="1"/>
              <a:t>Enumeration.</a:t>
            </a:r>
            <a:endParaRPr lang="ko-KR" altLang="en-US"/>
          </a:p>
          <a:p>
            <a:pPr marL="0" indent="0">
              <a:buNone/>
            </a:pPr>
            <a:r>
              <a:rPr lang="en-US" altLang="ko-KR"/>
              <a:t>Enumeration</a:t>
            </a:r>
            <a:r>
              <a:rPr lang="ko-KR" altLang="en-US"/>
              <a:t>을 리턴하는 </a:t>
            </a:r>
            <a:r>
              <a:rPr lang="en-US" altLang="ko-KR"/>
              <a:t>elements() </a:t>
            </a:r>
            <a:r>
              <a:rPr lang="ko-KR" altLang="en-US"/>
              <a:t>메소드가 구현되어 있었던</a:t>
            </a:r>
            <a:r>
              <a:rPr lang="en-US" altLang="ko-KR"/>
              <a:t>, </a:t>
            </a:r>
            <a:r>
              <a:rPr lang="ko-KR" altLang="en-US"/>
              <a:t>초기 컬렉션 형식</a:t>
            </a:r>
            <a:r>
              <a:rPr lang="en-US" altLang="ko-KR"/>
              <a:t>(Vector, Stack, Hashtable </a:t>
            </a:r>
            <a:r>
              <a:rPr lang="ko-KR" altLang="en-US"/>
              <a:t>등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Enumeration </a:t>
            </a:r>
            <a:r>
              <a:rPr lang="ko-KR" altLang="en-US"/>
              <a:t>인터페이스를 이용하면 컬렉션 내에서 각 항목이 관리되는 방식에는 신경 쓸 필요 없이 컬렉션의 모든 항목에 접근이 </a:t>
            </a:r>
            <a:r>
              <a:rPr lang="ko-KR" altLang="en-US"/>
              <a:t>가능하다</a:t>
            </a:r>
            <a:r>
              <a:rPr lang="en-US" altLang="ko-KR" smtClean="0"/>
              <a:t>.</a:t>
            </a:r>
            <a:r>
              <a:rPr lang="en-US" altLang="ko-KR"/>
              <a:t/>
            </a:r>
            <a:br>
              <a:rPr lang="en-US" altLang="ko-KR"/>
            </a:br>
            <a:endParaRPr lang="en-US" altLang="ko-KR"/>
          </a:p>
          <a:p>
            <a:pPr marL="0" indent="0">
              <a:buNone/>
            </a:pPr>
            <a:r>
              <a:rPr lang="ko-KR" altLang="en-US" b="1"/>
              <a:t>신형 </a:t>
            </a:r>
            <a:r>
              <a:rPr lang="en-US" altLang="ko-KR" b="1"/>
              <a:t>Iterator.</a:t>
            </a:r>
            <a:endParaRPr lang="ko-KR" altLang="en-US"/>
          </a:p>
          <a:p>
            <a:pPr marL="0" indent="0">
              <a:buNone/>
            </a:pPr>
            <a:r>
              <a:rPr lang="ko-KR" altLang="en-US"/>
              <a:t>썬에서 새로운 컬렉션 클래스를 출시하면서</a:t>
            </a:r>
            <a:r>
              <a:rPr lang="en-US" altLang="ko-KR"/>
              <a:t>, Enumeration</a:t>
            </a:r>
            <a:r>
              <a:rPr lang="ko-KR" altLang="en-US"/>
              <a:t>과 마찬가지로 컬렉션에 있는 일련의 항목들에 접근할 수 있게 해 주면서 항목을 제거할 수 도 있게 해 주는 </a:t>
            </a:r>
            <a:r>
              <a:rPr lang="en-US" altLang="ko-KR"/>
              <a:t>iterator</a:t>
            </a:r>
            <a:r>
              <a:rPr lang="ko-KR" altLang="en-US"/>
              <a:t>라는 인터페이스를 이용하기 시작했다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0" y="184150"/>
            <a:ext cx="43815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2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1380" y="117545"/>
            <a:ext cx="8596668" cy="670560"/>
          </a:xfrm>
        </p:spPr>
        <p:txBody>
          <a:bodyPr/>
          <a:lstStyle/>
          <a:p>
            <a:pPr algn="ctr"/>
            <a:r>
              <a:rPr lang="ko-KR" altLang="en-US" smtClean="0"/>
              <a:t>어댑터 디자인</a:t>
            </a:r>
            <a:endParaRPr lang="ko-KR" altLang="en-US"/>
          </a:p>
        </p:txBody>
      </p:sp>
      <p:pic>
        <p:nvPicPr>
          <p:cNvPr id="1026" name="Picture 2" descr="Enumeration iterato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24643"/>
            <a:ext cx="4048125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783926" y="3643406"/>
              <a:ext cx="693000" cy="4248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806" y="3559526"/>
                <a:ext cx="776880" cy="2102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직사각형 4"/>
          <p:cNvSpPr/>
          <p:nvPr/>
        </p:nvSpPr>
        <p:spPr>
          <a:xfrm>
            <a:off x="783926" y="438801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Enumeration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remove()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해당하는 기능을 제공하지 않는다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읽기 전용 인터페이스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어댑터 차원에서 완벽하게 작동하는 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remove()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 구현할 수 있는 방법은 없다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그나마 가장 좋은 방법으로 런타임 예외를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던지는 </a:t>
            </a:r>
            <a:r>
              <a:rPr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방법이다</a:t>
            </a:r>
            <a:r>
              <a:rPr lang="en-US" altLang="ko-KR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Iterator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인터페이스를 디자인한 사람들은 이런 필요성을 미리 예견하고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Remove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 구현할 때 </a:t>
            </a:r>
            <a:r>
              <a:rPr lang="en-US" altLang="ko-KR" sz="1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UnsupportedOperationException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지원하도록 만들었다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이런경우는 어댑터가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완벽하게 </a:t>
            </a:r>
            <a:r>
              <a:rPr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적용될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없는 경우라고 할수있다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</a:t>
            </a:r>
            <a:r>
              <a:rPr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클라이언트에서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충분히 주의를 기울이고 어댑터 문서를 잘 만들어 두면 상당히 쓸만한 해결책이 될 수 있다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/>
              <a:t/>
            </a:r>
            <a:br>
              <a:rPr lang="ko-KR" altLang="en-US" sz="1200"/>
            </a:b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217" y="729343"/>
            <a:ext cx="484462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5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61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smtClean="0"/>
              <a:t>디자인 패턴 정리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155701"/>
            <a:ext cx="8596668" cy="488566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b="1"/>
              <a:t>커맨드 패턴 </a:t>
            </a:r>
            <a:r>
              <a:rPr lang="en-US" altLang="ko-KR" b="1"/>
              <a:t>(command pattern</a:t>
            </a:r>
            <a:r>
              <a:rPr lang="en-US" altLang="ko-KR" b="1" smtClean="0"/>
              <a:t>) –</a:t>
            </a:r>
            <a:r>
              <a:rPr lang="ko-KR" altLang="en-US" smtClean="0"/>
              <a:t> </a:t>
            </a:r>
            <a:r>
              <a:rPr lang="ko-KR" altLang="en-US" smtClean="0">
                <a:solidFill>
                  <a:srgbClr val="FF0000"/>
                </a:solidFill>
              </a:rPr>
              <a:t>요청 내역을 객체로 캡슐화</a:t>
            </a:r>
            <a:r>
              <a:rPr lang="ko-KR" altLang="en-US" smtClean="0"/>
              <a:t>하여 클라이언트를 서로 다른 요청 내역에 따라 매개변수화 할수 있다</a:t>
            </a:r>
            <a:r>
              <a:rPr lang="en-US" altLang="ko-KR" smtClean="0"/>
              <a:t>. </a:t>
            </a:r>
            <a:r>
              <a:rPr lang="ko-KR" altLang="en-US" smtClean="0"/>
              <a:t>요청을 큐에 저장하거나 로그로 기록할 수 있고 작업취소 기능을 지원할수 있다</a:t>
            </a:r>
            <a:r>
              <a:rPr lang="en-US" altLang="ko-KR" smtClean="0"/>
              <a:t>.</a:t>
            </a:r>
          </a:p>
          <a:p>
            <a:r>
              <a:rPr lang="ko-KR" altLang="en-US" b="1"/>
              <a:t>싱글턴 패턴 </a:t>
            </a:r>
            <a:r>
              <a:rPr lang="en-US" altLang="ko-KR" b="1"/>
              <a:t>(singleton pattern</a:t>
            </a:r>
            <a:r>
              <a:rPr lang="en-US" altLang="ko-KR" b="1" smtClean="0"/>
              <a:t>) -</a:t>
            </a:r>
            <a:r>
              <a:rPr lang="ko-KR" altLang="en-US"/>
              <a:t> </a:t>
            </a:r>
            <a:r>
              <a:rPr lang="ko-KR" altLang="en-US" smtClean="0"/>
              <a:t>해당 </a:t>
            </a:r>
            <a:r>
              <a:rPr lang="ko-KR" altLang="en-US"/>
              <a:t>클래스의 </a:t>
            </a:r>
            <a:r>
              <a:rPr lang="ko-KR" altLang="en-US">
                <a:solidFill>
                  <a:srgbClr val="FF0000"/>
                </a:solidFill>
              </a:rPr>
              <a:t>인스턴스가 하나만</a:t>
            </a:r>
            <a:r>
              <a:rPr lang="ko-KR" altLang="en-US"/>
              <a:t> 만들어지고</a:t>
            </a:r>
            <a:r>
              <a:rPr lang="en-US" altLang="ko-KR"/>
              <a:t>, </a:t>
            </a:r>
            <a:r>
              <a:rPr lang="ko-KR" altLang="en-US"/>
              <a:t>어디서든지 그 인스턴스에 접근할 수 있도록 하기 위한 패턴</a:t>
            </a:r>
            <a:r>
              <a:rPr lang="en-US" altLang="ko-KR" smtClean="0"/>
              <a:t>.</a:t>
            </a:r>
          </a:p>
          <a:p>
            <a:r>
              <a:rPr lang="ko-KR" altLang="en-US"/>
              <a:t/>
            </a:r>
            <a:br>
              <a:rPr lang="ko-KR" altLang="en-US"/>
            </a:br>
            <a:r>
              <a:rPr lang="ko-KR" altLang="en-US" b="1"/>
              <a:t>팩토리 메소드 패턴 </a:t>
            </a:r>
            <a:r>
              <a:rPr lang="en-US" altLang="ko-KR"/>
              <a:t>-</a:t>
            </a:r>
            <a:r>
              <a:rPr lang="en-US" altLang="ko-KR" smtClean="0"/>
              <a:t> </a:t>
            </a:r>
            <a:r>
              <a:rPr lang="ko-KR" altLang="en-US"/>
              <a:t>객체를 생성하기 위한 인터페이스를 정의하는데</a:t>
            </a:r>
            <a:r>
              <a:rPr lang="en-US" altLang="ko-KR"/>
              <a:t>, </a:t>
            </a:r>
            <a:r>
              <a:rPr lang="ko-KR" altLang="en-US"/>
              <a:t>어떤 클래스의 </a:t>
            </a:r>
            <a:r>
              <a:rPr lang="ko-KR" altLang="en-US" smtClean="0"/>
              <a:t>인스턴스를</a:t>
            </a:r>
            <a:r>
              <a:rPr lang="ko-KR" altLang="en-US"/>
              <a:t>  </a:t>
            </a:r>
            <a:r>
              <a:rPr lang="ko-KR" altLang="en-US" smtClean="0"/>
              <a:t>만들지는 </a:t>
            </a:r>
            <a:r>
              <a:rPr lang="ko-KR" altLang="en-US"/>
              <a:t>서브클래스에서 결정하게 만든다</a:t>
            </a:r>
            <a:r>
              <a:rPr lang="en-US" altLang="ko-KR"/>
              <a:t>. </a:t>
            </a:r>
            <a:r>
              <a:rPr lang="ko-KR" altLang="en-US"/>
              <a:t>즉 팩토리 메소드 패턴을 </a:t>
            </a:r>
            <a:r>
              <a:rPr lang="ko-KR" altLang="en-US" smtClean="0"/>
              <a:t>이용하면 </a:t>
            </a:r>
            <a:r>
              <a:rPr lang="ko-KR" altLang="en-US"/>
              <a:t> </a:t>
            </a:r>
            <a:r>
              <a:rPr lang="ko-KR" altLang="en-US">
                <a:solidFill>
                  <a:srgbClr val="FF0000"/>
                </a:solidFill>
              </a:rPr>
              <a:t>클래스의 인스턴스를 만드는 일을 서브클래스에게 맡기는 것</a:t>
            </a:r>
            <a:r>
              <a:rPr lang="en-US" altLang="ko-KR" smtClean="0"/>
              <a:t>.</a:t>
            </a:r>
            <a:r>
              <a:rPr lang="ko-KR" altLang="en-US" b="1"/>
              <a:t> </a:t>
            </a:r>
            <a:endParaRPr lang="en-US" altLang="ko-KR" b="1" smtClean="0"/>
          </a:p>
          <a:p>
            <a:r>
              <a:rPr lang="ko-KR" altLang="en-US" b="1" smtClean="0"/>
              <a:t>데코레이터 </a:t>
            </a:r>
            <a:r>
              <a:rPr lang="ko-KR" altLang="en-US" b="1"/>
              <a:t>패턴 </a:t>
            </a:r>
            <a:r>
              <a:rPr lang="en-US" altLang="ko-KR" b="1"/>
              <a:t>(decorator pattern</a:t>
            </a:r>
            <a:r>
              <a:rPr lang="en-US" altLang="ko-KR" b="1" smtClean="0"/>
              <a:t>)</a:t>
            </a:r>
            <a:r>
              <a:rPr lang="ko-KR" altLang="en-US"/>
              <a:t> </a:t>
            </a:r>
            <a:r>
              <a:rPr lang="en-US" altLang="ko-KR" smtClean="0"/>
              <a:t>-</a:t>
            </a:r>
            <a:r>
              <a:rPr lang="ko-KR" altLang="en-US" smtClean="0"/>
              <a:t>객체에 </a:t>
            </a:r>
            <a:r>
              <a:rPr lang="ko-KR" altLang="en-US">
                <a:solidFill>
                  <a:srgbClr val="FF0000"/>
                </a:solidFill>
              </a:rPr>
              <a:t>추가적인 요건</a:t>
            </a:r>
            <a:r>
              <a:rPr lang="ko-KR" altLang="en-US"/>
              <a:t>을 </a:t>
            </a:r>
            <a:r>
              <a:rPr lang="ko-KR" altLang="en-US">
                <a:solidFill>
                  <a:srgbClr val="FF0000"/>
                </a:solidFill>
              </a:rPr>
              <a:t>동적으로 첨가한다</a:t>
            </a:r>
            <a:r>
              <a:rPr lang="en-US" altLang="ko-KR" smtClean="0"/>
              <a:t>. </a:t>
            </a:r>
            <a:r>
              <a:rPr lang="ko-KR" altLang="en-US" smtClean="0"/>
              <a:t>데코레이터는 </a:t>
            </a:r>
            <a:r>
              <a:rPr lang="ko-KR" altLang="en-US"/>
              <a:t>서브클래스를 만드는 것을 통해서 기능을 유연하게 확장할 수 있는 방법을 </a:t>
            </a:r>
            <a:r>
              <a:rPr lang="ko-KR" altLang="en-US" smtClean="0"/>
              <a:t>제공한다</a:t>
            </a:r>
            <a:endParaRPr lang="en-US" altLang="ko-KR" smtClean="0"/>
          </a:p>
          <a:p>
            <a:r>
              <a:rPr lang="ko-KR" altLang="en-US" b="1"/>
              <a:t>옵저버 패턴 </a:t>
            </a:r>
            <a:r>
              <a:rPr lang="en-US" altLang="ko-KR" b="1"/>
              <a:t>(observer pattern</a:t>
            </a:r>
            <a:r>
              <a:rPr lang="en-US" altLang="ko-KR" b="1" smtClean="0"/>
              <a:t>)</a:t>
            </a:r>
            <a:r>
              <a:rPr lang="ko-KR" altLang="en-US"/>
              <a:t> </a:t>
            </a:r>
            <a:r>
              <a:rPr lang="en-US" altLang="ko-KR" smtClean="0"/>
              <a:t>- </a:t>
            </a:r>
            <a:r>
              <a:rPr lang="ko-KR" altLang="en-US" smtClean="0"/>
              <a:t>한객체의 상태가 바뀌면 </a:t>
            </a:r>
            <a:r>
              <a:rPr lang="ko-KR" altLang="en-US"/>
              <a:t>그 객체에 의존하는 다른 객체들한테 연락이 가고 자동으로 내용이 갱신되는 </a:t>
            </a:r>
            <a:r>
              <a:rPr lang="ko-KR" altLang="en-US" smtClean="0"/>
              <a:t>방식으로 </a:t>
            </a:r>
            <a:r>
              <a:rPr lang="ko-KR" altLang="en-US" smtClean="0">
                <a:solidFill>
                  <a:srgbClr val="FF0000"/>
                </a:solidFill>
              </a:rPr>
              <a:t>일대다</a:t>
            </a:r>
            <a:r>
              <a:rPr lang="en-US" altLang="ko-KR">
                <a:solidFill>
                  <a:srgbClr val="FF0000"/>
                </a:solidFill>
              </a:rPr>
              <a:t>(one-to-many) </a:t>
            </a:r>
            <a:r>
              <a:rPr lang="ko-KR" altLang="en-US">
                <a:solidFill>
                  <a:srgbClr val="FF0000"/>
                </a:solidFill>
              </a:rPr>
              <a:t>의존성</a:t>
            </a:r>
            <a:r>
              <a:rPr lang="ko-KR" altLang="en-US"/>
              <a:t>을 </a:t>
            </a:r>
            <a:r>
              <a:rPr lang="ko-KR" altLang="en-US" smtClean="0"/>
              <a:t>정의한다</a:t>
            </a:r>
            <a:r>
              <a:rPr lang="en-US" altLang="ko-KR" smtClean="0"/>
              <a:t>.</a:t>
            </a:r>
          </a:p>
          <a:p>
            <a:r>
              <a:rPr lang="ko-KR" altLang="en-US" b="1" smtClean="0"/>
              <a:t>스트래티지 </a:t>
            </a:r>
            <a:r>
              <a:rPr lang="ko-KR" altLang="en-US" b="1"/>
              <a:t>패턴</a:t>
            </a:r>
            <a:r>
              <a:rPr lang="en-US" altLang="ko-KR" b="1"/>
              <a:t>(strategy pattern</a:t>
            </a:r>
            <a:r>
              <a:rPr lang="en-US" altLang="ko-KR" b="1" smtClean="0"/>
              <a:t>)</a:t>
            </a:r>
            <a:r>
              <a:rPr lang="ko-KR" altLang="en-US"/>
              <a:t> </a:t>
            </a:r>
            <a:r>
              <a:rPr lang="en-US" altLang="ko-KR" smtClean="0"/>
              <a:t>- </a:t>
            </a:r>
            <a:r>
              <a:rPr lang="ko-KR" altLang="en-US" smtClean="0">
                <a:solidFill>
                  <a:srgbClr val="FF0000"/>
                </a:solidFill>
              </a:rPr>
              <a:t>알고리즘군을 </a:t>
            </a:r>
            <a:r>
              <a:rPr lang="ko-KR" altLang="en-US">
                <a:solidFill>
                  <a:srgbClr val="FF0000"/>
                </a:solidFill>
              </a:rPr>
              <a:t>정의</a:t>
            </a:r>
            <a:r>
              <a:rPr lang="ko-KR" altLang="en-US"/>
              <a:t>하고 </a:t>
            </a:r>
            <a:r>
              <a:rPr lang="ko-KR" altLang="en-US" smtClean="0"/>
              <a:t>각각 </a:t>
            </a:r>
            <a:r>
              <a:rPr lang="ko-KR" altLang="en-US" smtClean="0">
                <a:solidFill>
                  <a:srgbClr val="FF0000"/>
                </a:solidFill>
              </a:rPr>
              <a:t>캡슐화</a:t>
            </a:r>
            <a:r>
              <a:rPr lang="ko-KR" altLang="en-US" smtClean="0"/>
              <a:t>하여 </a:t>
            </a:r>
            <a:r>
              <a:rPr lang="ko-KR" altLang="en-US">
                <a:solidFill>
                  <a:srgbClr val="FF0000"/>
                </a:solidFill>
              </a:rPr>
              <a:t>교환해서 사용</a:t>
            </a:r>
            <a:r>
              <a:rPr lang="ko-KR" altLang="en-US"/>
              <a:t>할 수 있도록 만든다</a:t>
            </a:r>
            <a:r>
              <a:rPr lang="en-US" altLang="ko-KR" smtClean="0"/>
              <a:t>. </a:t>
            </a:r>
            <a:r>
              <a:rPr lang="ko-KR" altLang="en-US" smtClean="0"/>
              <a:t>스트래티지패턴을 </a:t>
            </a:r>
            <a:r>
              <a:rPr lang="ko-KR" altLang="en-US"/>
              <a:t>활용하면 알고리즘을 사용하는 클라이언트와는 독립적으로 알고리즘을 변경할수 </a:t>
            </a:r>
            <a:r>
              <a:rPr lang="ko-KR" altLang="en-US" smtClean="0"/>
              <a:t>있다</a:t>
            </a:r>
            <a:endParaRPr lang="en-US" altLang="ko-KR" smtClean="0"/>
          </a:p>
          <a:p>
            <a:r>
              <a:rPr lang="ko-KR" altLang="en-US" b="1" smtClean="0">
                <a:latin typeface="+mj-ea"/>
              </a:rPr>
              <a:t>어댑터 </a:t>
            </a:r>
            <a:r>
              <a:rPr lang="ko-KR" altLang="en-US" b="1">
                <a:latin typeface="+mj-ea"/>
              </a:rPr>
              <a:t>패턴</a:t>
            </a:r>
            <a:r>
              <a:rPr lang="en-US" altLang="ko-KR" b="1">
                <a:latin typeface="+mj-ea"/>
              </a:rPr>
              <a:t> (Adapter</a:t>
            </a:r>
            <a:r>
              <a:rPr lang="ko-KR" altLang="en-US" b="1">
                <a:latin typeface="+mj-ea"/>
              </a:rPr>
              <a:t> </a:t>
            </a:r>
            <a:r>
              <a:rPr lang="en-US" altLang="ko-KR" b="1">
                <a:latin typeface="+mj-ea"/>
              </a:rPr>
              <a:t>Pattern</a:t>
            </a:r>
            <a:r>
              <a:rPr lang="en-US" altLang="ko-KR" b="1" smtClean="0">
                <a:latin typeface="+mj-ea"/>
              </a:rPr>
              <a:t>) - </a:t>
            </a:r>
            <a:r>
              <a:rPr lang="ko-KR" altLang="en-US" smtClean="0">
                <a:latin typeface="+mj-ea"/>
              </a:rPr>
              <a:t>한 </a:t>
            </a:r>
            <a:r>
              <a:rPr lang="ko-KR" altLang="en-US">
                <a:latin typeface="+mj-ea"/>
              </a:rPr>
              <a:t>클래스의 인터페이스를 클라이언트에서 사용하고자하는 </a:t>
            </a:r>
            <a:r>
              <a:rPr lang="ko-KR" altLang="en-US">
                <a:solidFill>
                  <a:srgbClr val="FF0000"/>
                </a:solidFill>
                <a:latin typeface="+mj-ea"/>
              </a:rPr>
              <a:t>다른</a:t>
            </a:r>
            <a:r>
              <a:rPr lang="ko-KR" altLang="en-US">
                <a:latin typeface="+mj-ea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+mj-ea"/>
              </a:rPr>
              <a:t>인터페이스로 변환</a:t>
            </a:r>
            <a:r>
              <a:rPr lang="ko-KR" altLang="en-US">
                <a:latin typeface="+mj-ea"/>
              </a:rPr>
              <a:t>합니다</a:t>
            </a:r>
            <a:r>
              <a:rPr lang="en-US" altLang="ko-KR">
                <a:latin typeface="+mj-ea"/>
              </a:rPr>
              <a:t>. </a:t>
            </a:r>
            <a:r>
              <a:rPr lang="ko-KR" altLang="en-US">
                <a:latin typeface="+mj-ea"/>
              </a:rPr>
              <a:t>어댑터를 이용하면 인터페이스 호환성 문제 때문에 같이 쓸 수 없는 클래스들을 연결해서 쓸 수 있습니다</a:t>
            </a:r>
            <a:r>
              <a:rPr lang="en-US" altLang="ko-KR">
                <a:latin typeface="+mj-ea"/>
              </a:rPr>
              <a:t>. </a:t>
            </a:r>
          </a:p>
          <a:p>
            <a:endParaRPr lang="ko-KR" altLang="en-US"/>
          </a:p>
          <a:p>
            <a:pPr marL="0" indent="0">
              <a:buNone/>
            </a:pP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9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553"/>
          </a:xfrm>
        </p:spPr>
        <p:txBody>
          <a:bodyPr/>
          <a:lstStyle/>
          <a:p>
            <a:r>
              <a:rPr lang="ko-KR" altLang="en-US"/>
              <a:t>디자인 원칙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바뀌는 부분은 캡슐화한다</a:t>
            </a:r>
            <a:r>
              <a:rPr lang="en-US" altLang="ko-KR" smtClean="0"/>
              <a:t>.  - Strategy Pattern</a:t>
            </a:r>
            <a:endParaRPr lang="en-US" altLang="ko-KR"/>
          </a:p>
          <a:p>
            <a:r>
              <a:rPr lang="ko-KR" altLang="en-US"/>
              <a:t>상속보다는 구성을 활용한다</a:t>
            </a:r>
            <a:r>
              <a:rPr lang="en-US" altLang="ko-KR" smtClean="0"/>
              <a:t>. </a:t>
            </a:r>
            <a:r>
              <a:rPr lang="en-US" altLang="ko-KR"/>
              <a:t>- </a:t>
            </a:r>
            <a:r>
              <a:rPr lang="en-US" altLang="ko-KR" smtClean="0"/>
              <a:t>Strategy </a:t>
            </a:r>
            <a:r>
              <a:rPr lang="en-US" altLang="ko-KR"/>
              <a:t>P</a:t>
            </a:r>
            <a:r>
              <a:rPr lang="en-US" altLang="ko-KR" smtClean="0"/>
              <a:t>attern</a:t>
            </a:r>
            <a:endParaRPr lang="en-US" altLang="ko-KR"/>
          </a:p>
          <a:p>
            <a:r>
              <a:rPr lang="ko-KR" altLang="en-US"/>
              <a:t>구현이 아닌 인터페이스에 맞춰서 프로그래밍한다</a:t>
            </a:r>
            <a:r>
              <a:rPr lang="en-US" altLang="ko-KR" smtClean="0"/>
              <a:t>. </a:t>
            </a:r>
            <a:r>
              <a:rPr lang="en-US" altLang="ko-KR"/>
              <a:t>- S</a:t>
            </a:r>
            <a:r>
              <a:rPr lang="en-US" altLang="ko-KR" smtClean="0"/>
              <a:t>trategy Pattern</a:t>
            </a:r>
            <a:endParaRPr lang="en-US" altLang="ko-KR"/>
          </a:p>
          <a:p>
            <a:r>
              <a:rPr lang="ko-KR" altLang="en-US"/>
              <a:t>서로 상호작용을 하는 객체 사이에서는 가능하면 느슨하게 결합하는 디자인을 사용해야한다</a:t>
            </a:r>
            <a:r>
              <a:rPr lang="en-US" altLang="ko-KR" smtClean="0"/>
              <a:t>. – Observer Pattern</a:t>
            </a:r>
            <a:endParaRPr lang="ko-KR" altLang="en-US"/>
          </a:p>
          <a:p>
            <a:r>
              <a:rPr lang="en-US" altLang="ko-KR"/>
              <a:t>OCP </a:t>
            </a:r>
            <a:r>
              <a:rPr lang="ko-KR" altLang="en-US" smtClean="0"/>
              <a:t>원칙   </a:t>
            </a:r>
            <a:r>
              <a:rPr lang="en-US" altLang="ko-KR" smtClean="0"/>
              <a:t>- Decorator Pattern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ko-KR" altLang="en-US"/>
              <a:t>클래스는 </a:t>
            </a:r>
            <a:r>
              <a:rPr lang="ko-KR" altLang="en-US">
                <a:solidFill>
                  <a:srgbClr val="FF0000"/>
                </a:solidFill>
              </a:rPr>
              <a:t>확장</a:t>
            </a:r>
            <a:r>
              <a:rPr lang="ko-KR" altLang="en-US"/>
              <a:t>에 대해서는 </a:t>
            </a:r>
            <a:r>
              <a:rPr lang="ko-KR" altLang="en-US">
                <a:solidFill>
                  <a:srgbClr val="FF0000"/>
                </a:solidFill>
              </a:rPr>
              <a:t>열려</a:t>
            </a:r>
            <a:r>
              <a:rPr lang="ko-KR" altLang="en-US"/>
              <a:t> 있어야 하지만 </a:t>
            </a:r>
            <a:r>
              <a:rPr lang="ko-KR" altLang="en-US">
                <a:solidFill>
                  <a:srgbClr val="FF0000"/>
                </a:solidFill>
              </a:rPr>
              <a:t>코드 변경</a:t>
            </a:r>
            <a:r>
              <a:rPr lang="ko-KR" altLang="en-US"/>
              <a:t>에는 </a:t>
            </a:r>
            <a:r>
              <a:rPr lang="ko-KR" altLang="en-US">
                <a:solidFill>
                  <a:srgbClr val="FF0000"/>
                </a:solidFill>
              </a:rPr>
              <a:t>닫혀</a:t>
            </a:r>
            <a:r>
              <a:rPr lang="ko-KR" altLang="en-US"/>
              <a:t> 있어야 한다</a:t>
            </a:r>
            <a:r>
              <a:rPr lang="en-US" altLang="ko-KR"/>
              <a:t>.</a:t>
            </a:r>
          </a:p>
          <a:p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2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3420"/>
          </a:xfrm>
        </p:spPr>
        <p:txBody>
          <a:bodyPr/>
          <a:lstStyle/>
          <a:p>
            <a:pPr algn="ctr"/>
            <a:r>
              <a:rPr lang="ko-KR" altLang="en-US" smtClean="0"/>
              <a:t>어댑터 패턴 클래스 다이어그램</a:t>
            </a:r>
            <a:endParaRPr lang="ko-KR" altLang="en-US"/>
          </a:p>
        </p:txBody>
      </p:sp>
      <p:pic>
        <p:nvPicPr>
          <p:cNvPr id="1026" name="Picture 2" descr="http://cfile4.uf.tistory.com/image/24231F4C575EACA21027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" y="1508760"/>
            <a:ext cx="7772400" cy="41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07684" y="3589020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Adapter</a:t>
            </a:r>
            <a:r>
              <a:rPr lang="ko-KR" altLang="en-US" smtClean="0"/>
              <a:t>에서 </a:t>
            </a:r>
            <a:r>
              <a:rPr lang="en-US" altLang="ko-KR" smtClean="0"/>
              <a:t>target </a:t>
            </a:r>
            <a:r>
              <a:rPr lang="ko-KR" altLang="en-US" smtClean="0"/>
              <a:t>인터페이스를 구현합니다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22923" y="5228689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어댑터는 어댑티를 </a:t>
            </a:r>
            <a:r>
              <a:rPr lang="ko-KR" altLang="en-US" smtClean="0">
                <a:solidFill>
                  <a:srgbClr val="FF0000"/>
                </a:solidFill>
              </a:rPr>
              <a:t>구성</a:t>
            </a:r>
            <a:r>
              <a:rPr lang="ko-KR" altLang="en-US" smtClean="0"/>
              <a:t>으로</a:t>
            </a:r>
            <a:endParaRPr lang="en-US" altLang="ko-KR" smtClean="0"/>
          </a:p>
          <a:p>
            <a:r>
              <a:rPr lang="ko-KR" altLang="en-US" smtClean="0"/>
              <a:t>가지고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05056" y="5202703"/>
            <a:ext cx="2468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모든 요청은 어댑티가 </a:t>
            </a:r>
            <a:endParaRPr lang="en-US" altLang="ko-KR" smtClean="0"/>
          </a:p>
          <a:p>
            <a:r>
              <a:rPr lang="ko-KR" altLang="en-US" smtClean="0"/>
              <a:t>수행합니다</a:t>
            </a:r>
            <a:r>
              <a:rPr lang="en-US" altLang="ko-KR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358" y="1495544"/>
            <a:ext cx="516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클라이언트는 타겟 인터페이스만 알고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00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280"/>
          </a:xfrm>
        </p:spPr>
        <p:txBody>
          <a:bodyPr/>
          <a:lstStyle/>
          <a:p>
            <a:pPr algn="ctr"/>
            <a:r>
              <a:rPr lang="ko-KR" altLang="en-US" smtClean="0"/>
              <a:t>어댑터 패턴 이해하기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68781"/>
            <a:ext cx="8420946" cy="518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4840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어댑터 패턴 알아보기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34440"/>
            <a:ext cx="831515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0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647700"/>
          </a:xfrm>
        </p:spPr>
        <p:txBody>
          <a:bodyPr>
            <a:normAutofit/>
          </a:bodyPr>
          <a:lstStyle/>
          <a:p>
            <a:r>
              <a:rPr lang="ko-KR" altLang="en-US" smtClean="0"/>
              <a:t>어댑터 패턴 알아보기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" y="1257300"/>
            <a:ext cx="789463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6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>
            <a:noAutofit/>
          </a:bodyPr>
          <a:lstStyle/>
          <a:p>
            <a:r>
              <a:rPr lang="en-US" altLang="ko-KR" sz="1800"/>
              <a:t>Duck </a:t>
            </a:r>
            <a:r>
              <a:rPr lang="ko-KR" altLang="en-US" sz="1800"/>
              <a:t>객체가 모자라서 </a:t>
            </a:r>
            <a:r>
              <a:rPr lang="en-US" altLang="ko-KR" sz="1800"/>
              <a:t>Turkey </a:t>
            </a:r>
            <a:r>
              <a:rPr lang="ko-KR" altLang="en-US" sz="1800"/>
              <a:t>객체를 대신 </a:t>
            </a:r>
            <a:r>
              <a:rPr lang="ko-KR" altLang="en-US" sz="1800" smtClean="0"/>
              <a:t>사용해야 </a:t>
            </a:r>
            <a:r>
              <a:rPr lang="ko-KR" altLang="en-US" sz="1800"/>
              <a:t>하는 상황이라고 해보자</a:t>
            </a:r>
            <a:r>
              <a:rPr lang="en-US" altLang="ko-KR" sz="1800"/>
              <a:t>.</a:t>
            </a:r>
            <a:br>
              <a:rPr lang="en-US" altLang="ko-KR" sz="1800"/>
            </a:br>
            <a:r>
              <a:rPr lang="ko-KR" altLang="en-US" sz="1800"/>
              <a:t>인터페이스가 다르기 때문에 </a:t>
            </a:r>
            <a:r>
              <a:rPr lang="en-US" altLang="ko-KR" sz="1800"/>
              <a:t>Turkey</a:t>
            </a:r>
            <a:r>
              <a:rPr lang="ko-KR" altLang="en-US" sz="1800"/>
              <a:t>객체를 바로 사용할 수는 없다</a:t>
            </a:r>
            <a:r>
              <a:rPr lang="en-US" altLang="ko-KR" sz="1800" smtClean="0"/>
              <a:t>.</a:t>
            </a:r>
            <a:br>
              <a:rPr lang="en-US" altLang="ko-KR" sz="1800" smtClean="0"/>
            </a:br>
            <a:r>
              <a:rPr lang="ko-KR" altLang="en-US" sz="1800"/>
              <a:t>어댑터를 만들어 보자</a:t>
            </a:r>
            <a:r>
              <a:rPr lang="en-US" altLang="ko-KR" sz="1800"/>
              <a:t>.</a:t>
            </a:r>
            <a:br>
              <a:rPr lang="en-US" altLang="ko-KR" sz="1800"/>
            </a:br>
            <a:endParaRPr lang="ko-KR" altLang="en-US" sz="1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49730"/>
            <a:ext cx="8596668" cy="39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/>
          <a:lstStyle/>
          <a:p>
            <a:pPr algn="ctr"/>
            <a:r>
              <a:rPr lang="ko-KR" altLang="en-US" smtClean="0"/>
              <a:t>테스트 코드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03972"/>
            <a:ext cx="8596668" cy="4295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0360" y="4736187"/>
            <a:ext cx="70634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클라이언트 </a:t>
            </a:r>
            <a:r>
              <a:rPr lang="en-US" altLang="ko-KR"/>
              <a:t>-&gt; request() -&gt; </a:t>
            </a:r>
            <a:r>
              <a:rPr lang="ko-KR" altLang="en-US"/>
              <a:t>어댑터 </a:t>
            </a:r>
            <a:r>
              <a:rPr lang="en-US" altLang="ko-KR"/>
              <a:t>- translatedRequest() -&gt; </a:t>
            </a:r>
            <a:r>
              <a:rPr lang="ko-KR" altLang="en-US"/>
              <a:t>어댑티</a:t>
            </a:r>
            <a:r>
              <a:rPr lang="en-US" altLang="ko-KR"/>
              <a:t>.</a:t>
            </a:r>
          </a:p>
          <a:p>
            <a:r>
              <a:rPr lang="ko-KR" altLang="en-US"/>
              <a:t>클라이언트는 타겟 인터페이스에 맞게 구현</a:t>
            </a:r>
            <a:r>
              <a:rPr lang="en-US" altLang="ko-KR"/>
              <a:t>, </a:t>
            </a:r>
            <a:endParaRPr lang="en-US" altLang="ko-KR" smtClean="0"/>
          </a:p>
          <a:p>
            <a:r>
              <a:rPr lang="ko-KR" altLang="en-US" smtClean="0"/>
              <a:t>어댑터는 </a:t>
            </a:r>
            <a:r>
              <a:rPr lang="ko-KR" altLang="en-US"/>
              <a:t>타겟 인터페이스를 구현하며</a:t>
            </a:r>
            <a:r>
              <a:rPr lang="en-US" altLang="ko-KR"/>
              <a:t>, </a:t>
            </a:r>
            <a:endParaRPr lang="en-US" altLang="ko-KR" smtClean="0"/>
          </a:p>
          <a:p>
            <a:r>
              <a:rPr lang="ko-KR" altLang="en-US" smtClean="0"/>
              <a:t>어댑티 </a:t>
            </a:r>
            <a:r>
              <a:rPr lang="ko-KR" altLang="en-US"/>
              <a:t>인스턴스가 들어있음</a:t>
            </a:r>
            <a:r>
              <a:rPr lang="en-US" altLang="ko-KR"/>
              <a:t>.</a:t>
            </a:r>
          </a:p>
          <a:p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18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0580"/>
          </a:xfrm>
        </p:spPr>
        <p:txBody>
          <a:bodyPr/>
          <a:lstStyle/>
          <a:p>
            <a:r>
              <a:rPr lang="ko-KR" altLang="en-US" b="1"/>
              <a:t>클라이언트에서 어댑터를 사용하는 방법</a:t>
            </a:r>
            <a:r>
              <a:rPr lang="en-US" altLang="ko-KR" b="1"/>
              <a:t>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1. </a:t>
            </a:r>
            <a:r>
              <a:rPr lang="ko-KR" altLang="en-US" sz="2800"/>
              <a:t>클라이언트에서 타겟 인터페이스를 사용하여 메소드를 호출함으로써 어댑터에 요청을 한다</a:t>
            </a:r>
            <a:r>
              <a:rPr lang="en-US" altLang="ko-KR" sz="2800"/>
              <a:t>.</a:t>
            </a:r>
          </a:p>
          <a:p>
            <a:r>
              <a:rPr lang="en-US" altLang="ko-KR" sz="2800"/>
              <a:t>2. </a:t>
            </a:r>
            <a:r>
              <a:rPr lang="ko-KR" altLang="en-US" sz="2800"/>
              <a:t>어댑터에서는 어댑티 인터페이스를 사용하여 그 요청을 어댑티 에 대한 하나 이상의 메소드를 호출로 변환한다</a:t>
            </a:r>
            <a:r>
              <a:rPr lang="en-US" altLang="ko-KR" sz="2800"/>
              <a:t>.</a:t>
            </a:r>
          </a:p>
          <a:p>
            <a:r>
              <a:rPr lang="en-US" altLang="ko-KR" sz="2800"/>
              <a:t>3. </a:t>
            </a:r>
            <a:r>
              <a:rPr lang="ko-KR" altLang="en-US" sz="2800"/>
              <a:t>클라이언트에서는 호출 결과를 받긴 하지만 중간에 어댑터가 껴 있는지는 전혀 알지 </a:t>
            </a:r>
            <a:r>
              <a:rPr lang="ko-KR" altLang="en-US" sz="2800" smtClean="0"/>
              <a:t>못한다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0031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626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mtClean="0"/>
              <a:t>어댑터의 종류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65860"/>
            <a:ext cx="7474758" cy="4391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7334" y="56514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>
                <a:solidFill>
                  <a:srgbClr val="666666"/>
                </a:solidFill>
                <a:latin typeface="Spoqa Han Sans"/>
              </a:rPr>
              <a:t>클래스 어댑터 패턴을 쓰려면 다중 상속이 필요한데</a:t>
            </a:r>
            <a:r>
              <a:rPr lang="en-US" altLang="ko-KR">
                <a:solidFill>
                  <a:srgbClr val="666666"/>
                </a:solidFill>
                <a:latin typeface="Spoqa Han Sans"/>
              </a:rPr>
              <a:t>, </a:t>
            </a:r>
            <a:r>
              <a:rPr lang="ko-KR" altLang="en-US">
                <a:solidFill>
                  <a:srgbClr val="666666"/>
                </a:solidFill>
                <a:latin typeface="Spoqa Han Sans"/>
              </a:rPr>
              <a:t>자바에서는 다중 상속이 불가능하다</a:t>
            </a:r>
            <a:r>
              <a:rPr lang="en-US" altLang="ko-KR">
                <a:solidFill>
                  <a:srgbClr val="666666"/>
                </a:solidFill>
                <a:latin typeface="Spoqa Han Sans"/>
              </a:rPr>
              <a:t>.</a:t>
            </a:r>
          </a:p>
          <a:p>
            <a:r>
              <a:rPr lang="ko-KR" altLang="en-US">
                <a:solidFill>
                  <a:srgbClr val="666666"/>
                </a:solidFill>
                <a:latin typeface="Spoqa Han Sans"/>
              </a:rPr>
              <a:t>두 어댑터의 클래스 다이어 그램을 보면 이해가 수월하다</a:t>
            </a:r>
            <a:r>
              <a:rPr lang="en-US" altLang="ko-KR" smtClean="0">
                <a:solidFill>
                  <a:srgbClr val="666666"/>
                </a:solidFill>
                <a:latin typeface="Spoqa Han Sans"/>
              </a:rPr>
              <a:t>.</a:t>
            </a:r>
            <a:endParaRPr lang="en-US" altLang="ko-KR">
              <a:solidFill>
                <a:srgbClr val="666666"/>
              </a:solidFill>
              <a:latin typeface="Spoqa Ha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42219" y="1722120"/>
            <a:ext cx="43633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두 클래스 다이어 그램에서 </a:t>
            </a:r>
            <a:r>
              <a:rPr lang="en-US" altLang="ko-KR"/>
              <a:t>Target</a:t>
            </a:r>
            <a:r>
              <a:rPr lang="ko-KR" altLang="en-US"/>
              <a:t>은 오리</a:t>
            </a:r>
            <a:r>
              <a:rPr lang="en-US" altLang="ko-KR"/>
              <a:t>, Adaptee</a:t>
            </a:r>
            <a:r>
              <a:rPr lang="ko-KR" altLang="en-US"/>
              <a:t>는 칠면조라 볼 수 있다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endParaRPr lang="en-US" altLang="ko-KR"/>
          </a:p>
          <a:p>
            <a:r>
              <a:rPr lang="ko-KR" altLang="en-US" b="1"/>
              <a:t>클래스 어댑터에서는 어댑터를 만들 때 타겟과 어댑티 모두의 서브 클래스로 만들고</a:t>
            </a:r>
            <a:r>
              <a:rPr lang="en-US" altLang="ko-KR" b="1"/>
              <a:t>,</a:t>
            </a:r>
            <a:endParaRPr lang="ko-KR" altLang="en-US"/>
          </a:p>
          <a:p>
            <a:r>
              <a:rPr lang="ko-KR" altLang="en-US" b="1"/>
              <a:t>객체 어댑터 에서는 구성을 통해서 어댑티에 요청을 전달한다는 점을 제외하면 별다른 차이점이 없다</a:t>
            </a:r>
            <a:r>
              <a:rPr lang="en-US" altLang="ko-KR" b="1"/>
              <a:t>.</a:t>
            </a:r>
            <a:endParaRPr lang="ko-KR" altLang="en-US"/>
          </a:p>
          <a:p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397</Words>
  <Application>Microsoft Office PowerPoint</Application>
  <PresentationFormat>와이드스크린</PresentationFormat>
  <Paragraphs>66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HY그래픽M</vt:lpstr>
      <vt:lpstr>Spoqa Han Sans</vt:lpstr>
      <vt:lpstr>맑은 고딕</vt:lpstr>
      <vt:lpstr>Arial</vt:lpstr>
      <vt:lpstr>Trebuchet MS</vt:lpstr>
      <vt:lpstr>Wingdings 3</vt:lpstr>
      <vt:lpstr>패싯</vt:lpstr>
      <vt:lpstr>디자인 패턴 07. 어댑터 패턴  (Adapter Pattern) </vt:lpstr>
      <vt:lpstr>어댑터 패턴 클래스 다이어그램</vt:lpstr>
      <vt:lpstr>어댑터 패턴 이해하기.</vt:lpstr>
      <vt:lpstr>어댑터 패턴 알아보기</vt:lpstr>
      <vt:lpstr>어댑터 패턴 알아보기</vt:lpstr>
      <vt:lpstr>Duck 객체가 모자라서 Turkey 객체를 대신 사용해야 하는 상황이라고 해보자. 인터페이스가 다르기 때문에 Turkey객체를 바로 사용할 수는 없다. 어댑터를 만들어 보자. </vt:lpstr>
      <vt:lpstr>테스트 코드</vt:lpstr>
      <vt:lpstr>클라이언트에서 어댑터를 사용하는 방법.</vt:lpstr>
      <vt:lpstr>어댑터의 종류</vt:lpstr>
      <vt:lpstr>Enumeration(jdk1.2이전)과 Iterator(jdk1.2이후)</vt:lpstr>
      <vt:lpstr>어댑터 디자인</vt:lpstr>
      <vt:lpstr>디자인 패턴 정리</vt:lpstr>
      <vt:lpstr>디자인 원칙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 패턴 07. 어댑터 패턴  (Adapter Pattern)</dc:title>
  <dc:creator>kyoungwook no</dc:creator>
  <cp:lastModifiedBy>kyoungwook no</cp:lastModifiedBy>
  <cp:revision>12</cp:revision>
  <dcterms:created xsi:type="dcterms:W3CDTF">2017-06-13T10:04:09Z</dcterms:created>
  <dcterms:modified xsi:type="dcterms:W3CDTF">2017-06-19T11:26:10Z</dcterms:modified>
</cp:coreProperties>
</file>