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/>
              <a:t>디자인 패턴 </a:t>
            </a:r>
            <a:r>
              <a:rPr lang="en-US" altLang="ko-KR" smtClean="0"/>
              <a:t>07. </a:t>
            </a:r>
            <a:r>
              <a:rPr lang="ko-KR" altLang="en-US" smtClean="0"/>
              <a:t>어댑터 패턴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(Adapter</a:t>
            </a:r>
            <a:r>
              <a:rPr lang="ko-KR" altLang="en-US" smtClean="0"/>
              <a:t> </a:t>
            </a:r>
            <a:r>
              <a:rPr lang="en-US" altLang="ko-KR" smtClean="0"/>
              <a:t>Pattern)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smtClean="0">
                <a:latin typeface="+mj-ea"/>
                <a:ea typeface="+mj-ea"/>
              </a:rPr>
              <a:t>어댑터 패턴</a:t>
            </a:r>
            <a:r>
              <a:rPr lang="en-US" altLang="ko-KR" sz="2400" b="1">
                <a:latin typeface="+mj-ea"/>
                <a:ea typeface="+mj-ea"/>
              </a:rPr>
              <a:t> (Adapter</a:t>
            </a:r>
            <a:r>
              <a:rPr lang="ko-KR" altLang="en-US" sz="2400" b="1">
                <a:latin typeface="+mj-ea"/>
                <a:ea typeface="+mj-ea"/>
              </a:rPr>
              <a:t> </a:t>
            </a:r>
            <a:r>
              <a:rPr lang="en-US" altLang="ko-KR" sz="2400" b="1">
                <a:latin typeface="+mj-ea"/>
                <a:ea typeface="+mj-ea"/>
              </a:rPr>
              <a:t>Pattern</a:t>
            </a:r>
            <a:r>
              <a:rPr lang="en-US" altLang="ko-KR" sz="2400" b="1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2400" b="1" smtClean="0">
                <a:latin typeface="+mj-ea"/>
                <a:ea typeface="+mj-ea"/>
              </a:rPr>
              <a:t> </a:t>
            </a:r>
            <a:r>
              <a:rPr lang="ko-KR" altLang="en-US" sz="2400" smtClean="0">
                <a:latin typeface="+mj-ea"/>
                <a:ea typeface="+mj-ea"/>
              </a:rPr>
              <a:t>한 클래스의 인터페이스를 클라이언트에서 사용하고자하는 </a:t>
            </a:r>
            <a:r>
              <a:rPr lang="ko-KR" altLang="en-US" sz="2400" smtClean="0">
                <a:solidFill>
                  <a:srgbClr val="FF0000"/>
                </a:solidFill>
                <a:latin typeface="+mj-ea"/>
                <a:ea typeface="+mj-ea"/>
              </a:rPr>
              <a:t>다른</a:t>
            </a:r>
            <a:r>
              <a:rPr lang="ko-KR" altLang="en-US" sz="2400" smtClean="0">
                <a:latin typeface="+mj-ea"/>
                <a:ea typeface="+mj-ea"/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  <a:latin typeface="+mj-ea"/>
                <a:ea typeface="+mj-ea"/>
              </a:rPr>
              <a:t>인터페이스로 변환</a:t>
            </a:r>
            <a:r>
              <a:rPr lang="ko-KR" altLang="en-US" sz="2400" smtClean="0">
                <a:latin typeface="+mj-ea"/>
                <a:ea typeface="+mj-ea"/>
              </a:rPr>
              <a:t>합니다</a:t>
            </a:r>
            <a:r>
              <a:rPr lang="en-US" altLang="ko-KR" sz="2400" smtClean="0">
                <a:latin typeface="+mj-ea"/>
                <a:ea typeface="+mj-ea"/>
              </a:rPr>
              <a:t>. </a:t>
            </a:r>
            <a:r>
              <a:rPr lang="ko-KR" altLang="en-US" sz="2400" smtClean="0">
                <a:latin typeface="+mj-ea"/>
                <a:ea typeface="+mj-ea"/>
              </a:rPr>
              <a:t>어댑터를 이용하면 인터페이스 호환성 문제 때문에 같이 쓸 수 없는 클래스들을 연결해서 쓸 수 있습니다</a:t>
            </a:r>
            <a:r>
              <a:rPr lang="en-US" altLang="ko-KR" sz="2400" smtClean="0">
                <a:latin typeface="+mj-ea"/>
                <a:ea typeface="+mj-ea"/>
              </a:rPr>
              <a:t>. </a:t>
            </a:r>
            <a:endParaRPr lang="ko-KR" altLang="en-US" sz="24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8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3420"/>
          </a:xfrm>
        </p:spPr>
        <p:txBody>
          <a:bodyPr/>
          <a:lstStyle/>
          <a:p>
            <a:pPr algn="ctr"/>
            <a:r>
              <a:rPr lang="ko-KR" altLang="en-US" smtClean="0"/>
              <a:t>어댑터 패턴 클래스 다이어그램</a:t>
            </a:r>
            <a:endParaRPr lang="ko-KR" altLang="en-US"/>
          </a:p>
        </p:txBody>
      </p:sp>
      <p:pic>
        <p:nvPicPr>
          <p:cNvPr id="1026" name="Picture 2" descr="http://cfile4.uf.tistory.com/image/24231F4C575EACA21027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1508760"/>
            <a:ext cx="777240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07684" y="3589020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Adapter</a:t>
            </a:r>
            <a:r>
              <a:rPr lang="ko-KR" altLang="en-US" smtClean="0"/>
              <a:t>에서 </a:t>
            </a:r>
            <a:r>
              <a:rPr lang="en-US" altLang="ko-KR" smtClean="0"/>
              <a:t>target </a:t>
            </a:r>
            <a:r>
              <a:rPr lang="ko-KR" altLang="en-US" smtClean="0"/>
              <a:t>인터페이스를 구현합니다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22923" y="5228689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어댑터는 어댑티를 </a:t>
            </a:r>
            <a:r>
              <a:rPr lang="ko-KR" altLang="en-US" smtClean="0">
                <a:solidFill>
                  <a:srgbClr val="FF0000"/>
                </a:solidFill>
              </a:rPr>
              <a:t>구성</a:t>
            </a:r>
            <a:r>
              <a:rPr lang="ko-KR" altLang="en-US" smtClean="0"/>
              <a:t>으로</a:t>
            </a:r>
            <a:endParaRPr lang="en-US" altLang="ko-KR" smtClean="0"/>
          </a:p>
          <a:p>
            <a:r>
              <a:rPr lang="ko-KR" altLang="en-US" smtClean="0"/>
              <a:t>가지고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05056" y="5202703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모든 요청은 어댑티가 </a:t>
            </a:r>
            <a:endParaRPr lang="en-US" altLang="ko-KR" smtClean="0"/>
          </a:p>
          <a:p>
            <a:r>
              <a:rPr lang="ko-KR" altLang="en-US" smtClean="0"/>
              <a:t>수행합니다</a:t>
            </a:r>
            <a:r>
              <a:rPr lang="en-US" altLang="ko-KR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358" y="1495544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클라이언트는 타겟 인터페이스만 알고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pPr algn="ctr"/>
            <a:r>
              <a:rPr lang="ko-KR" altLang="en-US" smtClean="0"/>
              <a:t>어댑터 패턴 이해하기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8781"/>
            <a:ext cx="8420946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840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어댑터 패턴 알아보기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34440"/>
            <a:ext cx="831515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647700"/>
          </a:xfrm>
        </p:spPr>
        <p:txBody>
          <a:bodyPr>
            <a:normAutofit/>
          </a:bodyPr>
          <a:lstStyle/>
          <a:p>
            <a:r>
              <a:rPr lang="ko-KR" altLang="en-US" smtClean="0"/>
              <a:t>어댑터 패턴 알아보기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" y="1257300"/>
            <a:ext cx="789463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6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Autofit/>
          </a:bodyPr>
          <a:lstStyle/>
          <a:p>
            <a:r>
              <a:rPr lang="en-US" altLang="ko-KR" sz="1800"/>
              <a:t>Duck </a:t>
            </a:r>
            <a:r>
              <a:rPr lang="ko-KR" altLang="en-US" sz="1800"/>
              <a:t>객체가 모자라서 </a:t>
            </a:r>
            <a:r>
              <a:rPr lang="en-US" altLang="ko-KR" sz="1800"/>
              <a:t>Turkey </a:t>
            </a:r>
            <a:r>
              <a:rPr lang="ko-KR" altLang="en-US" sz="1800"/>
              <a:t>객체를 대신 사용해양 하는 상황이라고 해보자</a:t>
            </a:r>
            <a:r>
              <a:rPr lang="en-US" altLang="ko-KR" sz="1800"/>
              <a:t>.</a:t>
            </a:r>
            <a:br>
              <a:rPr lang="en-US" altLang="ko-KR" sz="1800"/>
            </a:br>
            <a:r>
              <a:rPr lang="ko-KR" altLang="en-US" sz="1800"/>
              <a:t>인터페이스가 다르기 때문에 </a:t>
            </a:r>
            <a:r>
              <a:rPr lang="en-US" altLang="ko-KR" sz="1800"/>
              <a:t>Turkey</a:t>
            </a:r>
            <a:r>
              <a:rPr lang="ko-KR" altLang="en-US" sz="1800"/>
              <a:t>객체를 바로 사용할 수는 </a:t>
            </a:r>
            <a:r>
              <a:rPr lang="ko-KR" altLang="en-US" sz="1800"/>
              <a:t>없다</a:t>
            </a:r>
            <a:r>
              <a:rPr lang="en-US" altLang="ko-KR" sz="1800" smtClean="0"/>
              <a:t>.</a:t>
            </a:r>
            <a:br>
              <a:rPr lang="en-US" altLang="ko-KR" sz="1800" smtClean="0"/>
            </a:br>
            <a:r>
              <a:rPr lang="ko-KR" altLang="en-US" sz="1800"/>
              <a:t>어댑터를 만들어 보자</a:t>
            </a:r>
            <a:r>
              <a:rPr lang="en-US" altLang="ko-KR" sz="1800"/>
              <a:t>.</a:t>
            </a:r>
            <a:r>
              <a:rPr lang="en-US" altLang="ko-KR" sz="1800"/>
              <a:t/>
            </a:r>
            <a:br>
              <a:rPr lang="en-US" altLang="ko-KR" sz="1800"/>
            </a:br>
            <a:endParaRPr lang="ko-KR" altLang="en-US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49730"/>
            <a:ext cx="8596668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pPr algn="ctr"/>
            <a:r>
              <a:rPr lang="ko-KR" altLang="en-US" smtClean="0"/>
              <a:t>테스트 코드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3972"/>
            <a:ext cx="8596668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0360" y="4736187"/>
            <a:ext cx="7063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클라이언트 </a:t>
            </a:r>
            <a:r>
              <a:rPr lang="en-US" altLang="ko-KR"/>
              <a:t>-&gt; request() -&gt; </a:t>
            </a:r>
            <a:r>
              <a:rPr lang="ko-KR" altLang="en-US"/>
              <a:t>어댑터 </a:t>
            </a:r>
            <a:r>
              <a:rPr lang="en-US" altLang="ko-KR"/>
              <a:t>- translatedRequest() -&gt; </a:t>
            </a:r>
            <a:r>
              <a:rPr lang="ko-KR" altLang="en-US"/>
              <a:t>어댑티</a:t>
            </a:r>
            <a:r>
              <a:rPr lang="en-US" altLang="ko-KR"/>
              <a:t>.</a:t>
            </a:r>
          </a:p>
          <a:p>
            <a:r>
              <a:rPr lang="ko-KR" altLang="en-US"/>
              <a:t>클라이언트는 타겟 인터페이스에 맞게 구현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어댑터는 </a:t>
            </a:r>
            <a:r>
              <a:rPr lang="ko-KR" altLang="en-US"/>
              <a:t>타겟 인터페이스를 구현하며</a:t>
            </a:r>
            <a:r>
              <a:rPr lang="en-US" altLang="ko-KR"/>
              <a:t>, </a:t>
            </a:r>
            <a:endParaRPr lang="en-US" altLang="ko-KR" smtClean="0"/>
          </a:p>
          <a:p>
            <a:r>
              <a:rPr lang="ko-KR" altLang="en-US" smtClean="0"/>
              <a:t>어댑티 </a:t>
            </a:r>
            <a:r>
              <a:rPr lang="ko-KR" altLang="en-US"/>
              <a:t>인스턴스가 들어있음</a:t>
            </a:r>
            <a:r>
              <a:rPr lang="en-US" altLang="ko-KR"/>
              <a:t>.</a:t>
            </a:r>
          </a:p>
          <a:p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80"/>
          </a:xfrm>
        </p:spPr>
        <p:txBody>
          <a:bodyPr/>
          <a:lstStyle/>
          <a:p>
            <a:r>
              <a:rPr lang="ko-KR" altLang="en-US" b="1"/>
              <a:t>클라이언트에서 어댑터를 사용하는 방법</a:t>
            </a:r>
            <a:r>
              <a:rPr lang="en-US" altLang="ko-KR" b="1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1. </a:t>
            </a:r>
            <a:r>
              <a:rPr lang="ko-KR" altLang="en-US" sz="2800"/>
              <a:t>클라이언트에서 타겟 인터페이스를 사용하여 메소드를 호출함으로써 어댑터에 요청을 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2. </a:t>
            </a:r>
            <a:r>
              <a:rPr lang="ko-KR" altLang="en-US" sz="2800"/>
              <a:t>어댑터에서는 어댑티 인터페이스를 사용하여 그 요청을 어댑티 에 대한 하나 이상의 메소드를 호출로 변환한다</a:t>
            </a:r>
            <a:r>
              <a:rPr lang="en-US" altLang="ko-KR" sz="2800"/>
              <a:t>.</a:t>
            </a:r>
          </a:p>
          <a:p>
            <a:r>
              <a:rPr lang="en-US" altLang="ko-KR" sz="2800"/>
              <a:t>3. </a:t>
            </a:r>
            <a:r>
              <a:rPr lang="ko-KR" altLang="en-US" sz="2800"/>
              <a:t>클라이언트에서는 호출 결과를 받긴 하지만 중간에 어댑터가 껴 있는지는 전혀 </a:t>
            </a:r>
            <a:r>
              <a:rPr lang="ko-KR" altLang="en-US" sz="2800"/>
              <a:t>알지 </a:t>
            </a:r>
            <a:r>
              <a:rPr lang="ko-KR" altLang="en-US" sz="2800" smtClean="0"/>
              <a:t>못한다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0031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26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mtClean="0"/>
              <a:t>어댑터의 종류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65860"/>
            <a:ext cx="7474758" cy="4391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334" y="56514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클래스 어댑터 패턴을 쓰려면 다중 상속이 필요한데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,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자바에서는 다중 상속이 불가능하다</a:t>
            </a:r>
            <a:r>
              <a:rPr lang="en-US" altLang="ko-KR">
                <a:solidFill>
                  <a:srgbClr val="666666"/>
                </a:solidFill>
                <a:latin typeface="Spoqa Han Sans"/>
              </a:rPr>
              <a:t>.</a:t>
            </a:r>
          </a:p>
          <a:p>
            <a:r>
              <a:rPr lang="ko-KR" altLang="en-US">
                <a:solidFill>
                  <a:srgbClr val="666666"/>
                </a:solidFill>
                <a:latin typeface="Spoqa Han Sans"/>
              </a:rPr>
              <a:t>두 어댑터의 클래스 다이어 그램을 보면 이해가 </a:t>
            </a:r>
            <a:r>
              <a:rPr lang="ko-KR" altLang="en-US">
                <a:solidFill>
                  <a:srgbClr val="666666"/>
                </a:solidFill>
                <a:latin typeface="Spoqa Han Sans"/>
              </a:rPr>
              <a:t>수월하다</a:t>
            </a:r>
            <a:r>
              <a:rPr lang="en-US" altLang="ko-KR" smtClean="0">
                <a:solidFill>
                  <a:srgbClr val="666666"/>
                </a:solidFill>
                <a:latin typeface="Spoqa Han Sans"/>
              </a:rPr>
              <a:t>.</a:t>
            </a:r>
            <a:endParaRPr lang="en-US" altLang="ko-KR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013413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160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HY그래픽M</vt:lpstr>
      <vt:lpstr>Spoqa Han Sans</vt:lpstr>
      <vt:lpstr>맑은 고딕</vt:lpstr>
      <vt:lpstr>Arial</vt:lpstr>
      <vt:lpstr>Trebuchet MS</vt:lpstr>
      <vt:lpstr>Wingdings 3</vt:lpstr>
      <vt:lpstr>패싯</vt:lpstr>
      <vt:lpstr>디자인 패턴 07. 어댑터 패턴  (Adapter Pattern)</vt:lpstr>
      <vt:lpstr>어댑터 패턴 클래스 다이어그램</vt:lpstr>
      <vt:lpstr>어댑터 패턴 이해하기.</vt:lpstr>
      <vt:lpstr>어댑터 패턴 알아보기</vt:lpstr>
      <vt:lpstr>어댑터 패턴 알아보기</vt:lpstr>
      <vt:lpstr>Duck 객체가 모자라서 Turkey 객체를 대신 사용해양 하는 상황이라고 해보자. 인터페이스가 다르기 때문에 Turkey객체를 바로 사용할 수는 없다. 어댑터를 만들어 보자. </vt:lpstr>
      <vt:lpstr>테스트 코드</vt:lpstr>
      <vt:lpstr>클라이언트에서 어댑터를 사용하는 방법.</vt:lpstr>
      <vt:lpstr>어댑터의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패턴 07. 어댑터 패턴  (Adapter Pattern)</dc:title>
  <dc:creator>kyoungwook no</dc:creator>
  <cp:lastModifiedBy>kyoungwook no</cp:lastModifiedBy>
  <cp:revision>5</cp:revision>
  <dcterms:created xsi:type="dcterms:W3CDTF">2017-06-13T10:04:09Z</dcterms:created>
  <dcterms:modified xsi:type="dcterms:W3CDTF">2017-06-13T10:55:24Z</dcterms:modified>
</cp:coreProperties>
</file>