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54"/>
  </p:notesMasterIdLst>
  <p:handoutMasterIdLst>
    <p:handoutMasterId r:id="rId55"/>
  </p:handoutMasterIdLst>
  <p:sldIdLst>
    <p:sldId id="329" r:id="rId2"/>
    <p:sldId id="358" r:id="rId3"/>
    <p:sldId id="328" r:id="rId4"/>
    <p:sldId id="260" r:id="rId5"/>
    <p:sldId id="357" r:id="rId6"/>
    <p:sldId id="332" r:id="rId7"/>
    <p:sldId id="336" r:id="rId8"/>
    <p:sldId id="333" r:id="rId9"/>
    <p:sldId id="399" r:id="rId10"/>
    <p:sldId id="401" r:id="rId11"/>
    <p:sldId id="402" r:id="rId12"/>
    <p:sldId id="400" r:id="rId13"/>
    <p:sldId id="361" r:id="rId14"/>
    <p:sldId id="362" r:id="rId15"/>
    <p:sldId id="363" r:id="rId16"/>
    <p:sldId id="364" r:id="rId17"/>
    <p:sldId id="365" r:id="rId18"/>
    <p:sldId id="284" r:id="rId19"/>
    <p:sldId id="285" r:id="rId20"/>
    <p:sldId id="366" r:id="rId21"/>
    <p:sldId id="368" r:id="rId22"/>
    <p:sldId id="370" r:id="rId23"/>
    <p:sldId id="287" r:id="rId24"/>
    <p:sldId id="369" r:id="rId25"/>
    <p:sldId id="371" r:id="rId26"/>
    <p:sldId id="372" r:id="rId27"/>
    <p:sldId id="373" r:id="rId28"/>
    <p:sldId id="374" r:id="rId29"/>
    <p:sldId id="376" r:id="rId30"/>
    <p:sldId id="377" r:id="rId31"/>
    <p:sldId id="403" r:id="rId32"/>
    <p:sldId id="379" r:id="rId33"/>
    <p:sldId id="380" r:id="rId34"/>
    <p:sldId id="381" r:id="rId35"/>
    <p:sldId id="388" r:id="rId36"/>
    <p:sldId id="389" r:id="rId37"/>
    <p:sldId id="390" r:id="rId38"/>
    <p:sldId id="391" r:id="rId39"/>
    <p:sldId id="404" r:id="rId40"/>
    <p:sldId id="393" r:id="rId41"/>
    <p:sldId id="405" r:id="rId42"/>
    <p:sldId id="310" r:id="rId43"/>
    <p:sldId id="309" r:id="rId44"/>
    <p:sldId id="352" r:id="rId45"/>
    <p:sldId id="351" r:id="rId46"/>
    <p:sldId id="410" r:id="rId47"/>
    <p:sldId id="335" r:id="rId48"/>
    <p:sldId id="353" r:id="rId49"/>
    <p:sldId id="354" r:id="rId50"/>
    <p:sldId id="406" r:id="rId51"/>
    <p:sldId id="407" r:id="rId52"/>
    <p:sldId id="356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7F7F7F"/>
    <a:srgbClr val="E4A8FF"/>
    <a:srgbClr val="000066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6" autoAdjust="0"/>
    <p:restoredTop sz="94662" autoAdjust="0"/>
  </p:normalViewPr>
  <p:slideViewPr>
    <p:cSldViewPr>
      <p:cViewPr>
        <p:scale>
          <a:sx n="70" d="100"/>
          <a:sy n="70" d="100"/>
        </p:scale>
        <p:origin x="-13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094"/>
    </p:cViewPr>
  </p:sorterViewPr>
  <p:notesViewPr>
    <p:cSldViewPr>
      <p:cViewPr varScale="1">
        <p:scale>
          <a:sx n="53" d="100"/>
          <a:sy n="53" d="100"/>
        </p:scale>
        <p:origin x="-122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661C4-6628-4356-8401-79840AA2E8E3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441B73F8-065D-4B47-80A2-1326F4F16CC1}">
      <dgm:prSet phldrT="[文本]"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1.1 </a:t>
          </a:r>
          <a:r>
            <a:rPr lang="zh-CN" altLang="en-US" sz="2000" b="0" dirty="0" smtClean="0"/>
            <a:t>什么是编译程序</a:t>
          </a:r>
          <a:endParaRPr lang="zh-CN" altLang="en-US" sz="2000" b="0" dirty="0"/>
        </a:p>
      </dgm:t>
    </dgm:pt>
    <dgm:pt modelId="{387A9AA0-71F1-4744-96B3-CC2E7389B75E}" type="parTrans" cxnId="{26AC3D0B-015F-47BD-A1B1-F509DE43E54A}">
      <dgm:prSet/>
      <dgm:spPr/>
      <dgm:t>
        <a:bodyPr/>
        <a:lstStyle/>
        <a:p>
          <a:pPr algn="l"/>
          <a:endParaRPr lang="zh-CN" altLang="en-US" sz="2000" b="0"/>
        </a:p>
      </dgm:t>
    </dgm:pt>
    <dgm:pt modelId="{12090C27-56F0-47EA-81A7-63B408043818}" type="sibTrans" cxnId="{26AC3D0B-015F-47BD-A1B1-F509DE43E54A}">
      <dgm:prSet/>
      <dgm:spPr/>
      <dgm:t>
        <a:bodyPr/>
        <a:lstStyle/>
        <a:p>
          <a:pPr algn="l"/>
          <a:endParaRPr lang="zh-CN" altLang="en-US" sz="2000" b="0"/>
        </a:p>
      </dgm:t>
    </dgm:pt>
    <dgm:pt modelId="{D7E3AFB0-4903-42B8-BFD5-F119BE95A7D5}">
      <dgm:prSet phldrT="[文本]"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1.2 </a:t>
          </a:r>
          <a:r>
            <a:rPr lang="zh-CN" altLang="en-US" sz="2000" b="0" dirty="0" smtClean="0">
              <a:cs typeface="Arial" charset="0"/>
            </a:rPr>
            <a:t>编译过程</a:t>
          </a:r>
          <a:endParaRPr lang="zh-CN" altLang="en-US" sz="2000" b="0" dirty="0"/>
        </a:p>
      </dgm:t>
    </dgm:pt>
    <dgm:pt modelId="{70B47CFA-B45B-45A4-9888-DDFB53360FAD}" type="parTrans" cxnId="{342A1216-F54D-4973-BEA1-69D1AECFB3C4}">
      <dgm:prSet/>
      <dgm:spPr/>
      <dgm:t>
        <a:bodyPr/>
        <a:lstStyle/>
        <a:p>
          <a:pPr algn="l"/>
          <a:endParaRPr lang="zh-CN" altLang="en-US" sz="2000" b="0"/>
        </a:p>
      </dgm:t>
    </dgm:pt>
    <dgm:pt modelId="{FD1CC6EA-6044-4478-9CD4-70AF82501ADE}" type="sibTrans" cxnId="{342A1216-F54D-4973-BEA1-69D1AECFB3C4}">
      <dgm:prSet/>
      <dgm:spPr/>
      <dgm:t>
        <a:bodyPr/>
        <a:lstStyle/>
        <a:p>
          <a:pPr algn="l"/>
          <a:endParaRPr lang="zh-CN" altLang="en-US" sz="2000" b="0"/>
        </a:p>
      </dgm:t>
    </dgm:pt>
    <dgm:pt modelId="{79752234-B595-4EB2-AF94-F9467C8FE5F7}">
      <dgm:prSet phldrT="[文本]"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1.3 </a:t>
          </a:r>
          <a:r>
            <a:rPr lang="zh-CN" altLang="en-US" sz="2000" b="0" dirty="0" smtClean="0">
              <a:cs typeface="Arial" charset="0"/>
            </a:rPr>
            <a:t>编译程序的结构</a:t>
          </a:r>
          <a:endParaRPr lang="zh-CN" altLang="en-US" sz="2000" b="0" dirty="0"/>
        </a:p>
      </dgm:t>
    </dgm:pt>
    <dgm:pt modelId="{AA24D06F-408C-45DC-A942-795DC058B88C}" type="parTrans" cxnId="{E2681E40-5CAA-4205-81B8-1E92B1958BD4}">
      <dgm:prSet/>
      <dgm:spPr/>
      <dgm:t>
        <a:bodyPr/>
        <a:lstStyle/>
        <a:p>
          <a:pPr algn="l"/>
          <a:endParaRPr lang="zh-CN" altLang="en-US" sz="2000" b="0"/>
        </a:p>
      </dgm:t>
    </dgm:pt>
    <dgm:pt modelId="{5D6200AF-E769-4372-8C82-E9A39FCEB5B0}" type="sibTrans" cxnId="{E2681E40-5CAA-4205-81B8-1E92B1958BD4}">
      <dgm:prSet/>
      <dgm:spPr/>
      <dgm:t>
        <a:bodyPr/>
        <a:lstStyle/>
        <a:p>
          <a:pPr algn="l"/>
          <a:endParaRPr lang="zh-CN" altLang="en-US" sz="2000" b="0"/>
        </a:p>
      </dgm:t>
    </dgm:pt>
    <dgm:pt modelId="{A29815FB-801E-4691-A1B0-85B777B9EF83}">
      <dgm:prSet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1.4 </a:t>
          </a:r>
          <a:r>
            <a:rPr lang="zh-CN" altLang="en-US" sz="2000" b="0" dirty="0" smtClean="0">
              <a:cs typeface="Arial" charset="0"/>
            </a:rPr>
            <a:t>编译程序与程序设计环境</a:t>
          </a:r>
          <a:endParaRPr lang="zh-CN" altLang="en-US" sz="2000" b="0" dirty="0"/>
        </a:p>
      </dgm:t>
    </dgm:pt>
    <dgm:pt modelId="{C818ED13-BE2A-4C42-A520-614333A66D46}" type="parTrans" cxnId="{5772EB82-0E0F-4B5A-BF1D-3E8A97B58E7B}">
      <dgm:prSet/>
      <dgm:spPr/>
      <dgm:t>
        <a:bodyPr/>
        <a:lstStyle/>
        <a:p>
          <a:pPr algn="l"/>
          <a:endParaRPr lang="zh-CN" altLang="en-US" sz="2000" b="0"/>
        </a:p>
      </dgm:t>
    </dgm:pt>
    <dgm:pt modelId="{BB6FA401-221D-4A6D-857C-2C83D00011C2}" type="sibTrans" cxnId="{5772EB82-0E0F-4B5A-BF1D-3E8A97B58E7B}">
      <dgm:prSet/>
      <dgm:spPr/>
      <dgm:t>
        <a:bodyPr/>
        <a:lstStyle/>
        <a:p>
          <a:pPr algn="l"/>
          <a:endParaRPr lang="zh-CN" altLang="en-US" sz="2000" b="0"/>
        </a:p>
      </dgm:t>
    </dgm:pt>
    <dgm:pt modelId="{D5DEA5A6-086E-46FB-838A-31E787525134}">
      <dgm:prSet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1.5 </a:t>
          </a:r>
          <a:r>
            <a:rPr lang="zh-CN" altLang="en-US" sz="2000" b="0" dirty="0" smtClean="0">
              <a:cs typeface="Arial" charset="0"/>
            </a:rPr>
            <a:t>编译程序的生成</a:t>
          </a:r>
          <a:endParaRPr lang="zh-CN" altLang="en-US" sz="2000" b="0" dirty="0"/>
        </a:p>
      </dgm:t>
    </dgm:pt>
    <dgm:pt modelId="{3FF27527-C32F-4BAA-8303-D2024CDC8104}" type="parTrans" cxnId="{88D4C9E4-CD17-407C-AD4C-EA549F19CEE3}">
      <dgm:prSet/>
      <dgm:spPr/>
      <dgm:t>
        <a:bodyPr/>
        <a:lstStyle/>
        <a:p>
          <a:pPr algn="l"/>
          <a:endParaRPr lang="zh-CN" altLang="en-US" sz="2000" b="0"/>
        </a:p>
      </dgm:t>
    </dgm:pt>
    <dgm:pt modelId="{396CE55B-55C3-4468-98F3-01EFB32634A9}" type="sibTrans" cxnId="{88D4C9E4-CD17-407C-AD4C-EA549F19CEE3}">
      <dgm:prSet/>
      <dgm:spPr/>
      <dgm:t>
        <a:bodyPr/>
        <a:lstStyle/>
        <a:p>
          <a:pPr algn="l"/>
          <a:endParaRPr lang="zh-CN" altLang="en-US" sz="2000" b="0"/>
        </a:p>
      </dgm:t>
    </dgm:pt>
    <dgm:pt modelId="{6968E23B-090B-4A44-959E-889604F1A587}" type="pres">
      <dgm:prSet presAssocID="{9A7661C4-6628-4356-8401-79840AA2E8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ECBFAD-7CD0-402B-BD4E-8642B646D384}" type="pres">
      <dgm:prSet presAssocID="{441B73F8-065D-4B47-80A2-1326F4F16CC1}" presName="composite" presStyleCnt="0"/>
      <dgm:spPr/>
    </dgm:pt>
    <dgm:pt modelId="{E2CDBCDE-34FF-4F96-B2C0-3C3A0A941152}" type="pres">
      <dgm:prSet presAssocID="{441B73F8-065D-4B47-80A2-1326F4F16CC1}" presName="imgShp" presStyleLbl="fgImgPlace1" presStyleIdx="0" presStyleCnt="5"/>
      <dgm:spPr/>
    </dgm:pt>
    <dgm:pt modelId="{C96DD376-9C50-4247-9745-F70956D457FA}" type="pres">
      <dgm:prSet presAssocID="{441B73F8-065D-4B47-80A2-1326F4F16CC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456153-0B2C-4BD8-A688-70C12608668B}" type="pres">
      <dgm:prSet presAssocID="{12090C27-56F0-47EA-81A7-63B408043818}" presName="spacing" presStyleCnt="0"/>
      <dgm:spPr/>
    </dgm:pt>
    <dgm:pt modelId="{F255FFDA-CF5B-4208-A017-0B30997DE3A1}" type="pres">
      <dgm:prSet presAssocID="{D7E3AFB0-4903-42B8-BFD5-F119BE95A7D5}" presName="composite" presStyleCnt="0"/>
      <dgm:spPr/>
    </dgm:pt>
    <dgm:pt modelId="{2EC89739-67D3-4D50-B6F5-4A4AE7FBD036}" type="pres">
      <dgm:prSet presAssocID="{D7E3AFB0-4903-42B8-BFD5-F119BE95A7D5}" presName="imgShp" presStyleLbl="fgImgPlace1" presStyleIdx="1" presStyleCnt="5"/>
      <dgm:spPr/>
    </dgm:pt>
    <dgm:pt modelId="{D3C7438A-12B0-4C1C-AF5D-9E9CB13DE591}" type="pres">
      <dgm:prSet presAssocID="{D7E3AFB0-4903-42B8-BFD5-F119BE95A7D5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500E4D-DF49-4311-974E-8670444FA2AF}" type="pres">
      <dgm:prSet presAssocID="{FD1CC6EA-6044-4478-9CD4-70AF82501ADE}" presName="spacing" presStyleCnt="0"/>
      <dgm:spPr/>
    </dgm:pt>
    <dgm:pt modelId="{AB4C361B-A397-4173-AB8D-E94C47C38D60}" type="pres">
      <dgm:prSet presAssocID="{79752234-B595-4EB2-AF94-F9467C8FE5F7}" presName="composite" presStyleCnt="0"/>
      <dgm:spPr/>
    </dgm:pt>
    <dgm:pt modelId="{67FC83A9-0270-4C16-9EC8-134580283AF3}" type="pres">
      <dgm:prSet presAssocID="{79752234-B595-4EB2-AF94-F9467C8FE5F7}" presName="imgShp" presStyleLbl="fgImgPlace1" presStyleIdx="2" presStyleCnt="5"/>
      <dgm:spPr/>
    </dgm:pt>
    <dgm:pt modelId="{21DC672A-D068-4FDA-8EC1-E51DC5B1E146}" type="pres">
      <dgm:prSet presAssocID="{79752234-B595-4EB2-AF94-F9467C8FE5F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1424BA-E8CB-4FA3-91A8-97A94B082771}" type="pres">
      <dgm:prSet presAssocID="{5D6200AF-E769-4372-8C82-E9A39FCEB5B0}" presName="spacing" presStyleCnt="0"/>
      <dgm:spPr/>
    </dgm:pt>
    <dgm:pt modelId="{DBDA6062-2390-49AB-956E-5740DE50E4AF}" type="pres">
      <dgm:prSet presAssocID="{A29815FB-801E-4691-A1B0-85B777B9EF83}" presName="composite" presStyleCnt="0"/>
      <dgm:spPr/>
    </dgm:pt>
    <dgm:pt modelId="{A1736BA2-C3E2-490B-8BF7-274AAF4E9403}" type="pres">
      <dgm:prSet presAssocID="{A29815FB-801E-4691-A1B0-85B777B9EF83}" presName="imgShp" presStyleLbl="fgImgPlace1" presStyleIdx="3" presStyleCnt="5"/>
      <dgm:spPr/>
    </dgm:pt>
    <dgm:pt modelId="{4A04E7CE-03F0-4E19-AE0B-6E1891A190E1}" type="pres">
      <dgm:prSet presAssocID="{A29815FB-801E-4691-A1B0-85B777B9EF83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27B44B-C796-43CE-971D-3B38C6D758CC}" type="pres">
      <dgm:prSet presAssocID="{BB6FA401-221D-4A6D-857C-2C83D00011C2}" presName="spacing" presStyleCnt="0"/>
      <dgm:spPr/>
    </dgm:pt>
    <dgm:pt modelId="{BF77BD3A-AAF3-44FD-90E7-B54EA871AD08}" type="pres">
      <dgm:prSet presAssocID="{D5DEA5A6-086E-46FB-838A-31E787525134}" presName="composite" presStyleCnt="0"/>
      <dgm:spPr/>
    </dgm:pt>
    <dgm:pt modelId="{CA5C92D1-856D-46AC-B132-DBD0099AB9B2}" type="pres">
      <dgm:prSet presAssocID="{D5DEA5A6-086E-46FB-838A-31E787525134}" presName="imgShp" presStyleLbl="fgImgPlace1" presStyleIdx="4" presStyleCnt="5"/>
      <dgm:spPr/>
    </dgm:pt>
    <dgm:pt modelId="{7706159B-D285-465B-A9EC-BB4A8D702B0C}" type="pres">
      <dgm:prSet presAssocID="{D5DEA5A6-086E-46FB-838A-31E787525134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BA7F13-4513-4C34-BFED-200DB7335B39}" type="presOf" srcId="{441B73F8-065D-4B47-80A2-1326F4F16CC1}" destId="{C96DD376-9C50-4247-9745-F70956D457FA}" srcOrd="0" destOrd="0" presId="urn:microsoft.com/office/officeart/2005/8/layout/vList3"/>
    <dgm:cxn modelId="{8601AE04-F5B4-4448-AF66-F72DE6EA1DC5}" type="presOf" srcId="{9A7661C4-6628-4356-8401-79840AA2E8E3}" destId="{6968E23B-090B-4A44-959E-889604F1A587}" srcOrd="0" destOrd="0" presId="urn:microsoft.com/office/officeart/2005/8/layout/vList3"/>
    <dgm:cxn modelId="{C9248384-2C91-4BAA-96ED-E50F479CE047}" type="presOf" srcId="{D5DEA5A6-086E-46FB-838A-31E787525134}" destId="{7706159B-D285-465B-A9EC-BB4A8D702B0C}" srcOrd="0" destOrd="0" presId="urn:microsoft.com/office/officeart/2005/8/layout/vList3"/>
    <dgm:cxn modelId="{5772EB82-0E0F-4B5A-BF1D-3E8A97B58E7B}" srcId="{9A7661C4-6628-4356-8401-79840AA2E8E3}" destId="{A29815FB-801E-4691-A1B0-85B777B9EF83}" srcOrd="3" destOrd="0" parTransId="{C818ED13-BE2A-4C42-A520-614333A66D46}" sibTransId="{BB6FA401-221D-4A6D-857C-2C83D00011C2}"/>
    <dgm:cxn modelId="{26AC3D0B-015F-47BD-A1B1-F509DE43E54A}" srcId="{9A7661C4-6628-4356-8401-79840AA2E8E3}" destId="{441B73F8-065D-4B47-80A2-1326F4F16CC1}" srcOrd="0" destOrd="0" parTransId="{387A9AA0-71F1-4744-96B3-CC2E7389B75E}" sibTransId="{12090C27-56F0-47EA-81A7-63B408043818}"/>
    <dgm:cxn modelId="{27DD7D24-645A-4FBD-968D-3CD7CB177CB8}" type="presOf" srcId="{79752234-B595-4EB2-AF94-F9467C8FE5F7}" destId="{21DC672A-D068-4FDA-8EC1-E51DC5B1E146}" srcOrd="0" destOrd="0" presId="urn:microsoft.com/office/officeart/2005/8/layout/vList3"/>
    <dgm:cxn modelId="{342A1216-F54D-4973-BEA1-69D1AECFB3C4}" srcId="{9A7661C4-6628-4356-8401-79840AA2E8E3}" destId="{D7E3AFB0-4903-42B8-BFD5-F119BE95A7D5}" srcOrd="1" destOrd="0" parTransId="{70B47CFA-B45B-45A4-9888-DDFB53360FAD}" sibTransId="{FD1CC6EA-6044-4478-9CD4-70AF82501ADE}"/>
    <dgm:cxn modelId="{88D4C9E4-CD17-407C-AD4C-EA549F19CEE3}" srcId="{9A7661C4-6628-4356-8401-79840AA2E8E3}" destId="{D5DEA5A6-086E-46FB-838A-31E787525134}" srcOrd="4" destOrd="0" parTransId="{3FF27527-C32F-4BAA-8303-D2024CDC8104}" sibTransId="{396CE55B-55C3-4468-98F3-01EFB32634A9}"/>
    <dgm:cxn modelId="{E2681E40-5CAA-4205-81B8-1E92B1958BD4}" srcId="{9A7661C4-6628-4356-8401-79840AA2E8E3}" destId="{79752234-B595-4EB2-AF94-F9467C8FE5F7}" srcOrd="2" destOrd="0" parTransId="{AA24D06F-408C-45DC-A942-795DC058B88C}" sibTransId="{5D6200AF-E769-4372-8C82-E9A39FCEB5B0}"/>
    <dgm:cxn modelId="{24AF9BAA-D060-4715-8BF4-106AB62607EA}" type="presOf" srcId="{A29815FB-801E-4691-A1B0-85B777B9EF83}" destId="{4A04E7CE-03F0-4E19-AE0B-6E1891A190E1}" srcOrd="0" destOrd="0" presId="urn:microsoft.com/office/officeart/2005/8/layout/vList3"/>
    <dgm:cxn modelId="{34D73A2D-319B-4A29-8655-5139EBE940A3}" type="presOf" srcId="{D7E3AFB0-4903-42B8-BFD5-F119BE95A7D5}" destId="{D3C7438A-12B0-4C1C-AF5D-9E9CB13DE591}" srcOrd="0" destOrd="0" presId="urn:microsoft.com/office/officeart/2005/8/layout/vList3"/>
    <dgm:cxn modelId="{BF3EA61A-657F-4480-A58D-FD28979B4DE3}" type="presParOf" srcId="{6968E23B-090B-4A44-959E-889604F1A587}" destId="{28ECBFAD-7CD0-402B-BD4E-8642B646D384}" srcOrd="0" destOrd="0" presId="urn:microsoft.com/office/officeart/2005/8/layout/vList3"/>
    <dgm:cxn modelId="{BBF4836E-4736-42D1-9A80-26963768B8C5}" type="presParOf" srcId="{28ECBFAD-7CD0-402B-BD4E-8642B646D384}" destId="{E2CDBCDE-34FF-4F96-B2C0-3C3A0A941152}" srcOrd="0" destOrd="0" presId="urn:microsoft.com/office/officeart/2005/8/layout/vList3"/>
    <dgm:cxn modelId="{EF4E3307-1AE4-43F9-805A-B1BECE4151B1}" type="presParOf" srcId="{28ECBFAD-7CD0-402B-BD4E-8642B646D384}" destId="{C96DD376-9C50-4247-9745-F70956D457FA}" srcOrd="1" destOrd="0" presId="urn:microsoft.com/office/officeart/2005/8/layout/vList3"/>
    <dgm:cxn modelId="{6F8BBD1B-F7D5-4359-BFE5-C5FEC5DC4C45}" type="presParOf" srcId="{6968E23B-090B-4A44-959E-889604F1A587}" destId="{2D456153-0B2C-4BD8-A688-70C12608668B}" srcOrd="1" destOrd="0" presId="urn:microsoft.com/office/officeart/2005/8/layout/vList3"/>
    <dgm:cxn modelId="{2CF038BA-A697-4D2D-B226-0F939F2409F0}" type="presParOf" srcId="{6968E23B-090B-4A44-959E-889604F1A587}" destId="{F255FFDA-CF5B-4208-A017-0B30997DE3A1}" srcOrd="2" destOrd="0" presId="urn:microsoft.com/office/officeart/2005/8/layout/vList3"/>
    <dgm:cxn modelId="{83E781FB-BEB2-48CE-AFB1-41C677F64025}" type="presParOf" srcId="{F255FFDA-CF5B-4208-A017-0B30997DE3A1}" destId="{2EC89739-67D3-4D50-B6F5-4A4AE7FBD036}" srcOrd="0" destOrd="0" presId="urn:microsoft.com/office/officeart/2005/8/layout/vList3"/>
    <dgm:cxn modelId="{384F486F-73C8-4FEA-9AD6-CFA3A7BD174F}" type="presParOf" srcId="{F255FFDA-CF5B-4208-A017-0B30997DE3A1}" destId="{D3C7438A-12B0-4C1C-AF5D-9E9CB13DE591}" srcOrd="1" destOrd="0" presId="urn:microsoft.com/office/officeart/2005/8/layout/vList3"/>
    <dgm:cxn modelId="{9B74E6CF-19E3-4F4E-A3F0-796E0AB9D097}" type="presParOf" srcId="{6968E23B-090B-4A44-959E-889604F1A587}" destId="{E7500E4D-DF49-4311-974E-8670444FA2AF}" srcOrd="3" destOrd="0" presId="urn:microsoft.com/office/officeart/2005/8/layout/vList3"/>
    <dgm:cxn modelId="{8020E685-51F5-463B-96BA-B8B2522F84BE}" type="presParOf" srcId="{6968E23B-090B-4A44-959E-889604F1A587}" destId="{AB4C361B-A397-4173-AB8D-E94C47C38D60}" srcOrd="4" destOrd="0" presId="urn:microsoft.com/office/officeart/2005/8/layout/vList3"/>
    <dgm:cxn modelId="{9FE61B2E-567D-4091-BE5F-728ACC8639ED}" type="presParOf" srcId="{AB4C361B-A397-4173-AB8D-E94C47C38D60}" destId="{67FC83A9-0270-4C16-9EC8-134580283AF3}" srcOrd="0" destOrd="0" presId="urn:microsoft.com/office/officeart/2005/8/layout/vList3"/>
    <dgm:cxn modelId="{AC71F1B4-122F-42C2-95FB-37B9B955761A}" type="presParOf" srcId="{AB4C361B-A397-4173-AB8D-E94C47C38D60}" destId="{21DC672A-D068-4FDA-8EC1-E51DC5B1E146}" srcOrd="1" destOrd="0" presId="urn:microsoft.com/office/officeart/2005/8/layout/vList3"/>
    <dgm:cxn modelId="{E13BCCF5-DB5D-4E33-ACE3-69CC8F83C823}" type="presParOf" srcId="{6968E23B-090B-4A44-959E-889604F1A587}" destId="{B31424BA-E8CB-4FA3-91A8-97A94B082771}" srcOrd="5" destOrd="0" presId="urn:microsoft.com/office/officeart/2005/8/layout/vList3"/>
    <dgm:cxn modelId="{5D4F59BC-5080-442C-9BC4-C639D72F3FB2}" type="presParOf" srcId="{6968E23B-090B-4A44-959E-889604F1A587}" destId="{DBDA6062-2390-49AB-956E-5740DE50E4AF}" srcOrd="6" destOrd="0" presId="urn:microsoft.com/office/officeart/2005/8/layout/vList3"/>
    <dgm:cxn modelId="{C8943C9F-7313-4223-9BCF-21215F910F13}" type="presParOf" srcId="{DBDA6062-2390-49AB-956E-5740DE50E4AF}" destId="{A1736BA2-C3E2-490B-8BF7-274AAF4E9403}" srcOrd="0" destOrd="0" presId="urn:microsoft.com/office/officeart/2005/8/layout/vList3"/>
    <dgm:cxn modelId="{A2D951F6-2C4C-49E3-AF27-956B241C9DFE}" type="presParOf" srcId="{DBDA6062-2390-49AB-956E-5740DE50E4AF}" destId="{4A04E7CE-03F0-4E19-AE0B-6E1891A190E1}" srcOrd="1" destOrd="0" presId="urn:microsoft.com/office/officeart/2005/8/layout/vList3"/>
    <dgm:cxn modelId="{D0C0F264-6AB3-49E8-AC71-4C26941AFFD4}" type="presParOf" srcId="{6968E23B-090B-4A44-959E-889604F1A587}" destId="{8E27B44B-C796-43CE-971D-3B38C6D758CC}" srcOrd="7" destOrd="0" presId="urn:microsoft.com/office/officeart/2005/8/layout/vList3"/>
    <dgm:cxn modelId="{D8AD0A2C-5CBA-4EC2-AEC7-1EC847A4D6B3}" type="presParOf" srcId="{6968E23B-090B-4A44-959E-889604F1A587}" destId="{BF77BD3A-AAF3-44FD-90E7-B54EA871AD08}" srcOrd="8" destOrd="0" presId="urn:microsoft.com/office/officeart/2005/8/layout/vList3"/>
    <dgm:cxn modelId="{81ED91D8-480E-4D74-B1C5-2BD610E14E64}" type="presParOf" srcId="{BF77BD3A-AAF3-44FD-90E7-B54EA871AD08}" destId="{CA5C92D1-856D-46AC-B132-DBD0099AB9B2}" srcOrd="0" destOrd="0" presId="urn:microsoft.com/office/officeart/2005/8/layout/vList3"/>
    <dgm:cxn modelId="{5E9260FB-DC8F-45A4-A40E-00704E2E0AA5}" type="presParOf" srcId="{BF77BD3A-AAF3-44FD-90E7-B54EA871AD08}" destId="{7706159B-D285-465B-A9EC-BB4A8D702B0C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7661C4-6628-4356-8401-79840AA2E8E3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441B73F8-065D-4B47-80A2-1326F4F16CC1}">
      <dgm:prSet phldrT="[文本]"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1.1 </a:t>
          </a:r>
          <a:r>
            <a:rPr lang="zh-CN" altLang="en-US" sz="2000" b="0" dirty="0" smtClean="0"/>
            <a:t>什么是编译程序</a:t>
          </a:r>
          <a:endParaRPr lang="zh-CN" altLang="en-US" sz="2000" b="0" dirty="0"/>
        </a:p>
      </dgm:t>
    </dgm:pt>
    <dgm:pt modelId="{387A9AA0-71F1-4744-96B3-CC2E7389B75E}" type="parTrans" cxnId="{26AC3D0B-015F-47BD-A1B1-F509DE43E54A}">
      <dgm:prSet/>
      <dgm:spPr/>
      <dgm:t>
        <a:bodyPr/>
        <a:lstStyle/>
        <a:p>
          <a:pPr algn="l"/>
          <a:endParaRPr lang="zh-CN" altLang="en-US" sz="2000" b="0"/>
        </a:p>
      </dgm:t>
    </dgm:pt>
    <dgm:pt modelId="{12090C27-56F0-47EA-81A7-63B408043818}" type="sibTrans" cxnId="{26AC3D0B-015F-47BD-A1B1-F509DE43E54A}">
      <dgm:prSet/>
      <dgm:spPr/>
      <dgm:t>
        <a:bodyPr/>
        <a:lstStyle/>
        <a:p>
          <a:pPr algn="l"/>
          <a:endParaRPr lang="zh-CN" altLang="en-US" sz="2000" b="0"/>
        </a:p>
      </dgm:t>
    </dgm:pt>
    <dgm:pt modelId="{D7E3AFB0-4903-42B8-BFD5-F119BE95A7D5}">
      <dgm:prSet phldrT="[文本]"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1.2 </a:t>
          </a:r>
          <a:r>
            <a:rPr lang="zh-CN" altLang="en-US" sz="2000" b="0" dirty="0" smtClean="0">
              <a:cs typeface="Arial" charset="0"/>
            </a:rPr>
            <a:t>编译过程</a:t>
          </a:r>
          <a:endParaRPr lang="zh-CN" altLang="en-US" sz="2000" b="0" dirty="0"/>
        </a:p>
      </dgm:t>
    </dgm:pt>
    <dgm:pt modelId="{70B47CFA-B45B-45A4-9888-DDFB53360FAD}" type="parTrans" cxnId="{342A1216-F54D-4973-BEA1-69D1AECFB3C4}">
      <dgm:prSet/>
      <dgm:spPr/>
      <dgm:t>
        <a:bodyPr/>
        <a:lstStyle/>
        <a:p>
          <a:pPr algn="l"/>
          <a:endParaRPr lang="zh-CN" altLang="en-US" sz="2000" b="0"/>
        </a:p>
      </dgm:t>
    </dgm:pt>
    <dgm:pt modelId="{FD1CC6EA-6044-4478-9CD4-70AF82501ADE}" type="sibTrans" cxnId="{342A1216-F54D-4973-BEA1-69D1AECFB3C4}">
      <dgm:prSet/>
      <dgm:spPr/>
      <dgm:t>
        <a:bodyPr/>
        <a:lstStyle/>
        <a:p>
          <a:pPr algn="l"/>
          <a:endParaRPr lang="zh-CN" altLang="en-US" sz="2000" b="0"/>
        </a:p>
      </dgm:t>
    </dgm:pt>
    <dgm:pt modelId="{79752234-B595-4EB2-AF94-F9467C8FE5F7}">
      <dgm:prSet phldrT="[文本]"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1.3 </a:t>
          </a:r>
          <a:r>
            <a:rPr lang="zh-CN" altLang="en-US" sz="2000" b="0" dirty="0" smtClean="0">
              <a:cs typeface="Arial" charset="0"/>
            </a:rPr>
            <a:t>编译程序的结构</a:t>
          </a:r>
          <a:endParaRPr lang="zh-CN" altLang="en-US" sz="2000" b="0" dirty="0"/>
        </a:p>
      </dgm:t>
    </dgm:pt>
    <dgm:pt modelId="{AA24D06F-408C-45DC-A942-795DC058B88C}" type="parTrans" cxnId="{E2681E40-5CAA-4205-81B8-1E92B1958BD4}">
      <dgm:prSet/>
      <dgm:spPr/>
      <dgm:t>
        <a:bodyPr/>
        <a:lstStyle/>
        <a:p>
          <a:pPr algn="l"/>
          <a:endParaRPr lang="zh-CN" altLang="en-US" sz="2000" b="0"/>
        </a:p>
      </dgm:t>
    </dgm:pt>
    <dgm:pt modelId="{5D6200AF-E769-4372-8C82-E9A39FCEB5B0}" type="sibTrans" cxnId="{E2681E40-5CAA-4205-81B8-1E92B1958BD4}">
      <dgm:prSet/>
      <dgm:spPr/>
      <dgm:t>
        <a:bodyPr/>
        <a:lstStyle/>
        <a:p>
          <a:pPr algn="l"/>
          <a:endParaRPr lang="zh-CN" altLang="en-US" sz="2000" b="0"/>
        </a:p>
      </dgm:t>
    </dgm:pt>
    <dgm:pt modelId="{A29815FB-801E-4691-A1B0-85B777B9EF83}">
      <dgm:prSet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1.4 </a:t>
          </a:r>
          <a:r>
            <a:rPr lang="zh-CN" altLang="en-US" sz="2000" b="0" dirty="0" smtClean="0">
              <a:cs typeface="Arial" charset="0"/>
            </a:rPr>
            <a:t>编译程序与程序设计环境</a:t>
          </a:r>
          <a:endParaRPr lang="zh-CN" altLang="en-US" sz="2000" b="0" dirty="0"/>
        </a:p>
      </dgm:t>
    </dgm:pt>
    <dgm:pt modelId="{C818ED13-BE2A-4C42-A520-614333A66D46}" type="parTrans" cxnId="{5772EB82-0E0F-4B5A-BF1D-3E8A97B58E7B}">
      <dgm:prSet/>
      <dgm:spPr/>
      <dgm:t>
        <a:bodyPr/>
        <a:lstStyle/>
        <a:p>
          <a:pPr algn="l"/>
          <a:endParaRPr lang="zh-CN" altLang="en-US" sz="2000" b="0"/>
        </a:p>
      </dgm:t>
    </dgm:pt>
    <dgm:pt modelId="{BB6FA401-221D-4A6D-857C-2C83D00011C2}" type="sibTrans" cxnId="{5772EB82-0E0F-4B5A-BF1D-3E8A97B58E7B}">
      <dgm:prSet/>
      <dgm:spPr/>
      <dgm:t>
        <a:bodyPr/>
        <a:lstStyle/>
        <a:p>
          <a:pPr algn="l"/>
          <a:endParaRPr lang="zh-CN" altLang="en-US" sz="2000" b="0"/>
        </a:p>
      </dgm:t>
    </dgm:pt>
    <dgm:pt modelId="{D5DEA5A6-086E-46FB-838A-31E787525134}">
      <dgm:prSet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1.5 </a:t>
          </a:r>
          <a:r>
            <a:rPr lang="zh-CN" altLang="en-US" sz="2000" b="0" dirty="0" smtClean="0">
              <a:cs typeface="Arial" charset="0"/>
            </a:rPr>
            <a:t>编译程序的生成</a:t>
          </a:r>
          <a:endParaRPr lang="zh-CN" altLang="en-US" sz="2000" b="0" dirty="0"/>
        </a:p>
      </dgm:t>
    </dgm:pt>
    <dgm:pt modelId="{3FF27527-C32F-4BAA-8303-D2024CDC8104}" type="parTrans" cxnId="{88D4C9E4-CD17-407C-AD4C-EA549F19CEE3}">
      <dgm:prSet/>
      <dgm:spPr/>
      <dgm:t>
        <a:bodyPr/>
        <a:lstStyle/>
        <a:p>
          <a:pPr algn="l"/>
          <a:endParaRPr lang="zh-CN" altLang="en-US" sz="2000" b="0"/>
        </a:p>
      </dgm:t>
    </dgm:pt>
    <dgm:pt modelId="{396CE55B-55C3-4468-98F3-01EFB32634A9}" type="sibTrans" cxnId="{88D4C9E4-CD17-407C-AD4C-EA549F19CEE3}">
      <dgm:prSet/>
      <dgm:spPr/>
      <dgm:t>
        <a:bodyPr/>
        <a:lstStyle/>
        <a:p>
          <a:pPr algn="l"/>
          <a:endParaRPr lang="zh-CN" altLang="en-US" sz="2000" b="0"/>
        </a:p>
      </dgm:t>
    </dgm:pt>
    <dgm:pt modelId="{6968E23B-090B-4A44-959E-889604F1A587}" type="pres">
      <dgm:prSet presAssocID="{9A7661C4-6628-4356-8401-79840AA2E8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ECBFAD-7CD0-402B-BD4E-8642B646D384}" type="pres">
      <dgm:prSet presAssocID="{441B73F8-065D-4B47-80A2-1326F4F16CC1}" presName="composite" presStyleCnt="0"/>
      <dgm:spPr/>
    </dgm:pt>
    <dgm:pt modelId="{E2CDBCDE-34FF-4F96-B2C0-3C3A0A941152}" type="pres">
      <dgm:prSet presAssocID="{441B73F8-065D-4B47-80A2-1326F4F16CC1}" presName="imgShp" presStyleLbl="fgImgPlace1" presStyleIdx="0" presStyleCnt="5"/>
      <dgm:spPr/>
    </dgm:pt>
    <dgm:pt modelId="{C96DD376-9C50-4247-9745-F70956D457FA}" type="pres">
      <dgm:prSet presAssocID="{441B73F8-065D-4B47-80A2-1326F4F16CC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456153-0B2C-4BD8-A688-70C12608668B}" type="pres">
      <dgm:prSet presAssocID="{12090C27-56F0-47EA-81A7-63B408043818}" presName="spacing" presStyleCnt="0"/>
      <dgm:spPr/>
    </dgm:pt>
    <dgm:pt modelId="{F255FFDA-CF5B-4208-A017-0B30997DE3A1}" type="pres">
      <dgm:prSet presAssocID="{D7E3AFB0-4903-42B8-BFD5-F119BE95A7D5}" presName="composite" presStyleCnt="0"/>
      <dgm:spPr/>
    </dgm:pt>
    <dgm:pt modelId="{2EC89739-67D3-4D50-B6F5-4A4AE7FBD036}" type="pres">
      <dgm:prSet presAssocID="{D7E3AFB0-4903-42B8-BFD5-F119BE95A7D5}" presName="imgShp" presStyleLbl="fgImgPlace1" presStyleIdx="1" presStyleCnt="5"/>
      <dgm:spPr/>
    </dgm:pt>
    <dgm:pt modelId="{D3C7438A-12B0-4C1C-AF5D-9E9CB13DE591}" type="pres">
      <dgm:prSet presAssocID="{D7E3AFB0-4903-42B8-BFD5-F119BE95A7D5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500E4D-DF49-4311-974E-8670444FA2AF}" type="pres">
      <dgm:prSet presAssocID="{FD1CC6EA-6044-4478-9CD4-70AF82501ADE}" presName="spacing" presStyleCnt="0"/>
      <dgm:spPr/>
    </dgm:pt>
    <dgm:pt modelId="{AB4C361B-A397-4173-AB8D-E94C47C38D60}" type="pres">
      <dgm:prSet presAssocID="{79752234-B595-4EB2-AF94-F9467C8FE5F7}" presName="composite" presStyleCnt="0"/>
      <dgm:spPr/>
    </dgm:pt>
    <dgm:pt modelId="{67FC83A9-0270-4C16-9EC8-134580283AF3}" type="pres">
      <dgm:prSet presAssocID="{79752234-B595-4EB2-AF94-F9467C8FE5F7}" presName="imgShp" presStyleLbl="fgImgPlace1" presStyleIdx="2" presStyleCnt="5"/>
      <dgm:spPr/>
    </dgm:pt>
    <dgm:pt modelId="{21DC672A-D068-4FDA-8EC1-E51DC5B1E146}" type="pres">
      <dgm:prSet presAssocID="{79752234-B595-4EB2-AF94-F9467C8FE5F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1424BA-E8CB-4FA3-91A8-97A94B082771}" type="pres">
      <dgm:prSet presAssocID="{5D6200AF-E769-4372-8C82-E9A39FCEB5B0}" presName="spacing" presStyleCnt="0"/>
      <dgm:spPr/>
    </dgm:pt>
    <dgm:pt modelId="{DBDA6062-2390-49AB-956E-5740DE50E4AF}" type="pres">
      <dgm:prSet presAssocID="{A29815FB-801E-4691-A1B0-85B777B9EF83}" presName="composite" presStyleCnt="0"/>
      <dgm:spPr/>
    </dgm:pt>
    <dgm:pt modelId="{A1736BA2-C3E2-490B-8BF7-274AAF4E9403}" type="pres">
      <dgm:prSet presAssocID="{A29815FB-801E-4691-A1B0-85B777B9EF83}" presName="imgShp" presStyleLbl="fgImgPlace1" presStyleIdx="3" presStyleCnt="5"/>
      <dgm:spPr/>
    </dgm:pt>
    <dgm:pt modelId="{4A04E7CE-03F0-4E19-AE0B-6E1891A190E1}" type="pres">
      <dgm:prSet presAssocID="{A29815FB-801E-4691-A1B0-85B777B9EF83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27B44B-C796-43CE-971D-3B38C6D758CC}" type="pres">
      <dgm:prSet presAssocID="{BB6FA401-221D-4A6D-857C-2C83D00011C2}" presName="spacing" presStyleCnt="0"/>
      <dgm:spPr/>
    </dgm:pt>
    <dgm:pt modelId="{BF77BD3A-AAF3-44FD-90E7-B54EA871AD08}" type="pres">
      <dgm:prSet presAssocID="{D5DEA5A6-086E-46FB-838A-31E787525134}" presName="composite" presStyleCnt="0"/>
      <dgm:spPr/>
    </dgm:pt>
    <dgm:pt modelId="{CA5C92D1-856D-46AC-B132-DBD0099AB9B2}" type="pres">
      <dgm:prSet presAssocID="{D5DEA5A6-086E-46FB-838A-31E787525134}" presName="imgShp" presStyleLbl="fgImgPlace1" presStyleIdx="4" presStyleCnt="5"/>
      <dgm:spPr/>
    </dgm:pt>
    <dgm:pt modelId="{7706159B-D285-465B-A9EC-BB4A8D702B0C}" type="pres">
      <dgm:prSet presAssocID="{D5DEA5A6-086E-46FB-838A-31E787525134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F2949B-74FE-43E2-A6DA-096A3C4A0077}" type="presOf" srcId="{441B73F8-065D-4B47-80A2-1326F4F16CC1}" destId="{C96DD376-9C50-4247-9745-F70956D457FA}" srcOrd="0" destOrd="0" presId="urn:microsoft.com/office/officeart/2005/8/layout/vList3"/>
    <dgm:cxn modelId="{5772EB82-0E0F-4B5A-BF1D-3E8A97B58E7B}" srcId="{9A7661C4-6628-4356-8401-79840AA2E8E3}" destId="{A29815FB-801E-4691-A1B0-85B777B9EF83}" srcOrd="3" destOrd="0" parTransId="{C818ED13-BE2A-4C42-A520-614333A66D46}" sibTransId="{BB6FA401-221D-4A6D-857C-2C83D00011C2}"/>
    <dgm:cxn modelId="{26AC3D0B-015F-47BD-A1B1-F509DE43E54A}" srcId="{9A7661C4-6628-4356-8401-79840AA2E8E3}" destId="{441B73F8-065D-4B47-80A2-1326F4F16CC1}" srcOrd="0" destOrd="0" parTransId="{387A9AA0-71F1-4744-96B3-CC2E7389B75E}" sibTransId="{12090C27-56F0-47EA-81A7-63B408043818}"/>
    <dgm:cxn modelId="{82FB5646-AB93-4F52-8D1E-900DCD382F9B}" type="presOf" srcId="{9A7661C4-6628-4356-8401-79840AA2E8E3}" destId="{6968E23B-090B-4A44-959E-889604F1A587}" srcOrd="0" destOrd="0" presId="urn:microsoft.com/office/officeart/2005/8/layout/vList3"/>
    <dgm:cxn modelId="{342A1216-F54D-4973-BEA1-69D1AECFB3C4}" srcId="{9A7661C4-6628-4356-8401-79840AA2E8E3}" destId="{D7E3AFB0-4903-42B8-BFD5-F119BE95A7D5}" srcOrd="1" destOrd="0" parTransId="{70B47CFA-B45B-45A4-9888-DDFB53360FAD}" sibTransId="{FD1CC6EA-6044-4478-9CD4-70AF82501ADE}"/>
    <dgm:cxn modelId="{D6DB26C4-7C12-44D9-8159-CAD7C337B1F3}" type="presOf" srcId="{D5DEA5A6-086E-46FB-838A-31E787525134}" destId="{7706159B-D285-465B-A9EC-BB4A8D702B0C}" srcOrd="0" destOrd="0" presId="urn:microsoft.com/office/officeart/2005/8/layout/vList3"/>
    <dgm:cxn modelId="{E2681E40-5CAA-4205-81B8-1E92B1958BD4}" srcId="{9A7661C4-6628-4356-8401-79840AA2E8E3}" destId="{79752234-B595-4EB2-AF94-F9467C8FE5F7}" srcOrd="2" destOrd="0" parTransId="{AA24D06F-408C-45DC-A942-795DC058B88C}" sibTransId="{5D6200AF-E769-4372-8C82-E9A39FCEB5B0}"/>
    <dgm:cxn modelId="{88D4C9E4-CD17-407C-AD4C-EA549F19CEE3}" srcId="{9A7661C4-6628-4356-8401-79840AA2E8E3}" destId="{D5DEA5A6-086E-46FB-838A-31E787525134}" srcOrd="4" destOrd="0" parTransId="{3FF27527-C32F-4BAA-8303-D2024CDC8104}" sibTransId="{396CE55B-55C3-4468-98F3-01EFB32634A9}"/>
    <dgm:cxn modelId="{A5FABE37-1B4C-4B79-8C2A-20F1A36DBF5C}" type="presOf" srcId="{D7E3AFB0-4903-42B8-BFD5-F119BE95A7D5}" destId="{D3C7438A-12B0-4C1C-AF5D-9E9CB13DE591}" srcOrd="0" destOrd="0" presId="urn:microsoft.com/office/officeart/2005/8/layout/vList3"/>
    <dgm:cxn modelId="{787E3667-0E7E-4E6C-9A7C-9E6F57C969FA}" type="presOf" srcId="{79752234-B595-4EB2-AF94-F9467C8FE5F7}" destId="{21DC672A-D068-4FDA-8EC1-E51DC5B1E146}" srcOrd="0" destOrd="0" presId="urn:microsoft.com/office/officeart/2005/8/layout/vList3"/>
    <dgm:cxn modelId="{BBFC274C-6E1A-413E-8195-74FC683E42AB}" type="presOf" srcId="{A29815FB-801E-4691-A1B0-85B777B9EF83}" destId="{4A04E7CE-03F0-4E19-AE0B-6E1891A190E1}" srcOrd="0" destOrd="0" presId="urn:microsoft.com/office/officeart/2005/8/layout/vList3"/>
    <dgm:cxn modelId="{5716F7C0-B4A1-4701-8510-96EED6CEAE95}" type="presParOf" srcId="{6968E23B-090B-4A44-959E-889604F1A587}" destId="{28ECBFAD-7CD0-402B-BD4E-8642B646D384}" srcOrd="0" destOrd="0" presId="urn:microsoft.com/office/officeart/2005/8/layout/vList3"/>
    <dgm:cxn modelId="{2E661E29-1319-4C6B-A955-590FC865113F}" type="presParOf" srcId="{28ECBFAD-7CD0-402B-BD4E-8642B646D384}" destId="{E2CDBCDE-34FF-4F96-B2C0-3C3A0A941152}" srcOrd="0" destOrd="0" presId="urn:microsoft.com/office/officeart/2005/8/layout/vList3"/>
    <dgm:cxn modelId="{458BBD72-BEB8-42A2-8816-9A2B12F4B9CE}" type="presParOf" srcId="{28ECBFAD-7CD0-402B-BD4E-8642B646D384}" destId="{C96DD376-9C50-4247-9745-F70956D457FA}" srcOrd="1" destOrd="0" presId="urn:microsoft.com/office/officeart/2005/8/layout/vList3"/>
    <dgm:cxn modelId="{DD63206A-B876-4B4C-BE80-F4EEDC25EE5B}" type="presParOf" srcId="{6968E23B-090B-4A44-959E-889604F1A587}" destId="{2D456153-0B2C-4BD8-A688-70C12608668B}" srcOrd="1" destOrd="0" presId="urn:microsoft.com/office/officeart/2005/8/layout/vList3"/>
    <dgm:cxn modelId="{BDFF3A0A-FDD3-4D08-A6BC-D5B265C70C48}" type="presParOf" srcId="{6968E23B-090B-4A44-959E-889604F1A587}" destId="{F255FFDA-CF5B-4208-A017-0B30997DE3A1}" srcOrd="2" destOrd="0" presId="urn:microsoft.com/office/officeart/2005/8/layout/vList3"/>
    <dgm:cxn modelId="{23DB8DBC-BC57-4DCD-BFFA-4599E50CC3D6}" type="presParOf" srcId="{F255FFDA-CF5B-4208-A017-0B30997DE3A1}" destId="{2EC89739-67D3-4D50-B6F5-4A4AE7FBD036}" srcOrd="0" destOrd="0" presId="urn:microsoft.com/office/officeart/2005/8/layout/vList3"/>
    <dgm:cxn modelId="{31DD7CB5-8672-43E8-8E1B-F8321F9B2261}" type="presParOf" srcId="{F255FFDA-CF5B-4208-A017-0B30997DE3A1}" destId="{D3C7438A-12B0-4C1C-AF5D-9E9CB13DE591}" srcOrd="1" destOrd="0" presId="urn:microsoft.com/office/officeart/2005/8/layout/vList3"/>
    <dgm:cxn modelId="{3CB41CAC-D876-4105-BFE8-582653B1B34A}" type="presParOf" srcId="{6968E23B-090B-4A44-959E-889604F1A587}" destId="{E7500E4D-DF49-4311-974E-8670444FA2AF}" srcOrd="3" destOrd="0" presId="urn:microsoft.com/office/officeart/2005/8/layout/vList3"/>
    <dgm:cxn modelId="{ADD4602B-3450-45D8-A73B-C803F6F0C77B}" type="presParOf" srcId="{6968E23B-090B-4A44-959E-889604F1A587}" destId="{AB4C361B-A397-4173-AB8D-E94C47C38D60}" srcOrd="4" destOrd="0" presId="urn:microsoft.com/office/officeart/2005/8/layout/vList3"/>
    <dgm:cxn modelId="{2D3531E2-3D08-41BF-B658-FB8159C5A76B}" type="presParOf" srcId="{AB4C361B-A397-4173-AB8D-E94C47C38D60}" destId="{67FC83A9-0270-4C16-9EC8-134580283AF3}" srcOrd="0" destOrd="0" presId="urn:microsoft.com/office/officeart/2005/8/layout/vList3"/>
    <dgm:cxn modelId="{85D90377-2236-498A-B8FF-160AB0A9D576}" type="presParOf" srcId="{AB4C361B-A397-4173-AB8D-E94C47C38D60}" destId="{21DC672A-D068-4FDA-8EC1-E51DC5B1E146}" srcOrd="1" destOrd="0" presId="urn:microsoft.com/office/officeart/2005/8/layout/vList3"/>
    <dgm:cxn modelId="{784FD169-B22B-443C-8B60-B2C426C74DDB}" type="presParOf" srcId="{6968E23B-090B-4A44-959E-889604F1A587}" destId="{B31424BA-E8CB-4FA3-91A8-97A94B082771}" srcOrd="5" destOrd="0" presId="urn:microsoft.com/office/officeart/2005/8/layout/vList3"/>
    <dgm:cxn modelId="{CCC3C72C-6141-477E-A92F-DC5C9A8F0B85}" type="presParOf" srcId="{6968E23B-090B-4A44-959E-889604F1A587}" destId="{DBDA6062-2390-49AB-956E-5740DE50E4AF}" srcOrd="6" destOrd="0" presId="urn:microsoft.com/office/officeart/2005/8/layout/vList3"/>
    <dgm:cxn modelId="{B5F8F367-77D3-4DB4-8829-9122FE0A520A}" type="presParOf" srcId="{DBDA6062-2390-49AB-956E-5740DE50E4AF}" destId="{A1736BA2-C3E2-490B-8BF7-274AAF4E9403}" srcOrd="0" destOrd="0" presId="urn:microsoft.com/office/officeart/2005/8/layout/vList3"/>
    <dgm:cxn modelId="{B98973B2-ECE7-4A1D-9070-E67C6267FE74}" type="presParOf" srcId="{DBDA6062-2390-49AB-956E-5740DE50E4AF}" destId="{4A04E7CE-03F0-4E19-AE0B-6E1891A190E1}" srcOrd="1" destOrd="0" presId="urn:microsoft.com/office/officeart/2005/8/layout/vList3"/>
    <dgm:cxn modelId="{98DCEDF2-B594-4C62-AD62-4689D278121A}" type="presParOf" srcId="{6968E23B-090B-4A44-959E-889604F1A587}" destId="{8E27B44B-C796-43CE-971D-3B38C6D758CC}" srcOrd="7" destOrd="0" presId="urn:microsoft.com/office/officeart/2005/8/layout/vList3"/>
    <dgm:cxn modelId="{CE363347-35CA-49E5-8332-775B7D5CA9C7}" type="presParOf" srcId="{6968E23B-090B-4A44-959E-889604F1A587}" destId="{BF77BD3A-AAF3-44FD-90E7-B54EA871AD08}" srcOrd="8" destOrd="0" presId="urn:microsoft.com/office/officeart/2005/8/layout/vList3"/>
    <dgm:cxn modelId="{33F981C1-DBA2-4242-A051-AB79E4C55029}" type="presParOf" srcId="{BF77BD3A-AAF3-44FD-90E7-B54EA871AD08}" destId="{CA5C92D1-856D-46AC-B132-DBD0099AB9B2}" srcOrd="0" destOrd="0" presId="urn:microsoft.com/office/officeart/2005/8/layout/vList3"/>
    <dgm:cxn modelId="{5BADFA20-CDE5-4D67-8B92-FA5171C90CFC}" type="presParOf" srcId="{BF77BD3A-AAF3-44FD-90E7-B54EA871AD08}" destId="{7706159B-D285-465B-A9EC-BB4A8D702B0C}" srcOrd="1" destOrd="0" presId="urn:microsoft.com/office/officeart/2005/8/layout/v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7661C4-6628-4356-8401-79840AA2E8E3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441B73F8-065D-4B47-80A2-1326F4F16CC1}">
      <dgm:prSet phldrT="[文本]"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1.1 </a:t>
          </a:r>
          <a:r>
            <a:rPr lang="zh-CN" altLang="en-US" sz="2000" b="0" dirty="0" smtClean="0"/>
            <a:t>什么是编译程序</a:t>
          </a:r>
          <a:endParaRPr lang="zh-CN" altLang="en-US" sz="2000" b="0" dirty="0"/>
        </a:p>
      </dgm:t>
    </dgm:pt>
    <dgm:pt modelId="{387A9AA0-71F1-4744-96B3-CC2E7389B75E}" type="parTrans" cxnId="{26AC3D0B-015F-47BD-A1B1-F509DE43E54A}">
      <dgm:prSet/>
      <dgm:spPr/>
      <dgm:t>
        <a:bodyPr/>
        <a:lstStyle/>
        <a:p>
          <a:pPr algn="l"/>
          <a:endParaRPr lang="zh-CN" altLang="en-US" sz="2000" b="0"/>
        </a:p>
      </dgm:t>
    </dgm:pt>
    <dgm:pt modelId="{12090C27-56F0-47EA-81A7-63B408043818}" type="sibTrans" cxnId="{26AC3D0B-015F-47BD-A1B1-F509DE43E54A}">
      <dgm:prSet/>
      <dgm:spPr/>
      <dgm:t>
        <a:bodyPr/>
        <a:lstStyle/>
        <a:p>
          <a:pPr algn="l"/>
          <a:endParaRPr lang="zh-CN" altLang="en-US" sz="2000" b="0"/>
        </a:p>
      </dgm:t>
    </dgm:pt>
    <dgm:pt modelId="{D7E3AFB0-4903-42B8-BFD5-F119BE95A7D5}">
      <dgm:prSet phldrT="[文本]"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1.2 </a:t>
          </a:r>
          <a:r>
            <a:rPr lang="zh-CN" altLang="en-US" sz="2000" b="0" dirty="0" smtClean="0">
              <a:cs typeface="Arial" charset="0"/>
            </a:rPr>
            <a:t>编译过程</a:t>
          </a:r>
          <a:endParaRPr lang="zh-CN" altLang="en-US" sz="2000" b="0" dirty="0"/>
        </a:p>
      </dgm:t>
    </dgm:pt>
    <dgm:pt modelId="{70B47CFA-B45B-45A4-9888-DDFB53360FAD}" type="parTrans" cxnId="{342A1216-F54D-4973-BEA1-69D1AECFB3C4}">
      <dgm:prSet/>
      <dgm:spPr/>
      <dgm:t>
        <a:bodyPr/>
        <a:lstStyle/>
        <a:p>
          <a:pPr algn="l"/>
          <a:endParaRPr lang="zh-CN" altLang="en-US" sz="2000" b="0"/>
        </a:p>
      </dgm:t>
    </dgm:pt>
    <dgm:pt modelId="{FD1CC6EA-6044-4478-9CD4-70AF82501ADE}" type="sibTrans" cxnId="{342A1216-F54D-4973-BEA1-69D1AECFB3C4}">
      <dgm:prSet/>
      <dgm:spPr/>
      <dgm:t>
        <a:bodyPr/>
        <a:lstStyle/>
        <a:p>
          <a:pPr algn="l"/>
          <a:endParaRPr lang="zh-CN" altLang="en-US" sz="2000" b="0"/>
        </a:p>
      </dgm:t>
    </dgm:pt>
    <dgm:pt modelId="{79752234-B595-4EB2-AF94-F9467C8FE5F7}">
      <dgm:prSet phldrT="[文本]"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1.3 </a:t>
          </a:r>
          <a:r>
            <a:rPr lang="zh-CN" altLang="en-US" sz="2000" b="0" dirty="0" smtClean="0">
              <a:cs typeface="Arial" charset="0"/>
            </a:rPr>
            <a:t>编译程序的结构</a:t>
          </a:r>
          <a:endParaRPr lang="zh-CN" altLang="en-US" sz="2000" b="0" dirty="0"/>
        </a:p>
      </dgm:t>
    </dgm:pt>
    <dgm:pt modelId="{AA24D06F-408C-45DC-A942-795DC058B88C}" type="parTrans" cxnId="{E2681E40-5CAA-4205-81B8-1E92B1958BD4}">
      <dgm:prSet/>
      <dgm:spPr/>
      <dgm:t>
        <a:bodyPr/>
        <a:lstStyle/>
        <a:p>
          <a:pPr algn="l"/>
          <a:endParaRPr lang="zh-CN" altLang="en-US" sz="2000" b="0"/>
        </a:p>
      </dgm:t>
    </dgm:pt>
    <dgm:pt modelId="{5D6200AF-E769-4372-8C82-E9A39FCEB5B0}" type="sibTrans" cxnId="{E2681E40-5CAA-4205-81B8-1E92B1958BD4}">
      <dgm:prSet/>
      <dgm:spPr/>
      <dgm:t>
        <a:bodyPr/>
        <a:lstStyle/>
        <a:p>
          <a:pPr algn="l"/>
          <a:endParaRPr lang="zh-CN" altLang="en-US" sz="2000" b="0"/>
        </a:p>
      </dgm:t>
    </dgm:pt>
    <dgm:pt modelId="{A29815FB-801E-4691-A1B0-85B777B9EF83}">
      <dgm:prSet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1.4 </a:t>
          </a:r>
          <a:r>
            <a:rPr lang="zh-CN" altLang="en-US" sz="2000" b="0" dirty="0" smtClean="0">
              <a:cs typeface="Arial" charset="0"/>
            </a:rPr>
            <a:t>编译程序与程序设计环境</a:t>
          </a:r>
          <a:endParaRPr lang="zh-CN" altLang="en-US" sz="2000" b="0" dirty="0"/>
        </a:p>
      </dgm:t>
    </dgm:pt>
    <dgm:pt modelId="{C818ED13-BE2A-4C42-A520-614333A66D46}" type="parTrans" cxnId="{5772EB82-0E0F-4B5A-BF1D-3E8A97B58E7B}">
      <dgm:prSet/>
      <dgm:spPr/>
      <dgm:t>
        <a:bodyPr/>
        <a:lstStyle/>
        <a:p>
          <a:pPr algn="l"/>
          <a:endParaRPr lang="zh-CN" altLang="en-US" sz="2000" b="0"/>
        </a:p>
      </dgm:t>
    </dgm:pt>
    <dgm:pt modelId="{BB6FA401-221D-4A6D-857C-2C83D00011C2}" type="sibTrans" cxnId="{5772EB82-0E0F-4B5A-BF1D-3E8A97B58E7B}">
      <dgm:prSet/>
      <dgm:spPr/>
      <dgm:t>
        <a:bodyPr/>
        <a:lstStyle/>
        <a:p>
          <a:pPr algn="l"/>
          <a:endParaRPr lang="zh-CN" altLang="en-US" sz="2000" b="0"/>
        </a:p>
      </dgm:t>
    </dgm:pt>
    <dgm:pt modelId="{D5DEA5A6-086E-46FB-838A-31E787525134}">
      <dgm:prSet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1.5 </a:t>
          </a:r>
          <a:r>
            <a:rPr lang="zh-CN" altLang="en-US" sz="2000" b="0" dirty="0" smtClean="0">
              <a:cs typeface="Arial" charset="0"/>
            </a:rPr>
            <a:t>编译程序的生成</a:t>
          </a:r>
          <a:endParaRPr lang="zh-CN" altLang="en-US" sz="2000" b="0" dirty="0"/>
        </a:p>
      </dgm:t>
    </dgm:pt>
    <dgm:pt modelId="{3FF27527-C32F-4BAA-8303-D2024CDC8104}" type="parTrans" cxnId="{88D4C9E4-CD17-407C-AD4C-EA549F19CEE3}">
      <dgm:prSet/>
      <dgm:spPr/>
      <dgm:t>
        <a:bodyPr/>
        <a:lstStyle/>
        <a:p>
          <a:pPr algn="l"/>
          <a:endParaRPr lang="zh-CN" altLang="en-US" sz="2000" b="0"/>
        </a:p>
      </dgm:t>
    </dgm:pt>
    <dgm:pt modelId="{396CE55B-55C3-4468-98F3-01EFB32634A9}" type="sibTrans" cxnId="{88D4C9E4-CD17-407C-AD4C-EA549F19CEE3}">
      <dgm:prSet/>
      <dgm:spPr/>
      <dgm:t>
        <a:bodyPr/>
        <a:lstStyle/>
        <a:p>
          <a:pPr algn="l"/>
          <a:endParaRPr lang="zh-CN" altLang="en-US" sz="2000" b="0"/>
        </a:p>
      </dgm:t>
    </dgm:pt>
    <dgm:pt modelId="{6968E23B-090B-4A44-959E-889604F1A587}" type="pres">
      <dgm:prSet presAssocID="{9A7661C4-6628-4356-8401-79840AA2E8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ECBFAD-7CD0-402B-BD4E-8642B646D384}" type="pres">
      <dgm:prSet presAssocID="{441B73F8-065D-4B47-80A2-1326F4F16CC1}" presName="composite" presStyleCnt="0"/>
      <dgm:spPr/>
    </dgm:pt>
    <dgm:pt modelId="{E2CDBCDE-34FF-4F96-B2C0-3C3A0A941152}" type="pres">
      <dgm:prSet presAssocID="{441B73F8-065D-4B47-80A2-1326F4F16CC1}" presName="imgShp" presStyleLbl="fgImgPlace1" presStyleIdx="0" presStyleCnt="5"/>
      <dgm:spPr/>
    </dgm:pt>
    <dgm:pt modelId="{C96DD376-9C50-4247-9745-F70956D457FA}" type="pres">
      <dgm:prSet presAssocID="{441B73F8-065D-4B47-80A2-1326F4F16CC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456153-0B2C-4BD8-A688-70C12608668B}" type="pres">
      <dgm:prSet presAssocID="{12090C27-56F0-47EA-81A7-63B408043818}" presName="spacing" presStyleCnt="0"/>
      <dgm:spPr/>
    </dgm:pt>
    <dgm:pt modelId="{F255FFDA-CF5B-4208-A017-0B30997DE3A1}" type="pres">
      <dgm:prSet presAssocID="{D7E3AFB0-4903-42B8-BFD5-F119BE95A7D5}" presName="composite" presStyleCnt="0"/>
      <dgm:spPr/>
    </dgm:pt>
    <dgm:pt modelId="{2EC89739-67D3-4D50-B6F5-4A4AE7FBD036}" type="pres">
      <dgm:prSet presAssocID="{D7E3AFB0-4903-42B8-BFD5-F119BE95A7D5}" presName="imgShp" presStyleLbl="fgImgPlace1" presStyleIdx="1" presStyleCnt="5"/>
      <dgm:spPr/>
    </dgm:pt>
    <dgm:pt modelId="{D3C7438A-12B0-4C1C-AF5D-9E9CB13DE591}" type="pres">
      <dgm:prSet presAssocID="{D7E3AFB0-4903-42B8-BFD5-F119BE95A7D5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500E4D-DF49-4311-974E-8670444FA2AF}" type="pres">
      <dgm:prSet presAssocID="{FD1CC6EA-6044-4478-9CD4-70AF82501ADE}" presName="spacing" presStyleCnt="0"/>
      <dgm:spPr/>
    </dgm:pt>
    <dgm:pt modelId="{AB4C361B-A397-4173-AB8D-E94C47C38D60}" type="pres">
      <dgm:prSet presAssocID="{79752234-B595-4EB2-AF94-F9467C8FE5F7}" presName="composite" presStyleCnt="0"/>
      <dgm:spPr/>
    </dgm:pt>
    <dgm:pt modelId="{67FC83A9-0270-4C16-9EC8-134580283AF3}" type="pres">
      <dgm:prSet presAssocID="{79752234-B595-4EB2-AF94-F9467C8FE5F7}" presName="imgShp" presStyleLbl="fgImgPlace1" presStyleIdx="2" presStyleCnt="5"/>
      <dgm:spPr/>
    </dgm:pt>
    <dgm:pt modelId="{21DC672A-D068-4FDA-8EC1-E51DC5B1E146}" type="pres">
      <dgm:prSet presAssocID="{79752234-B595-4EB2-AF94-F9467C8FE5F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1424BA-E8CB-4FA3-91A8-97A94B082771}" type="pres">
      <dgm:prSet presAssocID="{5D6200AF-E769-4372-8C82-E9A39FCEB5B0}" presName="spacing" presStyleCnt="0"/>
      <dgm:spPr/>
    </dgm:pt>
    <dgm:pt modelId="{DBDA6062-2390-49AB-956E-5740DE50E4AF}" type="pres">
      <dgm:prSet presAssocID="{A29815FB-801E-4691-A1B0-85B777B9EF83}" presName="composite" presStyleCnt="0"/>
      <dgm:spPr/>
    </dgm:pt>
    <dgm:pt modelId="{A1736BA2-C3E2-490B-8BF7-274AAF4E9403}" type="pres">
      <dgm:prSet presAssocID="{A29815FB-801E-4691-A1B0-85B777B9EF83}" presName="imgShp" presStyleLbl="fgImgPlace1" presStyleIdx="3" presStyleCnt="5"/>
      <dgm:spPr/>
    </dgm:pt>
    <dgm:pt modelId="{4A04E7CE-03F0-4E19-AE0B-6E1891A190E1}" type="pres">
      <dgm:prSet presAssocID="{A29815FB-801E-4691-A1B0-85B777B9EF83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27B44B-C796-43CE-971D-3B38C6D758CC}" type="pres">
      <dgm:prSet presAssocID="{BB6FA401-221D-4A6D-857C-2C83D00011C2}" presName="spacing" presStyleCnt="0"/>
      <dgm:spPr/>
    </dgm:pt>
    <dgm:pt modelId="{BF77BD3A-AAF3-44FD-90E7-B54EA871AD08}" type="pres">
      <dgm:prSet presAssocID="{D5DEA5A6-086E-46FB-838A-31E787525134}" presName="composite" presStyleCnt="0"/>
      <dgm:spPr/>
    </dgm:pt>
    <dgm:pt modelId="{CA5C92D1-856D-46AC-B132-DBD0099AB9B2}" type="pres">
      <dgm:prSet presAssocID="{D5DEA5A6-086E-46FB-838A-31E787525134}" presName="imgShp" presStyleLbl="fgImgPlace1" presStyleIdx="4" presStyleCnt="5"/>
      <dgm:spPr/>
    </dgm:pt>
    <dgm:pt modelId="{7706159B-D285-465B-A9EC-BB4A8D702B0C}" type="pres">
      <dgm:prSet presAssocID="{D5DEA5A6-086E-46FB-838A-31E787525134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E30A4C-2719-4623-8293-111AF39ACB5A}" type="presOf" srcId="{9A7661C4-6628-4356-8401-79840AA2E8E3}" destId="{6968E23B-090B-4A44-959E-889604F1A587}" srcOrd="0" destOrd="0" presId="urn:microsoft.com/office/officeart/2005/8/layout/vList3"/>
    <dgm:cxn modelId="{E4A600B4-ABD2-49A9-87D5-CA84B36BCE62}" type="presOf" srcId="{441B73F8-065D-4B47-80A2-1326F4F16CC1}" destId="{C96DD376-9C50-4247-9745-F70956D457FA}" srcOrd="0" destOrd="0" presId="urn:microsoft.com/office/officeart/2005/8/layout/vList3"/>
    <dgm:cxn modelId="{417C5EBC-98E0-4348-B8EE-D1091C9EB6F6}" type="presOf" srcId="{A29815FB-801E-4691-A1B0-85B777B9EF83}" destId="{4A04E7CE-03F0-4E19-AE0B-6E1891A190E1}" srcOrd="0" destOrd="0" presId="urn:microsoft.com/office/officeart/2005/8/layout/vList3"/>
    <dgm:cxn modelId="{61958D48-0472-430A-A69B-610E96784B7F}" type="presOf" srcId="{D7E3AFB0-4903-42B8-BFD5-F119BE95A7D5}" destId="{D3C7438A-12B0-4C1C-AF5D-9E9CB13DE591}" srcOrd="0" destOrd="0" presId="urn:microsoft.com/office/officeart/2005/8/layout/vList3"/>
    <dgm:cxn modelId="{7F6191A0-D97F-46E8-8FAB-781B26FA4945}" type="presOf" srcId="{D5DEA5A6-086E-46FB-838A-31E787525134}" destId="{7706159B-D285-465B-A9EC-BB4A8D702B0C}" srcOrd="0" destOrd="0" presId="urn:microsoft.com/office/officeart/2005/8/layout/vList3"/>
    <dgm:cxn modelId="{5772EB82-0E0F-4B5A-BF1D-3E8A97B58E7B}" srcId="{9A7661C4-6628-4356-8401-79840AA2E8E3}" destId="{A29815FB-801E-4691-A1B0-85B777B9EF83}" srcOrd="3" destOrd="0" parTransId="{C818ED13-BE2A-4C42-A520-614333A66D46}" sibTransId="{BB6FA401-221D-4A6D-857C-2C83D00011C2}"/>
    <dgm:cxn modelId="{26AC3D0B-015F-47BD-A1B1-F509DE43E54A}" srcId="{9A7661C4-6628-4356-8401-79840AA2E8E3}" destId="{441B73F8-065D-4B47-80A2-1326F4F16CC1}" srcOrd="0" destOrd="0" parTransId="{387A9AA0-71F1-4744-96B3-CC2E7389B75E}" sibTransId="{12090C27-56F0-47EA-81A7-63B408043818}"/>
    <dgm:cxn modelId="{342A1216-F54D-4973-BEA1-69D1AECFB3C4}" srcId="{9A7661C4-6628-4356-8401-79840AA2E8E3}" destId="{D7E3AFB0-4903-42B8-BFD5-F119BE95A7D5}" srcOrd="1" destOrd="0" parTransId="{70B47CFA-B45B-45A4-9888-DDFB53360FAD}" sibTransId="{FD1CC6EA-6044-4478-9CD4-70AF82501ADE}"/>
    <dgm:cxn modelId="{E2681E40-5CAA-4205-81B8-1E92B1958BD4}" srcId="{9A7661C4-6628-4356-8401-79840AA2E8E3}" destId="{79752234-B595-4EB2-AF94-F9467C8FE5F7}" srcOrd="2" destOrd="0" parTransId="{AA24D06F-408C-45DC-A942-795DC058B88C}" sibTransId="{5D6200AF-E769-4372-8C82-E9A39FCEB5B0}"/>
    <dgm:cxn modelId="{88D4C9E4-CD17-407C-AD4C-EA549F19CEE3}" srcId="{9A7661C4-6628-4356-8401-79840AA2E8E3}" destId="{D5DEA5A6-086E-46FB-838A-31E787525134}" srcOrd="4" destOrd="0" parTransId="{3FF27527-C32F-4BAA-8303-D2024CDC8104}" sibTransId="{396CE55B-55C3-4468-98F3-01EFB32634A9}"/>
    <dgm:cxn modelId="{9D31E9AD-597E-4462-8546-DAFE19B87439}" type="presOf" srcId="{79752234-B595-4EB2-AF94-F9467C8FE5F7}" destId="{21DC672A-D068-4FDA-8EC1-E51DC5B1E146}" srcOrd="0" destOrd="0" presId="urn:microsoft.com/office/officeart/2005/8/layout/vList3"/>
    <dgm:cxn modelId="{C4A23A3E-D78F-4E19-B20E-4B559CBCA263}" type="presParOf" srcId="{6968E23B-090B-4A44-959E-889604F1A587}" destId="{28ECBFAD-7CD0-402B-BD4E-8642B646D384}" srcOrd="0" destOrd="0" presId="urn:microsoft.com/office/officeart/2005/8/layout/vList3"/>
    <dgm:cxn modelId="{E1115BD2-9789-4047-B6F3-646FC766E838}" type="presParOf" srcId="{28ECBFAD-7CD0-402B-BD4E-8642B646D384}" destId="{E2CDBCDE-34FF-4F96-B2C0-3C3A0A941152}" srcOrd="0" destOrd="0" presId="urn:microsoft.com/office/officeart/2005/8/layout/vList3"/>
    <dgm:cxn modelId="{A24665D5-3C12-445C-AB9F-B20492B5814B}" type="presParOf" srcId="{28ECBFAD-7CD0-402B-BD4E-8642B646D384}" destId="{C96DD376-9C50-4247-9745-F70956D457FA}" srcOrd="1" destOrd="0" presId="urn:microsoft.com/office/officeart/2005/8/layout/vList3"/>
    <dgm:cxn modelId="{C37674C4-B68B-41B5-BC40-5789A5091379}" type="presParOf" srcId="{6968E23B-090B-4A44-959E-889604F1A587}" destId="{2D456153-0B2C-4BD8-A688-70C12608668B}" srcOrd="1" destOrd="0" presId="urn:microsoft.com/office/officeart/2005/8/layout/vList3"/>
    <dgm:cxn modelId="{07F4C801-B10E-4DC5-8DE1-4FE8E9BFFE7E}" type="presParOf" srcId="{6968E23B-090B-4A44-959E-889604F1A587}" destId="{F255FFDA-CF5B-4208-A017-0B30997DE3A1}" srcOrd="2" destOrd="0" presId="urn:microsoft.com/office/officeart/2005/8/layout/vList3"/>
    <dgm:cxn modelId="{ACA0B9BC-5184-4FBA-92D7-97117D2E8D9C}" type="presParOf" srcId="{F255FFDA-CF5B-4208-A017-0B30997DE3A1}" destId="{2EC89739-67D3-4D50-B6F5-4A4AE7FBD036}" srcOrd="0" destOrd="0" presId="urn:microsoft.com/office/officeart/2005/8/layout/vList3"/>
    <dgm:cxn modelId="{8F290441-6123-4232-9FC1-019914E3D7E5}" type="presParOf" srcId="{F255FFDA-CF5B-4208-A017-0B30997DE3A1}" destId="{D3C7438A-12B0-4C1C-AF5D-9E9CB13DE591}" srcOrd="1" destOrd="0" presId="urn:microsoft.com/office/officeart/2005/8/layout/vList3"/>
    <dgm:cxn modelId="{B56DB879-8ACC-43E5-BBF0-F63BFAABC87A}" type="presParOf" srcId="{6968E23B-090B-4A44-959E-889604F1A587}" destId="{E7500E4D-DF49-4311-974E-8670444FA2AF}" srcOrd="3" destOrd="0" presId="urn:microsoft.com/office/officeart/2005/8/layout/vList3"/>
    <dgm:cxn modelId="{EBD56ABC-5E09-4ABE-B061-E95C3D28F304}" type="presParOf" srcId="{6968E23B-090B-4A44-959E-889604F1A587}" destId="{AB4C361B-A397-4173-AB8D-E94C47C38D60}" srcOrd="4" destOrd="0" presId="urn:microsoft.com/office/officeart/2005/8/layout/vList3"/>
    <dgm:cxn modelId="{F424AF04-8C69-472B-BA2B-2468733AEC6D}" type="presParOf" srcId="{AB4C361B-A397-4173-AB8D-E94C47C38D60}" destId="{67FC83A9-0270-4C16-9EC8-134580283AF3}" srcOrd="0" destOrd="0" presId="urn:microsoft.com/office/officeart/2005/8/layout/vList3"/>
    <dgm:cxn modelId="{472550E2-5589-45D4-96B0-C97D8C4234B3}" type="presParOf" srcId="{AB4C361B-A397-4173-AB8D-E94C47C38D60}" destId="{21DC672A-D068-4FDA-8EC1-E51DC5B1E146}" srcOrd="1" destOrd="0" presId="urn:microsoft.com/office/officeart/2005/8/layout/vList3"/>
    <dgm:cxn modelId="{87EDAD8C-6C3D-44B6-99A6-EC0DCD372F29}" type="presParOf" srcId="{6968E23B-090B-4A44-959E-889604F1A587}" destId="{B31424BA-E8CB-4FA3-91A8-97A94B082771}" srcOrd="5" destOrd="0" presId="urn:microsoft.com/office/officeart/2005/8/layout/vList3"/>
    <dgm:cxn modelId="{F7676CE8-70B0-4353-B838-E6354C1F0FCE}" type="presParOf" srcId="{6968E23B-090B-4A44-959E-889604F1A587}" destId="{DBDA6062-2390-49AB-956E-5740DE50E4AF}" srcOrd="6" destOrd="0" presId="urn:microsoft.com/office/officeart/2005/8/layout/vList3"/>
    <dgm:cxn modelId="{396ED3B0-678E-496F-90F3-571CC14C3386}" type="presParOf" srcId="{DBDA6062-2390-49AB-956E-5740DE50E4AF}" destId="{A1736BA2-C3E2-490B-8BF7-274AAF4E9403}" srcOrd="0" destOrd="0" presId="urn:microsoft.com/office/officeart/2005/8/layout/vList3"/>
    <dgm:cxn modelId="{584B8FF4-454D-463F-9356-5FE08AAC0A1E}" type="presParOf" srcId="{DBDA6062-2390-49AB-956E-5740DE50E4AF}" destId="{4A04E7CE-03F0-4E19-AE0B-6E1891A190E1}" srcOrd="1" destOrd="0" presId="urn:microsoft.com/office/officeart/2005/8/layout/vList3"/>
    <dgm:cxn modelId="{6BFA12E9-2BC2-40CB-A2AF-7EFBA92F8739}" type="presParOf" srcId="{6968E23B-090B-4A44-959E-889604F1A587}" destId="{8E27B44B-C796-43CE-971D-3B38C6D758CC}" srcOrd="7" destOrd="0" presId="urn:microsoft.com/office/officeart/2005/8/layout/vList3"/>
    <dgm:cxn modelId="{91CDA1E2-E332-472D-9830-05882E3BF0A2}" type="presParOf" srcId="{6968E23B-090B-4A44-959E-889604F1A587}" destId="{BF77BD3A-AAF3-44FD-90E7-B54EA871AD08}" srcOrd="8" destOrd="0" presId="urn:microsoft.com/office/officeart/2005/8/layout/vList3"/>
    <dgm:cxn modelId="{5C298E15-3DFA-42A1-9539-A6AA592AC665}" type="presParOf" srcId="{BF77BD3A-AAF3-44FD-90E7-B54EA871AD08}" destId="{CA5C92D1-856D-46AC-B132-DBD0099AB9B2}" srcOrd="0" destOrd="0" presId="urn:microsoft.com/office/officeart/2005/8/layout/vList3"/>
    <dgm:cxn modelId="{D3801681-BEDA-47AC-A443-73404CFDAB71}" type="presParOf" srcId="{BF77BD3A-AAF3-44FD-90E7-B54EA871AD08}" destId="{7706159B-D285-465B-A9EC-BB4A8D702B0C}" srcOrd="1" destOrd="0" presId="urn:microsoft.com/office/officeart/2005/8/layout/vList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7661C4-6628-4356-8401-79840AA2E8E3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441B73F8-065D-4B47-80A2-1326F4F16CC1}">
      <dgm:prSet phldrT="[文本]"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1.1 </a:t>
          </a:r>
          <a:r>
            <a:rPr lang="zh-CN" altLang="en-US" sz="2000" b="0" dirty="0" smtClean="0"/>
            <a:t>什么是编译程序</a:t>
          </a:r>
          <a:endParaRPr lang="zh-CN" altLang="en-US" sz="2000" b="0" dirty="0"/>
        </a:p>
      </dgm:t>
    </dgm:pt>
    <dgm:pt modelId="{387A9AA0-71F1-4744-96B3-CC2E7389B75E}" type="parTrans" cxnId="{26AC3D0B-015F-47BD-A1B1-F509DE43E54A}">
      <dgm:prSet/>
      <dgm:spPr/>
      <dgm:t>
        <a:bodyPr/>
        <a:lstStyle/>
        <a:p>
          <a:pPr algn="l"/>
          <a:endParaRPr lang="zh-CN" altLang="en-US" sz="2000" b="0"/>
        </a:p>
      </dgm:t>
    </dgm:pt>
    <dgm:pt modelId="{12090C27-56F0-47EA-81A7-63B408043818}" type="sibTrans" cxnId="{26AC3D0B-015F-47BD-A1B1-F509DE43E54A}">
      <dgm:prSet/>
      <dgm:spPr/>
      <dgm:t>
        <a:bodyPr/>
        <a:lstStyle/>
        <a:p>
          <a:pPr algn="l"/>
          <a:endParaRPr lang="zh-CN" altLang="en-US" sz="2000" b="0"/>
        </a:p>
      </dgm:t>
    </dgm:pt>
    <dgm:pt modelId="{D7E3AFB0-4903-42B8-BFD5-F119BE95A7D5}">
      <dgm:prSet phldrT="[文本]"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1.2 </a:t>
          </a:r>
          <a:r>
            <a:rPr lang="zh-CN" altLang="en-US" sz="2000" b="0" dirty="0" smtClean="0">
              <a:cs typeface="Arial" charset="0"/>
            </a:rPr>
            <a:t>编译过程</a:t>
          </a:r>
          <a:endParaRPr lang="zh-CN" altLang="en-US" sz="2000" b="0" dirty="0"/>
        </a:p>
      </dgm:t>
    </dgm:pt>
    <dgm:pt modelId="{70B47CFA-B45B-45A4-9888-DDFB53360FAD}" type="parTrans" cxnId="{342A1216-F54D-4973-BEA1-69D1AECFB3C4}">
      <dgm:prSet/>
      <dgm:spPr/>
      <dgm:t>
        <a:bodyPr/>
        <a:lstStyle/>
        <a:p>
          <a:pPr algn="l"/>
          <a:endParaRPr lang="zh-CN" altLang="en-US" sz="2000" b="0"/>
        </a:p>
      </dgm:t>
    </dgm:pt>
    <dgm:pt modelId="{FD1CC6EA-6044-4478-9CD4-70AF82501ADE}" type="sibTrans" cxnId="{342A1216-F54D-4973-BEA1-69D1AECFB3C4}">
      <dgm:prSet/>
      <dgm:spPr/>
      <dgm:t>
        <a:bodyPr/>
        <a:lstStyle/>
        <a:p>
          <a:pPr algn="l"/>
          <a:endParaRPr lang="zh-CN" altLang="en-US" sz="2000" b="0"/>
        </a:p>
      </dgm:t>
    </dgm:pt>
    <dgm:pt modelId="{79752234-B595-4EB2-AF94-F9467C8FE5F7}">
      <dgm:prSet phldrT="[文本]"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1.3 </a:t>
          </a:r>
          <a:r>
            <a:rPr lang="zh-CN" altLang="en-US" sz="2000" b="0" dirty="0" smtClean="0">
              <a:cs typeface="Arial" charset="0"/>
            </a:rPr>
            <a:t>编译程序的结构</a:t>
          </a:r>
          <a:endParaRPr lang="zh-CN" altLang="en-US" sz="2000" b="0" dirty="0"/>
        </a:p>
      </dgm:t>
    </dgm:pt>
    <dgm:pt modelId="{AA24D06F-408C-45DC-A942-795DC058B88C}" type="parTrans" cxnId="{E2681E40-5CAA-4205-81B8-1E92B1958BD4}">
      <dgm:prSet/>
      <dgm:spPr/>
      <dgm:t>
        <a:bodyPr/>
        <a:lstStyle/>
        <a:p>
          <a:pPr algn="l"/>
          <a:endParaRPr lang="zh-CN" altLang="en-US" sz="2000" b="0"/>
        </a:p>
      </dgm:t>
    </dgm:pt>
    <dgm:pt modelId="{5D6200AF-E769-4372-8C82-E9A39FCEB5B0}" type="sibTrans" cxnId="{E2681E40-5CAA-4205-81B8-1E92B1958BD4}">
      <dgm:prSet/>
      <dgm:spPr/>
      <dgm:t>
        <a:bodyPr/>
        <a:lstStyle/>
        <a:p>
          <a:pPr algn="l"/>
          <a:endParaRPr lang="zh-CN" altLang="en-US" sz="2000" b="0"/>
        </a:p>
      </dgm:t>
    </dgm:pt>
    <dgm:pt modelId="{A29815FB-801E-4691-A1B0-85B777B9EF83}">
      <dgm:prSet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1.4 </a:t>
          </a:r>
          <a:r>
            <a:rPr lang="zh-CN" altLang="en-US" sz="2000" b="0" dirty="0" smtClean="0">
              <a:cs typeface="Arial" charset="0"/>
            </a:rPr>
            <a:t>编译程序与程序设计环境</a:t>
          </a:r>
          <a:endParaRPr lang="zh-CN" altLang="en-US" sz="2000" b="0" dirty="0"/>
        </a:p>
      </dgm:t>
    </dgm:pt>
    <dgm:pt modelId="{C818ED13-BE2A-4C42-A520-614333A66D46}" type="parTrans" cxnId="{5772EB82-0E0F-4B5A-BF1D-3E8A97B58E7B}">
      <dgm:prSet/>
      <dgm:spPr/>
      <dgm:t>
        <a:bodyPr/>
        <a:lstStyle/>
        <a:p>
          <a:pPr algn="l"/>
          <a:endParaRPr lang="zh-CN" altLang="en-US" sz="2000" b="0"/>
        </a:p>
      </dgm:t>
    </dgm:pt>
    <dgm:pt modelId="{BB6FA401-221D-4A6D-857C-2C83D00011C2}" type="sibTrans" cxnId="{5772EB82-0E0F-4B5A-BF1D-3E8A97B58E7B}">
      <dgm:prSet/>
      <dgm:spPr/>
      <dgm:t>
        <a:bodyPr/>
        <a:lstStyle/>
        <a:p>
          <a:pPr algn="l"/>
          <a:endParaRPr lang="zh-CN" altLang="en-US" sz="2000" b="0"/>
        </a:p>
      </dgm:t>
    </dgm:pt>
    <dgm:pt modelId="{D5DEA5A6-086E-46FB-838A-31E787525134}">
      <dgm:prSet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1.5 </a:t>
          </a:r>
          <a:r>
            <a:rPr lang="zh-CN" altLang="en-US" sz="2000" b="0" dirty="0" smtClean="0">
              <a:cs typeface="Arial" charset="0"/>
            </a:rPr>
            <a:t>编译程序的生成</a:t>
          </a:r>
          <a:endParaRPr lang="zh-CN" altLang="en-US" sz="2000" b="0" dirty="0"/>
        </a:p>
      </dgm:t>
    </dgm:pt>
    <dgm:pt modelId="{3FF27527-C32F-4BAA-8303-D2024CDC8104}" type="parTrans" cxnId="{88D4C9E4-CD17-407C-AD4C-EA549F19CEE3}">
      <dgm:prSet/>
      <dgm:spPr/>
      <dgm:t>
        <a:bodyPr/>
        <a:lstStyle/>
        <a:p>
          <a:pPr algn="l"/>
          <a:endParaRPr lang="zh-CN" altLang="en-US" sz="2000" b="0"/>
        </a:p>
      </dgm:t>
    </dgm:pt>
    <dgm:pt modelId="{396CE55B-55C3-4468-98F3-01EFB32634A9}" type="sibTrans" cxnId="{88D4C9E4-CD17-407C-AD4C-EA549F19CEE3}">
      <dgm:prSet/>
      <dgm:spPr/>
      <dgm:t>
        <a:bodyPr/>
        <a:lstStyle/>
        <a:p>
          <a:pPr algn="l"/>
          <a:endParaRPr lang="zh-CN" altLang="en-US" sz="2000" b="0"/>
        </a:p>
      </dgm:t>
    </dgm:pt>
    <dgm:pt modelId="{6968E23B-090B-4A44-959E-889604F1A587}" type="pres">
      <dgm:prSet presAssocID="{9A7661C4-6628-4356-8401-79840AA2E8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ECBFAD-7CD0-402B-BD4E-8642B646D384}" type="pres">
      <dgm:prSet presAssocID="{441B73F8-065D-4B47-80A2-1326F4F16CC1}" presName="composite" presStyleCnt="0"/>
      <dgm:spPr/>
    </dgm:pt>
    <dgm:pt modelId="{E2CDBCDE-34FF-4F96-B2C0-3C3A0A941152}" type="pres">
      <dgm:prSet presAssocID="{441B73F8-065D-4B47-80A2-1326F4F16CC1}" presName="imgShp" presStyleLbl="fgImgPlace1" presStyleIdx="0" presStyleCnt="5"/>
      <dgm:spPr/>
    </dgm:pt>
    <dgm:pt modelId="{C96DD376-9C50-4247-9745-F70956D457FA}" type="pres">
      <dgm:prSet presAssocID="{441B73F8-065D-4B47-80A2-1326F4F16CC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456153-0B2C-4BD8-A688-70C12608668B}" type="pres">
      <dgm:prSet presAssocID="{12090C27-56F0-47EA-81A7-63B408043818}" presName="spacing" presStyleCnt="0"/>
      <dgm:spPr/>
    </dgm:pt>
    <dgm:pt modelId="{F255FFDA-CF5B-4208-A017-0B30997DE3A1}" type="pres">
      <dgm:prSet presAssocID="{D7E3AFB0-4903-42B8-BFD5-F119BE95A7D5}" presName="composite" presStyleCnt="0"/>
      <dgm:spPr/>
    </dgm:pt>
    <dgm:pt modelId="{2EC89739-67D3-4D50-B6F5-4A4AE7FBD036}" type="pres">
      <dgm:prSet presAssocID="{D7E3AFB0-4903-42B8-BFD5-F119BE95A7D5}" presName="imgShp" presStyleLbl="fgImgPlace1" presStyleIdx="1" presStyleCnt="5"/>
      <dgm:spPr/>
    </dgm:pt>
    <dgm:pt modelId="{D3C7438A-12B0-4C1C-AF5D-9E9CB13DE591}" type="pres">
      <dgm:prSet presAssocID="{D7E3AFB0-4903-42B8-BFD5-F119BE95A7D5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500E4D-DF49-4311-974E-8670444FA2AF}" type="pres">
      <dgm:prSet presAssocID="{FD1CC6EA-6044-4478-9CD4-70AF82501ADE}" presName="spacing" presStyleCnt="0"/>
      <dgm:spPr/>
    </dgm:pt>
    <dgm:pt modelId="{AB4C361B-A397-4173-AB8D-E94C47C38D60}" type="pres">
      <dgm:prSet presAssocID="{79752234-B595-4EB2-AF94-F9467C8FE5F7}" presName="composite" presStyleCnt="0"/>
      <dgm:spPr/>
    </dgm:pt>
    <dgm:pt modelId="{67FC83A9-0270-4C16-9EC8-134580283AF3}" type="pres">
      <dgm:prSet presAssocID="{79752234-B595-4EB2-AF94-F9467C8FE5F7}" presName="imgShp" presStyleLbl="fgImgPlace1" presStyleIdx="2" presStyleCnt="5"/>
      <dgm:spPr/>
    </dgm:pt>
    <dgm:pt modelId="{21DC672A-D068-4FDA-8EC1-E51DC5B1E146}" type="pres">
      <dgm:prSet presAssocID="{79752234-B595-4EB2-AF94-F9467C8FE5F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1424BA-E8CB-4FA3-91A8-97A94B082771}" type="pres">
      <dgm:prSet presAssocID="{5D6200AF-E769-4372-8C82-E9A39FCEB5B0}" presName="spacing" presStyleCnt="0"/>
      <dgm:spPr/>
    </dgm:pt>
    <dgm:pt modelId="{DBDA6062-2390-49AB-956E-5740DE50E4AF}" type="pres">
      <dgm:prSet presAssocID="{A29815FB-801E-4691-A1B0-85B777B9EF83}" presName="composite" presStyleCnt="0"/>
      <dgm:spPr/>
    </dgm:pt>
    <dgm:pt modelId="{A1736BA2-C3E2-490B-8BF7-274AAF4E9403}" type="pres">
      <dgm:prSet presAssocID="{A29815FB-801E-4691-A1B0-85B777B9EF83}" presName="imgShp" presStyleLbl="fgImgPlace1" presStyleIdx="3" presStyleCnt="5"/>
      <dgm:spPr/>
    </dgm:pt>
    <dgm:pt modelId="{4A04E7CE-03F0-4E19-AE0B-6E1891A190E1}" type="pres">
      <dgm:prSet presAssocID="{A29815FB-801E-4691-A1B0-85B777B9EF83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27B44B-C796-43CE-971D-3B38C6D758CC}" type="pres">
      <dgm:prSet presAssocID="{BB6FA401-221D-4A6D-857C-2C83D00011C2}" presName="spacing" presStyleCnt="0"/>
      <dgm:spPr/>
    </dgm:pt>
    <dgm:pt modelId="{BF77BD3A-AAF3-44FD-90E7-B54EA871AD08}" type="pres">
      <dgm:prSet presAssocID="{D5DEA5A6-086E-46FB-838A-31E787525134}" presName="composite" presStyleCnt="0"/>
      <dgm:spPr/>
    </dgm:pt>
    <dgm:pt modelId="{CA5C92D1-856D-46AC-B132-DBD0099AB9B2}" type="pres">
      <dgm:prSet presAssocID="{D5DEA5A6-086E-46FB-838A-31E787525134}" presName="imgShp" presStyleLbl="fgImgPlace1" presStyleIdx="4" presStyleCnt="5"/>
      <dgm:spPr/>
    </dgm:pt>
    <dgm:pt modelId="{7706159B-D285-465B-A9EC-BB4A8D702B0C}" type="pres">
      <dgm:prSet presAssocID="{D5DEA5A6-086E-46FB-838A-31E787525134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CDC4F72-667A-4F00-BC75-A8B7FDA60D2F}" type="presOf" srcId="{79752234-B595-4EB2-AF94-F9467C8FE5F7}" destId="{21DC672A-D068-4FDA-8EC1-E51DC5B1E146}" srcOrd="0" destOrd="0" presId="urn:microsoft.com/office/officeart/2005/8/layout/vList3"/>
    <dgm:cxn modelId="{6EAB9BB2-D3EF-4944-B64E-38BA23621EAB}" type="presOf" srcId="{9A7661C4-6628-4356-8401-79840AA2E8E3}" destId="{6968E23B-090B-4A44-959E-889604F1A587}" srcOrd="0" destOrd="0" presId="urn:microsoft.com/office/officeart/2005/8/layout/vList3"/>
    <dgm:cxn modelId="{475FE768-E6D9-4360-91DF-9E6BA0FEF03A}" type="presOf" srcId="{D7E3AFB0-4903-42B8-BFD5-F119BE95A7D5}" destId="{D3C7438A-12B0-4C1C-AF5D-9E9CB13DE591}" srcOrd="0" destOrd="0" presId="urn:microsoft.com/office/officeart/2005/8/layout/vList3"/>
    <dgm:cxn modelId="{5772EB82-0E0F-4B5A-BF1D-3E8A97B58E7B}" srcId="{9A7661C4-6628-4356-8401-79840AA2E8E3}" destId="{A29815FB-801E-4691-A1B0-85B777B9EF83}" srcOrd="3" destOrd="0" parTransId="{C818ED13-BE2A-4C42-A520-614333A66D46}" sibTransId="{BB6FA401-221D-4A6D-857C-2C83D00011C2}"/>
    <dgm:cxn modelId="{9F0AE182-52A9-4D5D-A3A5-8349CCA4A6EF}" type="presOf" srcId="{441B73F8-065D-4B47-80A2-1326F4F16CC1}" destId="{C96DD376-9C50-4247-9745-F70956D457FA}" srcOrd="0" destOrd="0" presId="urn:microsoft.com/office/officeart/2005/8/layout/vList3"/>
    <dgm:cxn modelId="{26AC3D0B-015F-47BD-A1B1-F509DE43E54A}" srcId="{9A7661C4-6628-4356-8401-79840AA2E8E3}" destId="{441B73F8-065D-4B47-80A2-1326F4F16CC1}" srcOrd="0" destOrd="0" parTransId="{387A9AA0-71F1-4744-96B3-CC2E7389B75E}" sibTransId="{12090C27-56F0-47EA-81A7-63B408043818}"/>
    <dgm:cxn modelId="{07481EA1-4A4C-4CF2-8D3A-F69CB244DE7A}" type="presOf" srcId="{D5DEA5A6-086E-46FB-838A-31E787525134}" destId="{7706159B-D285-465B-A9EC-BB4A8D702B0C}" srcOrd="0" destOrd="0" presId="urn:microsoft.com/office/officeart/2005/8/layout/vList3"/>
    <dgm:cxn modelId="{342A1216-F54D-4973-BEA1-69D1AECFB3C4}" srcId="{9A7661C4-6628-4356-8401-79840AA2E8E3}" destId="{D7E3AFB0-4903-42B8-BFD5-F119BE95A7D5}" srcOrd="1" destOrd="0" parTransId="{70B47CFA-B45B-45A4-9888-DDFB53360FAD}" sibTransId="{FD1CC6EA-6044-4478-9CD4-70AF82501ADE}"/>
    <dgm:cxn modelId="{AFD0D438-82CA-4E69-8B8D-CB850174503F}" type="presOf" srcId="{A29815FB-801E-4691-A1B0-85B777B9EF83}" destId="{4A04E7CE-03F0-4E19-AE0B-6E1891A190E1}" srcOrd="0" destOrd="0" presId="urn:microsoft.com/office/officeart/2005/8/layout/vList3"/>
    <dgm:cxn modelId="{E2681E40-5CAA-4205-81B8-1E92B1958BD4}" srcId="{9A7661C4-6628-4356-8401-79840AA2E8E3}" destId="{79752234-B595-4EB2-AF94-F9467C8FE5F7}" srcOrd="2" destOrd="0" parTransId="{AA24D06F-408C-45DC-A942-795DC058B88C}" sibTransId="{5D6200AF-E769-4372-8C82-E9A39FCEB5B0}"/>
    <dgm:cxn modelId="{88D4C9E4-CD17-407C-AD4C-EA549F19CEE3}" srcId="{9A7661C4-6628-4356-8401-79840AA2E8E3}" destId="{D5DEA5A6-086E-46FB-838A-31E787525134}" srcOrd="4" destOrd="0" parTransId="{3FF27527-C32F-4BAA-8303-D2024CDC8104}" sibTransId="{396CE55B-55C3-4468-98F3-01EFB32634A9}"/>
    <dgm:cxn modelId="{05EB9F2A-D7D4-4844-993B-1C8A3368A13C}" type="presParOf" srcId="{6968E23B-090B-4A44-959E-889604F1A587}" destId="{28ECBFAD-7CD0-402B-BD4E-8642B646D384}" srcOrd="0" destOrd="0" presId="urn:microsoft.com/office/officeart/2005/8/layout/vList3"/>
    <dgm:cxn modelId="{AA37CD07-1B15-4731-B44E-6AC2F589EA9F}" type="presParOf" srcId="{28ECBFAD-7CD0-402B-BD4E-8642B646D384}" destId="{E2CDBCDE-34FF-4F96-B2C0-3C3A0A941152}" srcOrd="0" destOrd="0" presId="urn:microsoft.com/office/officeart/2005/8/layout/vList3"/>
    <dgm:cxn modelId="{663775A3-CCD0-487C-9D5D-F9785A6C98DC}" type="presParOf" srcId="{28ECBFAD-7CD0-402B-BD4E-8642B646D384}" destId="{C96DD376-9C50-4247-9745-F70956D457FA}" srcOrd="1" destOrd="0" presId="urn:microsoft.com/office/officeart/2005/8/layout/vList3"/>
    <dgm:cxn modelId="{8A3B52AC-A5B1-42FA-877C-0BFEA14575FD}" type="presParOf" srcId="{6968E23B-090B-4A44-959E-889604F1A587}" destId="{2D456153-0B2C-4BD8-A688-70C12608668B}" srcOrd="1" destOrd="0" presId="urn:microsoft.com/office/officeart/2005/8/layout/vList3"/>
    <dgm:cxn modelId="{6BAD494A-899D-4171-8995-60757865DA6D}" type="presParOf" srcId="{6968E23B-090B-4A44-959E-889604F1A587}" destId="{F255FFDA-CF5B-4208-A017-0B30997DE3A1}" srcOrd="2" destOrd="0" presId="urn:microsoft.com/office/officeart/2005/8/layout/vList3"/>
    <dgm:cxn modelId="{49429CD5-8E19-4C3A-AFDD-8623E5508994}" type="presParOf" srcId="{F255FFDA-CF5B-4208-A017-0B30997DE3A1}" destId="{2EC89739-67D3-4D50-B6F5-4A4AE7FBD036}" srcOrd="0" destOrd="0" presId="urn:microsoft.com/office/officeart/2005/8/layout/vList3"/>
    <dgm:cxn modelId="{6957B7C6-7C30-4458-AD5D-DF7890113F80}" type="presParOf" srcId="{F255FFDA-CF5B-4208-A017-0B30997DE3A1}" destId="{D3C7438A-12B0-4C1C-AF5D-9E9CB13DE591}" srcOrd="1" destOrd="0" presId="urn:microsoft.com/office/officeart/2005/8/layout/vList3"/>
    <dgm:cxn modelId="{7C8836C8-3ABE-4D58-A895-B72355B06FD2}" type="presParOf" srcId="{6968E23B-090B-4A44-959E-889604F1A587}" destId="{E7500E4D-DF49-4311-974E-8670444FA2AF}" srcOrd="3" destOrd="0" presId="urn:microsoft.com/office/officeart/2005/8/layout/vList3"/>
    <dgm:cxn modelId="{2AED03DD-80E8-44A7-9528-F184F21E7A77}" type="presParOf" srcId="{6968E23B-090B-4A44-959E-889604F1A587}" destId="{AB4C361B-A397-4173-AB8D-E94C47C38D60}" srcOrd="4" destOrd="0" presId="urn:microsoft.com/office/officeart/2005/8/layout/vList3"/>
    <dgm:cxn modelId="{0096BAF1-CCE7-491A-844C-05BF3141B137}" type="presParOf" srcId="{AB4C361B-A397-4173-AB8D-E94C47C38D60}" destId="{67FC83A9-0270-4C16-9EC8-134580283AF3}" srcOrd="0" destOrd="0" presId="urn:microsoft.com/office/officeart/2005/8/layout/vList3"/>
    <dgm:cxn modelId="{5F353BBF-7E41-4550-851E-243128E596FD}" type="presParOf" srcId="{AB4C361B-A397-4173-AB8D-E94C47C38D60}" destId="{21DC672A-D068-4FDA-8EC1-E51DC5B1E146}" srcOrd="1" destOrd="0" presId="urn:microsoft.com/office/officeart/2005/8/layout/vList3"/>
    <dgm:cxn modelId="{AB1995E1-EB95-49B9-B29B-897FAC417C67}" type="presParOf" srcId="{6968E23B-090B-4A44-959E-889604F1A587}" destId="{B31424BA-E8CB-4FA3-91A8-97A94B082771}" srcOrd="5" destOrd="0" presId="urn:microsoft.com/office/officeart/2005/8/layout/vList3"/>
    <dgm:cxn modelId="{9FC7ED54-EB2B-4E6B-BE06-AB31C2C0393D}" type="presParOf" srcId="{6968E23B-090B-4A44-959E-889604F1A587}" destId="{DBDA6062-2390-49AB-956E-5740DE50E4AF}" srcOrd="6" destOrd="0" presId="urn:microsoft.com/office/officeart/2005/8/layout/vList3"/>
    <dgm:cxn modelId="{8C9B1AED-8430-404B-84DA-3DA0CA896236}" type="presParOf" srcId="{DBDA6062-2390-49AB-956E-5740DE50E4AF}" destId="{A1736BA2-C3E2-490B-8BF7-274AAF4E9403}" srcOrd="0" destOrd="0" presId="urn:microsoft.com/office/officeart/2005/8/layout/vList3"/>
    <dgm:cxn modelId="{E768AD1D-D391-4BB4-BDD2-59A0D40ED36E}" type="presParOf" srcId="{DBDA6062-2390-49AB-956E-5740DE50E4AF}" destId="{4A04E7CE-03F0-4E19-AE0B-6E1891A190E1}" srcOrd="1" destOrd="0" presId="urn:microsoft.com/office/officeart/2005/8/layout/vList3"/>
    <dgm:cxn modelId="{089804C5-6802-4A8E-A1C7-2E3A081D980A}" type="presParOf" srcId="{6968E23B-090B-4A44-959E-889604F1A587}" destId="{8E27B44B-C796-43CE-971D-3B38C6D758CC}" srcOrd="7" destOrd="0" presId="urn:microsoft.com/office/officeart/2005/8/layout/vList3"/>
    <dgm:cxn modelId="{F5C4CB9E-9D62-4643-BE29-0D4887F7BB19}" type="presParOf" srcId="{6968E23B-090B-4A44-959E-889604F1A587}" destId="{BF77BD3A-AAF3-44FD-90E7-B54EA871AD08}" srcOrd="8" destOrd="0" presId="urn:microsoft.com/office/officeart/2005/8/layout/vList3"/>
    <dgm:cxn modelId="{075D22DD-CF16-43C4-8191-67AFA239BFC6}" type="presParOf" srcId="{BF77BD3A-AAF3-44FD-90E7-B54EA871AD08}" destId="{CA5C92D1-856D-46AC-B132-DBD0099AB9B2}" srcOrd="0" destOrd="0" presId="urn:microsoft.com/office/officeart/2005/8/layout/vList3"/>
    <dgm:cxn modelId="{32B9F8D3-A05F-4547-93DA-77447BD686D2}" type="presParOf" srcId="{BF77BD3A-AAF3-44FD-90E7-B54EA871AD08}" destId="{7706159B-D285-465B-A9EC-BB4A8D702B0C}" srcOrd="1" destOrd="0" presId="urn:microsoft.com/office/officeart/2005/8/layout/vList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7661C4-6628-4356-8401-79840AA2E8E3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441B73F8-065D-4B47-80A2-1326F4F16CC1}">
      <dgm:prSet phldrT="[文本]"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1.1 </a:t>
          </a:r>
          <a:r>
            <a:rPr lang="zh-CN" altLang="en-US" sz="2000" b="0" dirty="0" smtClean="0"/>
            <a:t>什么是编译程序</a:t>
          </a:r>
          <a:endParaRPr lang="zh-CN" altLang="en-US" sz="2000" b="0" dirty="0"/>
        </a:p>
      </dgm:t>
    </dgm:pt>
    <dgm:pt modelId="{387A9AA0-71F1-4744-96B3-CC2E7389B75E}" type="parTrans" cxnId="{26AC3D0B-015F-47BD-A1B1-F509DE43E54A}">
      <dgm:prSet/>
      <dgm:spPr/>
      <dgm:t>
        <a:bodyPr/>
        <a:lstStyle/>
        <a:p>
          <a:pPr algn="l"/>
          <a:endParaRPr lang="zh-CN" altLang="en-US" sz="2000" b="0"/>
        </a:p>
      </dgm:t>
    </dgm:pt>
    <dgm:pt modelId="{12090C27-56F0-47EA-81A7-63B408043818}" type="sibTrans" cxnId="{26AC3D0B-015F-47BD-A1B1-F509DE43E54A}">
      <dgm:prSet/>
      <dgm:spPr/>
      <dgm:t>
        <a:bodyPr/>
        <a:lstStyle/>
        <a:p>
          <a:pPr algn="l"/>
          <a:endParaRPr lang="zh-CN" altLang="en-US" sz="2000" b="0"/>
        </a:p>
      </dgm:t>
    </dgm:pt>
    <dgm:pt modelId="{D7E3AFB0-4903-42B8-BFD5-F119BE95A7D5}">
      <dgm:prSet phldrT="[文本]"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1.2 </a:t>
          </a:r>
          <a:r>
            <a:rPr lang="zh-CN" altLang="en-US" sz="2000" b="0" dirty="0" smtClean="0">
              <a:cs typeface="Arial" charset="0"/>
            </a:rPr>
            <a:t>编译过程</a:t>
          </a:r>
          <a:endParaRPr lang="zh-CN" altLang="en-US" sz="2000" b="0" dirty="0"/>
        </a:p>
      </dgm:t>
    </dgm:pt>
    <dgm:pt modelId="{70B47CFA-B45B-45A4-9888-DDFB53360FAD}" type="parTrans" cxnId="{342A1216-F54D-4973-BEA1-69D1AECFB3C4}">
      <dgm:prSet/>
      <dgm:spPr/>
      <dgm:t>
        <a:bodyPr/>
        <a:lstStyle/>
        <a:p>
          <a:pPr algn="l"/>
          <a:endParaRPr lang="zh-CN" altLang="en-US" sz="2000" b="0"/>
        </a:p>
      </dgm:t>
    </dgm:pt>
    <dgm:pt modelId="{FD1CC6EA-6044-4478-9CD4-70AF82501ADE}" type="sibTrans" cxnId="{342A1216-F54D-4973-BEA1-69D1AECFB3C4}">
      <dgm:prSet/>
      <dgm:spPr/>
      <dgm:t>
        <a:bodyPr/>
        <a:lstStyle/>
        <a:p>
          <a:pPr algn="l"/>
          <a:endParaRPr lang="zh-CN" altLang="en-US" sz="2000" b="0"/>
        </a:p>
      </dgm:t>
    </dgm:pt>
    <dgm:pt modelId="{79752234-B595-4EB2-AF94-F9467C8FE5F7}">
      <dgm:prSet phldrT="[文本]"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1.3 </a:t>
          </a:r>
          <a:r>
            <a:rPr lang="zh-CN" altLang="en-US" sz="2000" b="0" dirty="0" smtClean="0">
              <a:cs typeface="Arial" charset="0"/>
            </a:rPr>
            <a:t>编译程序的结构</a:t>
          </a:r>
          <a:endParaRPr lang="zh-CN" altLang="en-US" sz="2000" b="0" dirty="0"/>
        </a:p>
      </dgm:t>
    </dgm:pt>
    <dgm:pt modelId="{AA24D06F-408C-45DC-A942-795DC058B88C}" type="parTrans" cxnId="{E2681E40-5CAA-4205-81B8-1E92B1958BD4}">
      <dgm:prSet/>
      <dgm:spPr/>
      <dgm:t>
        <a:bodyPr/>
        <a:lstStyle/>
        <a:p>
          <a:pPr algn="l"/>
          <a:endParaRPr lang="zh-CN" altLang="en-US" sz="2000" b="0"/>
        </a:p>
      </dgm:t>
    </dgm:pt>
    <dgm:pt modelId="{5D6200AF-E769-4372-8C82-E9A39FCEB5B0}" type="sibTrans" cxnId="{E2681E40-5CAA-4205-81B8-1E92B1958BD4}">
      <dgm:prSet/>
      <dgm:spPr/>
      <dgm:t>
        <a:bodyPr/>
        <a:lstStyle/>
        <a:p>
          <a:pPr algn="l"/>
          <a:endParaRPr lang="zh-CN" altLang="en-US" sz="2000" b="0"/>
        </a:p>
      </dgm:t>
    </dgm:pt>
    <dgm:pt modelId="{A29815FB-801E-4691-A1B0-85B777B9EF83}">
      <dgm:prSet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1.4 </a:t>
          </a:r>
          <a:r>
            <a:rPr lang="zh-CN" altLang="en-US" sz="2000" b="0" dirty="0" smtClean="0">
              <a:cs typeface="Arial" charset="0"/>
            </a:rPr>
            <a:t>编译程序与程序设计环境</a:t>
          </a:r>
          <a:endParaRPr lang="zh-CN" altLang="en-US" sz="2000" b="0" dirty="0"/>
        </a:p>
      </dgm:t>
    </dgm:pt>
    <dgm:pt modelId="{C818ED13-BE2A-4C42-A520-614333A66D46}" type="parTrans" cxnId="{5772EB82-0E0F-4B5A-BF1D-3E8A97B58E7B}">
      <dgm:prSet/>
      <dgm:spPr/>
      <dgm:t>
        <a:bodyPr/>
        <a:lstStyle/>
        <a:p>
          <a:pPr algn="l"/>
          <a:endParaRPr lang="zh-CN" altLang="en-US" sz="2000" b="0"/>
        </a:p>
      </dgm:t>
    </dgm:pt>
    <dgm:pt modelId="{BB6FA401-221D-4A6D-857C-2C83D00011C2}" type="sibTrans" cxnId="{5772EB82-0E0F-4B5A-BF1D-3E8A97B58E7B}">
      <dgm:prSet/>
      <dgm:spPr/>
      <dgm:t>
        <a:bodyPr/>
        <a:lstStyle/>
        <a:p>
          <a:pPr algn="l"/>
          <a:endParaRPr lang="zh-CN" altLang="en-US" sz="2000" b="0"/>
        </a:p>
      </dgm:t>
    </dgm:pt>
    <dgm:pt modelId="{D5DEA5A6-086E-46FB-838A-31E787525134}">
      <dgm:prSet custT="1"/>
      <dgm:spPr/>
      <dgm:t>
        <a:bodyPr/>
        <a:lstStyle/>
        <a:p>
          <a:pPr algn="l"/>
          <a:r>
            <a:rPr lang="en-US" altLang="zh-CN" sz="2000" b="0" dirty="0" smtClean="0">
              <a:cs typeface="Arial" charset="0"/>
            </a:rPr>
            <a:t>1.5 </a:t>
          </a:r>
          <a:r>
            <a:rPr lang="zh-CN" altLang="en-US" sz="2000" b="0" dirty="0" smtClean="0">
              <a:cs typeface="Arial" charset="0"/>
            </a:rPr>
            <a:t>编译程序的生成</a:t>
          </a:r>
          <a:endParaRPr lang="zh-CN" altLang="en-US" sz="2000" b="0" dirty="0"/>
        </a:p>
      </dgm:t>
    </dgm:pt>
    <dgm:pt modelId="{3FF27527-C32F-4BAA-8303-D2024CDC8104}" type="parTrans" cxnId="{88D4C9E4-CD17-407C-AD4C-EA549F19CEE3}">
      <dgm:prSet/>
      <dgm:spPr/>
      <dgm:t>
        <a:bodyPr/>
        <a:lstStyle/>
        <a:p>
          <a:pPr algn="l"/>
          <a:endParaRPr lang="zh-CN" altLang="en-US" sz="2000" b="0"/>
        </a:p>
      </dgm:t>
    </dgm:pt>
    <dgm:pt modelId="{396CE55B-55C3-4468-98F3-01EFB32634A9}" type="sibTrans" cxnId="{88D4C9E4-CD17-407C-AD4C-EA549F19CEE3}">
      <dgm:prSet/>
      <dgm:spPr/>
      <dgm:t>
        <a:bodyPr/>
        <a:lstStyle/>
        <a:p>
          <a:pPr algn="l"/>
          <a:endParaRPr lang="zh-CN" altLang="en-US" sz="2000" b="0"/>
        </a:p>
      </dgm:t>
    </dgm:pt>
    <dgm:pt modelId="{6968E23B-090B-4A44-959E-889604F1A587}" type="pres">
      <dgm:prSet presAssocID="{9A7661C4-6628-4356-8401-79840AA2E8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ECBFAD-7CD0-402B-BD4E-8642B646D384}" type="pres">
      <dgm:prSet presAssocID="{441B73F8-065D-4B47-80A2-1326F4F16CC1}" presName="composite" presStyleCnt="0"/>
      <dgm:spPr/>
    </dgm:pt>
    <dgm:pt modelId="{E2CDBCDE-34FF-4F96-B2C0-3C3A0A941152}" type="pres">
      <dgm:prSet presAssocID="{441B73F8-065D-4B47-80A2-1326F4F16CC1}" presName="imgShp" presStyleLbl="fgImgPlace1" presStyleIdx="0" presStyleCnt="5"/>
      <dgm:spPr/>
    </dgm:pt>
    <dgm:pt modelId="{C96DD376-9C50-4247-9745-F70956D457FA}" type="pres">
      <dgm:prSet presAssocID="{441B73F8-065D-4B47-80A2-1326F4F16CC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456153-0B2C-4BD8-A688-70C12608668B}" type="pres">
      <dgm:prSet presAssocID="{12090C27-56F0-47EA-81A7-63B408043818}" presName="spacing" presStyleCnt="0"/>
      <dgm:spPr/>
    </dgm:pt>
    <dgm:pt modelId="{F255FFDA-CF5B-4208-A017-0B30997DE3A1}" type="pres">
      <dgm:prSet presAssocID="{D7E3AFB0-4903-42B8-BFD5-F119BE95A7D5}" presName="composite" presStyleCnt="0"/>
      <dgm:spPr/>
    </dgm:pt>
    <dgm:pt modelId="{2EC89739-67D3-4D50-B6F5-4A4AE7FBD036}" type="pres">
      <dgm:prSet presAssocID="{D7E3AFB0-4903-42B8-BFD5-F119BE95A7D5}" presName="imgShp" presStyleLbl="fgImgPlace1" presStyleIdx="1" presStyleCnt="5"/>
      <dgm:spPr/>
    </dgm:pt>
    <dgm:pt modelId="{D3C7438A-12B0-4C1C-AF5D-9E9CB13DE591}" type="pres">
      <dgm:prSet presAssocID="{D7E3AFB0-4903-42B8-BFD5-F119BE95A7D5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500E4D-DF49-4311-974E-8670444FA2AF}" type="pres">
      <dgm:prSet presAssocID="{FD1CC6EA-6044-4478-9CD4-70AF82501ADE}" presName="spacing" presStyleCnt="0"/>
      <dgm:spPr/>
    </dgm:pt>
    <dgm:pt modelId="{AB4C361B-A397-4173-AB8D-E94C47C38D60}" type="pres">
      <dgm:prSet presAssocID="{79752234-B595-4EB2-AF94-F9467C8FE5F7}" presName="composite" presStyleCnt="0"/>
      <dgm:spPr/>
    </dgm:pt>
    <dgm:pt modelId="{67FC83A9-0270-4C16-9EC8-134580283AF3}" type="pres">
      <dgm:prSet presAssocID="{79752234-B595-4EB2-AF94-F9467C8FE5F7}" presName="imgShp" presStyleLbl="fgImgPlace1" presStyleIdx="2" presStyleCnt="5"/>
      <dgm:spPr/>
    </dgm:pt>
    <dgm:pt modelId="{21DC672A-D068-4FDA-8EC1-E51DC5B1E146}" type="pres">
      <dgm:prSet presAssocID="{79752234-B595-4EB2-AF94-F9467C8FE5F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1424BA-E8CB-4FA3-91A8-97A94B082771}" type="pres">
      <dgm:prSet presAssocID="{5D6200AF-E769-4372-8C82-E9A39FCEB5B0}" presName="spacing" presStyleCnt="0"/>
      <dgm:spPr/>
    </dgm:pt>
    <dgm:pt modelId="{DBDA6062-2390-49AB-956E-5740DE50E4AF}" type="pres">
      <dgm:prSet presAssocID="{A29815FB-801E-4691-A1B0-85B777B9EF83}" presName="composite" presStyleCnt="0"/>
      <dgm:spPr/>
    </dgm:pt>
    <dgm:pt modelId="{A1736BA2-C3E2-490B-8BF7-274AAF4E9403}" type="pres">
      <dgm:prSet presAssocID="{A29815FB-801E-4691-A1B0-85B777B9EF83}" presName="imgShp" presStyleLbl="fgImgPlace1" presStyleIdx="3" presStyleCnt="5"/>
      <dgm:spPr/>
    </dgm:pt>
    <dgm:pt modelId="{4A04E7CE-03F0-4E19-AE0B-6E1891A190E1}" type="pres">
      <dgm:prSet presAssocID="{A29815FB-801E-4691-A1B0-85B777B9EF83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27B44B-C796-43CE-971D-3B38C6D758CC}" type="pres">
      <dgm:prSet presAssocID="{BB6FA401-221D-4A6D-857C-2C83D00011C2}" presName="spacing" presStyleCnt="0"/>
      <dgm:spPr/>
    </dgm:pt>
    <dgm:pt modelId="{BF77BD3A-AAF3-44FD-90E7-B54EA871AD08}" type="pres">
      <dgm:prSet presAssocID="{D5DEA5A6-086E-46FB-838A-31E787525134}" presName="composite" presStyleCnt="0"/>
      <dgm:spPr/>
    </dgm:pt>
    <dgm:pt modelId="{CA5C92D1-856D-46AC-B132-DBD0099AB9B2}" type="pres">
      <dgm:prSet presAssocID="{D5DEA5A6-086E-46FB-838A-31E787525134}" presName="imgShp" presStyleLbl="fgImgPlace1" presStyleIdx="4" presStyleCnt="5"/>
      <dgm:spPr/>
    </dgm:pt>
    <dgm:pt modelId="{7706159B-D285-465B-A9EC-BB4A8D702B0C}" type="pres">
      <dgm:prSet presAssocID="{D5DEA5A6-086E-46FB-838A-31E787525134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380B76-D031-444E-AA27-CD0B050412B2}" type="presOf" srcId="{A29815FB-801E-4691-A1B0-85B777B9EF83}" destId="{4A04E7CE-03F0-4E19-AE0B-6E1891A190E1}" srcOrd="0" destOrd="0" presId="urn:microsoft.com/office/officeart/2005/8/layout/vList3"/>
    <dgm:cxn modelId="{5772EB82-0E0F-4B5A-BF1D-3E8A97B58E7B}" srcId="{9A7661C4-6628-4356-8401-79840AA2E8E3}" destId="{A29815FB-801E-4691-A1B0-85B777B9EF83}" srcOrd="3" destOrd="0" parTransId="{C818ED13-BE2A-4C42-A520-614333A66D46}" sibTransId="{BB6FA401-221D-4A6D-857C-2C83D00011C2}"/>
    <dgm:cxn modelId="{26AC3D0B-015F-47BD-A1B1-F509DE43E54A}" srcId="{9A7661C4-6628-4356-8401-79840AA2E8E3}" destId="{441B73F8-065D-4B47-80A2-1326F4F16CC1}" srcOrd="0" destOrd="0" parTransId="{387A9AA0-71F1-4744-96B3-CC2E7389B75E}" sibTransId="{12090C27-56F0-47EA-81A7-63B408043818}"/>
    <dgm:cxn modelId="{44BE83E5-90DC-4609-98F1-433A69FD2164}" type="presOf" srcId="{D7E3AFB0-4903-42B8-BFD5-F119BE95A7D5}" destId="{D3C7438A-12B0-4C1C-AF5D-9E9CB13DE591}" srcOrd="0" destOrd="0" presId="urn:microsoft.com/office/officeart/2005/8/layout/vList3"/>
    <dgm:cxn modelId="{4C429946-35C6-49A3-B20E-EA1A5D166C78}" type="presOf" srcId="{79752234-B595-4EB2-AF94-F9467C8FE5F7}" destId="{21DC672A-D068-4FDA-8EC1-E51DC5B1E146}" srcOrd="0" destOrd="0" presId="urn:microsoft.com/office/officeart/2005/8/layout/vList3"/>
    <dgm:cxn modelId="{342A1216-F54D-4973-BEA1-69D1AECFB3C4}" srcId="{9A7661C4-6628-4356-8401-79840AA2E8E3}" destId="{D7E3AFB0-4903-42B8-BFD5-F119BE95A7D5}" srcOrd="1" destOrd="0" parTransId="{70B47CFA-B45B-45A4-9888-DDFB53360FAD}" sibTransId="{FD1CC6EA-6044-4478-9CD4-70AF82501ADE}"/>
    <dgm:cxn modelId="{88D4C9E4-CD17-407C-AD4C-EA549F19CEE3}" srcId="{9A7661C4-6628-4356-8401-79840AA2E8E3}" destId="{D5DEA5A6-086E-46FB-838A-31E787525134}" srcOrd="4" destOrd="0" parTransId="{3FF27527-C32F-4BAA-8303-D2024CDC8104}" sibTransId="{396CE55B-55C3-4468-98F3-01EFB32634A9}"/>
    <dgm:cxn modelId="{E2681E40-5CAA-4205-81B8-1E92B1958BD4}" srcId="{9A7661C4-6628-4356-8401-79840AA2E8E3}" destId="{79752234-B595-4EB2-AF94-F9467C8FE5F7}" srcOrd="2" destOrd="0" parTransId="{AA24D06F-408C-45DC-A942-795DC058B88C}" sibTransId="{5D6200AF-E769-4372-8C82-E9A39FCEB5B0}"/>
    <dgm:cxn modelId="{787BEECD-9F18-45C0-8FEF-AFE9E4A9A180}" type="presOf" srcId="{D5DEA5A6-086E-46FB-838A-31E787525134}" destId="{7706159B-D285-465B-A9EC-BB4A8D702B0C}" srcOrd="0" destOrd="0" presId="urn:microsoft.com/office/officeart/2005/8/layout/vList3"/>
    <dgm:cxn modelId="{32AA4527-CEBA-4DF2-827D-0844CD7CF69E}" type="presOf" srcId="{441B73F8-065D-4B47-80A2-1326F4F16CC1}" destId="{C96DD376-9C50-4247-9745-F70956D457FA}" srcOrd="0" destOrd="0" presId="urn:microsoft.com/office/officeart/2005/8/layout/vList3"/>
    <dgm:cxn modelId="{71E761ED-62A8-41C7-A632-A137F2FFCA98}" type="presOf" srcId="{9A7661C4-6628-4356-8401-79840AA2E8E3}" destId="{6968E23B-090B-4A44-959E-889604F1A587}" srcOrd="0" destOrd="0" presId="urn:microsoft.com/office/officeart/2005/8/layout/vList3"/>
    <dgm:cxn modelId="{D83650BF-74AD-46C8-B9A3-6C31A291D74C}" type="presParOf" srcId="{6968E23B-090B-4A44-959E-889604F1A587}" destId="{28ECBFAD-7CD0-402B-BD4E-8642B646D384}" srcOrd="0" destOrd="0" presId="urn:microsoft.com/office/officeart/2005/8/layout/vList3"/>
    <dgm:cxn modelId="{90C5C03A-9D1A-47A5-A38A-45B79BFD1DD4}" type="presParOf" srcId="{28ECBFAD-7CD0-402B-BD4E-8642B646D384}" destId="{E2CDBCDE-34FF-4F96-B2C0-3C3A0A941152}" srcOrd="0" destOrd="0" presId="urn:microsoft.com/office/officeart/2005/8/layout/vList3"/>
    <dgm:cxn modelId="{58112B1E-503A-4D06-A5A6-6E4F635F1E07}" type="presParOf" srcId="{28ECBFAD-7CD0-402B-BD4E-8642B646D384}" destId="{C96DD376-9C50-4247-9745-F70956D457FA}" srcOrd="1" destOrd="0" presId="urn:microsoft.com/office/officeart/2005/8/layout/vList3"/>
    <dgm:cxn modelId="{4346185E-84B7-4D4A-89AB-834A42887FAA}" type="presParOf" srcId="{6968E23B-090B-4A44-959E-889604F1A587}" destId="{2D456153-0B2C-4BD8-A688-70C12608668B}" srcOrd="1" destOrd="0" presId="urn:microsoft.com/office/officeart/2005/8/layout/vList3"/>
    <dgm:cxn modelId="{19B12AF8-6AC2-488D-A3FD-09B2F5B233F2}" type="presParOf" srcId="{6968E23B-090B-4A44-959E-889604F1A587}" destId="{F255FFDA-CF5B-4208-A017-0B30997DE3A1}" srcOrd="2" destOrd="0" presId="urn:microsoft.com/office/officeart/2005/8/layout/vList3"/>
    <dgm:cxn modelId="{15ED5701-678C-4C2C-9690-0D2BD8B56D08}" type="presParOf" srcId="{F255FFDA-CF5B-4208-A017-0B30997DE3A1}" destId="{2EC89739-67D3-4D50-B6F5-4A4AE7FBD036}" srcOrd="0" destOrd="0" presId="urn:microsoft.com/office/officeart/2005/8/layout/vList3"/>
    <dgm:cxn modelId="{9D63403E-C5D7-4736-8029-067D36B1DDA8}" type="presParOf" srcId="{F255FFDA-CF5B-4208-A017-0B30997DE3A1}" destId="{D3C7438A-12B0-4C1C-AF5D-9E9CB13DE591}" srcOrd="1" destOrd="0" presId="urn:microsoft.com/office/officeart/2005/8/layout/vList3"/>
    <dgm:cxn modelId="{83530E58-167C-4B38-89A8-F2BA8BA89058}" type="presParOf" srcId="{6968E23B-090B-4A44-959E-889604F1A587}" destId="{E7500E4D-DF49-4311-974E-8670444FA2AF}" srcOrd="3" destOrd="0" presId="urn:microsoft.com/office/officeart/2005/8/layout/vList3"/>
    <dgm:cxn modelId="{6A7836E0-FE6F-4892-9AC0-856BD4B490BE}" type="presParOf" srcId="{6968E23B-090B-4A44-959E-889604F1A587}" destId="{AB4C361B-A397-4173-AB8D-E94C47C38D60}" srcOrd="4" destOrd="0" presId="urn:microsoft.com/office/officeart/2005/8/layout/vList3"/>
    <dgm:cxn modelId="{A792E943-01F5-437D-9E51-73D5D0E1782B}" type="presParOf" srcId="{AB4C361B-A397-4173-AB8D-E94C47C38D60}" destId="{67FC83A9-0270-4C16-9EC8-134580283AF3}" srcOrd="0" destOrd="0" presId="urn:microsoft.com/office/officeart/2005/8/layout/vList3"/>
    <dgm:cxn modelId="{23AE5D86-2ED8-43A7-9D49-796E2ED9F51F}" type="presParOf" srcId="{AB4C361B-A397-4173-AB8D-E94C47C38D60}" destId="{21DC672A-D068-4FDA-8EC1-E51DC5B1E146}" srcOrd="1" destOrd="0" presId="urn:microsoft.com/office/officeart/2005/8/layout/vList3"/>
    <dgm:cxn modelId="{E2ED3A6F-15D2-4D93-B79A-42CE35C4658F}" type="presParOf" srcId="{6968E23B-090B-4A44-959E-889604F1A587}" destId="{B31424BA-E8CB-4FA3-91A8-97A94B082771}" srcOrd="5" destOrd="0" presId="urn:microsoft.com/office/officeart/2005/8/layout/vList3"/>
    <dgm:cxn modelId="{4ECA0DCB-B621-413C-A006-E043C5A7B716}" type="presParOf" srcId="{6968E23B-090B-4A44-959E-889604F1A587}" destId="{DBDA6062-2390-49AB-956E-5740DE50E4AF}" srcOrd="6" destOrd="0" presId="urn:microsoft.com/office/officeart/2005/8/layout/vList3"/>
    <dgm:cxn modelId="{D8433A93-A81C-4795-AFC4-0040AF76E5EA}" type="presParOf" srcId="{DBDA6062-2390-49AB-956E-5740DE50E4AF}" destId="{A1736BA2-C3E2-490B-8BF7-274AAF4E9403}" srcOrd="0" destOrd="0" presId="urn:microsoft.com/office/officeart/2005/8/layout/vList3"/>
    <dgm:cxn modelId="{45CC62F6-F695-4452-98E5-30E0970B847C}" type="presParOf" srcId="{DBDA6062-2390-49AB-956E-5740DE50E4AF}" destId="{4A04E7CE-03F0-4E19-AE0B-6E1891A190E1}" srcOrd="1" destOrd="0" presId="urn:microsoft.com/office/officeart/2005/8/layout/vList3"/>
    <dgm:cxn modelId="{7AB8C2A4-EEBE-4AB2-8853-7EB1A9F2EB02}" type="presParOf" srcId="{6968E23B-090B-4A44-959E-889604F1A587}" destId="{8E27B44B-C796-43CE-971D-3B38C6D758CC}" srcOrd="7" destOrd="0" presId="urn:microsoft.com/office/officeart/2005/8/layout/vList3"/>
    <dgm:cxn modelId="{D1C9AC2F-3047-4B4F-92C0-D5FB03948525}" type="presParOf" srcId="{6968E23B-090B-4A44-959E-889604F1A587}" destId="{BF77BD3A-AAF3-44FD-90E7-B54EA871AD08}" srcOrd="8" destOrd="0" presId="urn:microsoft.com/office/officeart/2005/8/layout/vList3"/>
    <dgm:cxn modelId="{24F7A7D1-C454-4889-9C38-7448EE58AAA3}" type="presParOf" srcId="{BF77BD3A-AAF3-44FD-90E7-B54EA871AD08}" destId="{CA5C92D1-856D-46AC-B132-DBD0099AB9B2}" srcOrd="0" destOrd="0" presId="urn:microsoft.com/office/officeart/2005/8/layout/vList3"/>
    <dgm:cxn modelId="{D30119B3-9D63-4C29-A5E5-F59DCC270C3D}" type="presParOf" srcId="{BF77BD3A-AAF3-44FD-90E7-B54EA871AD08}" destId="{7706159B-D285-465B-A9EC-BB4A8D702B0C}" srcOrd="1" destOrd="0" presId="urn:microsoft.com/office/officeart/2005/8/layout/vList3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7661C4-6628-4356-8401-79840AA2E8E3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F7FE0831-9AAF-48DF-B82F-858F48E26061}">
      <dgm:prSet custT="1"/>
      <dgm:spPr/>
      <dgm:t>
        <a:bodyPr/>
        <a:lstStyle/>
        <a:p>
          <a:pPr algn="l"/>
          <a:r>
            <a:rPr lang="en-US" altLang="zh-CN" sz="2000" dirty="0" smtClean="0">
              <a:cs typeface="Arial" charset="0"/>
            </a:rPr>
            <a:t>TINY </a:t>
          </a:r>
          <a:r>
            <a:rPr lang="zh-CN" altLang="en-US" sz="2000" dirty="0" smtClean="0">
              <a:cs typeface="Arial" charset="0"/>
            </a:rPr>
            <a:t>语言和</a:t>
          </a:r>
          <a:r>
            <a:rPr lang="en-US" altLang="zh-CN" sz="2000" dirty="0" smtClean="0">
              <a:cs typeface="Arial" charset="0"/>
            </a:rPr>
            <a:t>C-Minus</a:t>
          </a:r>
          <a:r>
            <a:rPr lang="zh-CN" altLang="en-US" sz="2000" dirty="0" smtClean="0">
              <a:cs typeface="Arial" charset="0"/>
            </a:rPr>
            <a:t>语言</a:t>
          </a:r>
          <a:endParaRPr lang="zh-CN" altLang="en-US" sz="2000" dirty="0"/>
        </a:p>
      </dgm:t>
    </dgm:pt>
    <dgm:pt modelId="{86445FF1-5EE5-46C6-B65E-7BFF13437A0D}" type="parTrans" cxnId="{FBD6E932-3EC5-40AD-AE43-0078A5B23DBF}">
      <dgm:prSet/>
      <dgm:spPr/>
      <dgm:t>
        <a:bodyPr/>
        <a:lstStyle/>
        <a:p>
          <a:pPr algn="l"/>
          <a:endParaRPr lang="zh-CN" altLang="en-US" sz="1600"/>
        </a:p>
      </dgm:t>
    </dgm:pt>
    <dgm:pt modelId="{C11D9A41-1EC7-4793-8DFA-73F9C83A65FB}" type="sibTrans" cxnId="{FBD6E932-3EC5-40AD-AE43-0078A5B23DBF}">
      <dgm:prSet/>
      <dgm:spPr/>
      <dgm:t>
        <a:bodyPr/>
        <a:lstStyle/>
        <a:p>
          <a:pPr algn="l"/>
          <a:endParaRPr lang="zh-CN" altLang="en-US" sz="1600"/>
        </a:p>
      </dgm:t>
    </dgm:pt>
    <dgm:pt modelId="{6968E23B-090B-4A44-959E-889604F1A587}" type="pres">
      <dgm:prSet presAssocID="{9A7661C4-6628-4356-8401-79840AA2E8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CA3629-7377-4C43-B1A4-5BA9D6A48443}" type="pres">
      <dgm:prSet presAssocID="{F7FE0831-9AAF-48DF-B82F-858F48E26061}" presName="composite" presStyleCnt="0"/>
      <dgm:spPr/>
    </dgm:pt>
    <dgm:pt modelId="{2C78D460-E818-4F79-909B-8636CCBE39DD}" type="pres">
      <dgm:prSet presAssocID="{F7FE0831-9AAF-48DF-B82F-858F48E26061}" presName="imgShp" presStyleLbl="fgImgPlace1" presStyleIdx="0" presStyleCnt="1" custScaleX="31893" custScaleY="31893"/>
      <dgm:spPr/>
      <dgm:t>
        <a:bodyPr/>
        <a:lstStyle/>
        <a:p>
          <a:endParaRPr lang="zh-CN" altLang="en-US"/>
        </a:p>
      </dgm:t>
    </dgm:pt>
    <dgm:pt modelId="{2D27C9B3-4810-46CE-8091-5660A701013B}" type="pres">
      <dgm:prSet presAssocID="{F7FE0831-9AAF-48DF-B82F-858F48E26061}" presName="txShp" presStyleLbl="node1" presStyleIdx="0" presStyleCnt="1" custScaleY="261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A8EB31-959A-4A29-9E5A-48E9F8B2077A}" type="presOf" srcId="{9A7661C4-6628-4356-8401-79840AA2E8E3}" destId="{6968E23B-090B-4A44-959E-889604F1A587}" srcOrd="0" destOrd="0" presId="urn:microsoft.com/office/officeart/2005/8/layout/vList3"/>
    <dgm:cxn modelId="{FBD6E932-3EC5-40AD-AE43-0078A5B23DBF}" srcId="{9A7661C4-6628-4356-8401-79840AA2E8E3}" destId="{F7FE0831-9AAF-48DF-B82F-858F48E26061}" srcOrd="0" destOrd="0" parTransId="{86445FF1-5EE5-46C6-B65E-7BFF13437A0D}" sibTransId="{C11D9A41-1EC7-4793-8DFA-73F9C83A65FB}"/>
    <dgm:cxn modelId="{3BE8A97A-8410-41CA-8F11-113D61648227}" type="presOf" srcId="{F7FE0831-9AAF-48DF-B82F-858F48E26061}" destId="{2D27C9B3-4810-46CE-8091-5660A701013B}" srcOrd="0" destOrd="0" presId="urn:microsoft.com/office/officeart/2005/8/layout/vList3"/>
    <dgm:cxn modelId="{9B8AC34D-F34F-4E8E-8E62-673F4F060BB1}" type="presParOf" srcId="{6968E23B-090B-4A44-959E-889604F1A587}" destId="{6DCA3629-7377-4C43-B1A4-5BA9D6A48443}" srcOrd="0" destOrd="0" presId="urn:microsoft.com/office/officeart/2005/8/layout/vList3"/>
    <dgm:cxn modelId="{C5F09092-D46A-4B2B-8763-8123EF92B1E5}" type="presParOf" srcId="{6DCA3629-7377-4C43-B1A4-5BA9D6A48443}" destId="{2C78D460-E818-4F79-909B-8636CCBE39DD}" srcOrd="0" destOrd="0" presId="urn:microsoft.com/office/officeart/2005/8/layout/vList3"/>
    <dgm:cxn modelId="{3EC35DC8-4711-4595-907E-666F651FDD70}" type="presParOf" srcId="{6DCA3629-7377-4C43-B1A4-5BA9D6A48443}" destId="{2D27C9B3-4810-46CE-8091-5660A701013B}" srcOrd="1" destOrd="0" presId="urn:microsoft.com/office/officeart/2005/8/layout/v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fld id="{C2C5DD81-4BE0-4281-858C-39767BB0AB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fld id="{FFC3C861-02BB-4544-A61D-78B731B92C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679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79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3C879FC-5060-4FA9-8927-C635A734BEC8}" type="datetime1">
              <a:rPr lang="zh-CN" altLang="en-US" smtClean="0"/>
              <a:pPr>
                <a:defRPr/>
              </a:pPr>
              <a:t>2018/3/7</a:t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09B93AC-BBB8-474D-9AB7-8159B7CC74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A20F5-0EE9-42C7-8099-8FCEF9F8A682}" type="datetime1">
              <a:rPr lang="zh-CN" altLang="en-US" smtClean="0"/>
              <a:pPr>
                <a:defRPr/>
              </a:pPr>
              <a:t>2018/3/7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710E5-8A4E-4251-9847-43018B5FF6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187325"/>
            <a:ext cx="1951038" cy="6049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187325"/>
            <a:ext cx="5700712" cy="60499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324F5-201F-442C-A0A2-1FBAB4996EF2}" type="datetime1">
              <a:rPr lang="zh-CN" altLang="en-US" smtClean="0"/>
              <a:pPr>
                <a:defRPr/>
              </a:pPr>
              <a:t>2018/3/7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57EC9-9E24-401D-AF34-B6C205B266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 b="0" baseline="0">
                <a:ea typeface="微软雅黑" pitchFamily="34" charset="-122"/>
              </a:defRPr>
            </a:lvl1pPr>
            <a:lvl2pPr>
              <a:defRPr b="0" baseline="0">
                <a:ea typeface="微软雅黑" pitchFamily="34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16761-CAB2-4911-BB8C-E58866C724E3}" type="datetime1">
              <a:rPr lang="zh-CN" altLang="en-US" smtClean="0"/>
              <a:pPr>
                <a:defRPr/>
              </a:pPr>
              <a:t>2018/3/7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E571-FCF3-480D-AC28-753468F004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C204-B932-4CFB-BC0B-269D97905F6E}" type="datetime1">
              <a:rPr lang="zh-CN" altLang="en-US" smtClean="0"/>
              <a:pPr>
                <a:defRPr/>
              </a:pPr>
              <a:t>2018/3/7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D43EE-043D-403C-92A5-D4E5260DCF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981075"/>
            <a:ext cx="3810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981075"/>
            <a:ext cx="3810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9B618-B889-4E06-B153-5B08AEB3BA8C}" type="datetime1">
              <a:rPr lang="zh-CN" altLang="en-US" smtClean="0"/>
              <a:pPr>
                <a:defRPr/>
              </a:pPr>
              <a:t>2018/3/7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6DD2-E029-44F3-AC89-AC931A185F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2D557-3B1F-41CB-94A6-A955D1A4A6CC}" type="datetime1">
              <a:rPr lang="zh-CN" altLang="en-US" smtClean="0"/>
              <a:pPr>
                <a:defRPr/>
              </a:pPr>
              <a:t>2018/3/7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C78C3-A999-4682-8A56-2F992F890E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A3A79-4CCC-4E11-A221-C8715BBEAF3D}" type="datetime1">
              <a:rPr lang="zh-CN" altLang="en-US" smtClean="0"/>
              <a:pPr>
                <a:defRPr/>
              </a:pPr>
              <a:t>2018/3/7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12E6B-91F5-4462-A62B-03B8486F71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01CE1-4FF8-4F56-A5FC-05FE52548010}" type="datetime1">
              <a:rPr lang="zh-CN" altLang="en-US" smtClean="0"/>
              <a:pPr>
                <a:defRPr/>
              </a:pPr>
              <a:t>2018/3/7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1B76A-E895-49E2-B4C8-B7128309B8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3CBA8-CB25-4B57-8EED-EF98A45DFCFA}" type="datetime1">
              <a:rPr lang="zh-CN" altLang="en-US" smtClean="0"/>
              <a:pPr>
                <a:defRPr/>
              </a:pPr>
              <a:t>2018/3/7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703CC-87D2-45D8-9A86-1CE4EBD753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D26A2-F22B-4F75-8042-5AC632AF47A5}" type="datetime1">
              <a:rPr lang="zh-CN" altLang="en-US" smtClean="0"/>
              <a:pPr>
                <a:defRPr/>
              </a:pPr>
              <a:t>2018/3/7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8CC9D-597F-4139-8609-45ED0601D9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ltGray">
          <a:xfrm>
            <a:off x="364847" y="3000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 b="0"/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ltGray">
          <a:xfrm>
            <a:off x="747434" y="3000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 b="0"/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ltGray">
          <a:xfrm>
            <a:off x="488672" y="7223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 b="0"/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ltGray">
          <a:xfrm>
            <a:off x="858559" y="7223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 b="0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ltGray">
          <a:xfrm>
            <a:off x="74334" y="6492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 b="0"/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gray">
          <a:xfrm>
            <a:off x="709334" y="1920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 b="0"/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gray">
          <a:xfrm>
            <a:off x="390247" y="9826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28662" y="284163"/>
            <a:ext cx="8001056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62" y="1214422"/>
            <a:ext cx="798671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669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8662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fld id="{629D1F4D-D09F-4341-ABA1-BBC94F06163C}" type="datetime1">
              <a:rPr lang="zh-CN" altLang="en-US" smtClean="0"/>
              <a:pPr>
                <a:defRPr/>
              </a:pPr>
              <a:t>2018/3/7</a:t>
            </a:fld>
            <a:endParaRPr lang="en-US" altLang="zh-CN"/>
          </a:p>
        </p:txBody>
      </p:sp>
      <p:sp>
        <p:nvSpPr>
          <p:cNvPr id="1669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40168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69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4718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fld id="{7899776D-E25D-439E-B27E-125D8F840B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sz="2400" b="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 b="0" baseline="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b="0" baseline="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 b="0" baseline="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 b="0" baseline="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</a:rPr>
              <a:t>Compiler </a:t>
            </a:r>
            <a:r>
              <a:rPr lang="en-US" altLang="zh-CN" smtClean="0">
                <a:latin typeface="Arial" charset="0"/>
              </a:rPr>
              <a:t>Principles</a:t>
            </a:r>
            <a:endParaRPr lang="en-US" altLang="zh-CN" dirty="0" smtClean="0">
              <a:latin typeface="Arial" charset="0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Sichuan University</a:t>
            </a:r>
          </a:p>
          <a:p>
            <a:pPr eaLnBrk="1" hangingPunct="1"/>
            <a:r>
              <a:rPr lang="en-US" altLang="zh-CN" dirty="0" smtClean="0"/>
              <a:t>luoyining@scu.edu.cn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解释程序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高级语言程序除了先编译后执行之外，也可以“解释”执行。</a:t>
            </a:r>
            <a:endParaRPr lang="en-US" altLang="zh-CN" dirty="0" smtClean="0"/>
          </a:p>
          <a:p>
            <a:r>
              <a:rPr kumimoji="1" lang="zh-CN" altLang="en-US" dirty="0" smtClean="0">
                <a:latin typeface="宋体" charset="-122"/>
              </a:rPr>
              <a:t>解释程序</a:t>
            </a:r>
            <a:endParaRPr kumimoji="1" lang="en-US" altLang="zh-CN" dirty="0" smtClean="0">
              <a:latin typeface="宋体" charset="-122"/>
            </a:endParaRPr>
          </a:p>
          <a:p>
            <a:pPr lvl="1"/>
            <a:r>
              <a:rPr kumimoji="1" lang="zh-CN" altLang="en-US" dirty="0" smtClean="0">
                <a:latin typeface="宋体" charset="-122"/>
              </a:rPr>
              <a:t>把用源语言编写的源程序作为输入，但不产生目标程序，而是边解释边执行源程序本身。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928794" y="3691048"/>
            <a:ext cx="4572032" cy="1581692"/>
            <a:chOff x="1142976" y="2743314"/>
            <a:chExt cx="4572032" cy="158169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142976" y="2743314"/>
              <a:ext cx="1296000" cy="90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kumimoji="1" lang="zh-CN" altLang="en-US" sz="2000" b="0" dirty="0" smtClean="0">
                  <a:latin typeface="微软雅黑" pitchFamily="34" charset="-122"/>
                  <a:ea typeface="微软雅黑" pitchFamily="34" charset="-122"/>
                </a:rPr>
                <a:t>源程序</a:t>
              </a:r>
              <a:endParaRPr kumimoji="1" lang="zh-CN" altLang="en-US" sz="2000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419008" y="2743314"/>
              <a:ext cx="1296000" cy="90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kumimoji="1" lang="zh-CN" altLang="en-US" sz="2000" b="0" dirty="0" smtClean="0">
                  <a:latin typeface="微软雅黑" pitchFamily="34" charset="-122"/>
                  <a:ea typeface="微软雅黑" pitchFamily="34" charset="-122"/>
                </a:rPr>
                <a:t>结果</a:t>
              </a:r>
              <a:endParaRPr kumimoji="1" lang="zh-CN" altLang="en-US" sz="2000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672092" y="3915418"/>
              <a:ext cx="1644650" cy="4095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000" b="0" dirty="0" smtClean="0">
                  <a:latin typeface="微软雅黑" pitchFamily="34" charset="-122"/>
                  <a:ea typeface="微软雅黑" pitchFamily="34" charset="-122"/>
                </a:rPr>
                <a:t>解释程序</a:t>
              </a:r>
              <a:endParaRPr kumimoji="1" lang="zh-CN" altLang="en-US" sz="2000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857488" y="2767018"/>
              <a:ext cx="1214446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b="0" dirty="0" smtClean="0">
                  <a:latin typeface="微软雅黑" pitchFamily="34" charset="-122"/>
                  <a:ea typeface="微软雅黑" pitchFamily="34" charset="-122"/>
                </a:rPr>
                <a:t>解释执行</a:t>
              </a:r>
              <a:endParaRPr kumimoji="1" lang="zh-CN" altLang="en-US" sz="2000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" name="直接箭头连接符 10"/>
            <p:cNvCxnSpPr>
              <a:stCxn id="6" idx="3"/>
              <a:endCxn id="7" idx="1"/>
            </p:cNvCxnSpPr>
            <p:nvPr/>
          </p:nvCxnSpPr>
          <p:spPr bwMode="auto">
            <a:xfrm>
              <a:off x="2438976" y="3193314"/>
              <a:ext cx="1980032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rot="16200000" flipV="1">
              <a:off x="3210855" y="3545529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世界上第一个编译程序 </a:t>
            </a:r>
            <a:r>
              <a:rPr lang="en-US" altLang="zh-CN" dirty="0" smtClean="0"/>
              <a:t>—— FORTRAN</a:t>
            </a:r>
            <a:r>
              <a:rPr lang="zh-CN" altLang="en-US" dirty="0" smtClean="0"/>
              <a:t>编译程序 是在</a:t>
            </a:r>
            <a:r>
              <a:rPr lang="en-US" altLang="zh-CN" dirty="0" smtClean="0"/>
              <a:t>1954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1957</a:t>
            </a:r>
            <a:r>
              <a:rPr lang="zh-CN" altLang="en-US" dirty="0" smtClean="0"/>
              <a:t>年期间，</a:t>
            </a:r>
            <a:r>
              <a:rPr lang="en-US" altLang="zh-CN" dirty="0" smtClean="0"/>
              <a:t>IBM</a:t>
            </a:r>
            <a:r>
              <a:rPr lang="zh-CN" altLang="en-US" dirty="0" smtClean="0"/>
              <a:t>的</a:t>
            </a:r>
            <a:r>
              <a:rPr lang="en-US" altLang="zh-CN" dirty="0" smtClean="0">
                <a:cs typeface="Arial" charset="0"/>
              </a:rPr>
              <a:t>John Backus</a:t>
            </a:r>
            <a:r>
              <a:rPr lang="zh-CN" altLang="en-US" dirty="0" smtClean="0">
                <a:cs typeface="Arial" charset="0"/>
              </a:rPr>
              <a:t>带领的一个研究小组研发的。</a:t>
            </a:r>
            <a:endParaRPr lang="en-US" altLang="zh-CN" dirty="0" smtClean="0">
              <a:cs typeface="Arial" charset="0"/>
            </a:endParaRPr>
          </a:p>
          <a:p>
            <a:r>
              <a:rPr lang="zh-CN" altLang="en-US" dirty="0" smtClean="0">
                <a:cs typeface="Arial" charset="0"/>
              </a:rPr>
              <a:t>编译器是一种很复杂的程序，其代码长度可从</a:t>
            </a:r>
            <a:r>
              <a:rPr lang="en-US" altLang="zh-CN" dirty="0" smtClean="0">
                <a:cs typeface="Arial" charset="0"/>
              </a:rPr>
              <a:t>10,000</a:t>
            </a:r>
            <a:r>
              <a:rPr lang="zh-CN" altLang="en-US" dirty="0" smtClean="0">
                <a:cs typeface="Arial" charset="0"/>
              </a:rPr>
              <a:t>行到</a:t>
            </a:r>
            <a:r>
              <a:rPr lang="en-US" altLang="zh-CN" dirty="0" smtClean="0">
                <a:cs typeface="Arial" charset="0"/>
              </a:rPr>
              <a:t>1,000,000</a:t>
            </a:r>
            <a:r>
              <a:rPr lang="zh-CN" altLang="en-US" dirty="0" smtClean="0">
                <a:cs typeface="Arial" charset="0"/>
              </a:rPr>
              <a:t>行不等。</a:t>
            </a:r>
            <a:endParaRPr lang="en-US" altLang="zh-CN" dirty="0" smtClean="0">
              <a:cs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</a:rPr>
              <a:t>Contents</a:t>
            </a:r>
            <a:endParaRPr lang="zh-CN" altLang="en-US" smtClean="0">
              <a:latin typeface="Arial" charset="0"/>
            </a:endParaRP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65B1F-0F78-4B6D-B9B2-96FF3DF8F68A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  <p:graphicFrame>
        <p:nvGraphicFramePr>
          <p:cNvPr id="5" name="图示 4"/>
          <p:cNvGraphicFramePr/>
          <p:nvPr/>
        </p:nvGraphicFramePr>
        <p:xfrm>
          <a:off x="500034" y="1651016"/>
          <a:ext cx="74295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45" name="矩形 5"/>
          <p:cNvSpPr>
            <a:spLocks noChangeArrowheads="1"/>
          </p:cNvSpPr>
          <p:nvPr/>
        </p:nvSpPr>
        <p:spPr bwMode="auto">
          <a:xfrm>
            <a:off x="1708459" y="2496917"/>
            <a:ext cx="4171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E72A15-0978-46E9-B902-D4988C4BD958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08050" y="2286000"/>
            <a:ext cx="2592388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91" tIns="47895" rIns="95791" bIns="47895">
            <a:spAutoFit/>
          </a:bodyPr>
          <a:lstStyle/>
          <a:p>
            <a:pPr defTabSz="958850">
              <a:spcBef>
                <a:spcPct val="50000"/>
              </a:spcBef>
            </a:pPr>
            <a:r>
              <a:rPr lang="zh-CN" altLang="en-US">
                <a:solidFill>
                  <a:srgbClr val="002060"/>
                </a:solidFill>
              </a:rPr>
              <a:t>识别出句子中的单词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08050" y="2887663"/>
            <a:ext cx="26638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91" tIns="47895" rIns="95791" bIns="47895">
            <a:spAutoFit/>
          </a:bodyPr>
          <a:lstStyle/>
          <a:p>
            <a:pPr defTabSz="958850">
              <a:spcBef>
                <a:spcPct val="50000"/>
              </a:spcBef>
            </a:pPr>
            <a:r>
              <a:rPr lang="zh-CN" altLang="en-US" dirty="0">
                <a:solidFill>
                  <a:srgbClr val="002060"/>
                </a:solidFill>
              </a:rPr>
              <a:t>分析句子的语法结构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908050" y="3471863"/>
            <a:ext cx="33782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91" tIns="47895" rIns="95791" bIns="47895">
            <a:spAutoFit/>
          </a:bodyPr>
          <a:lstStyle/>
          <a:p>
            <a:pPr defTabSz="958850">
              <a:spcBef>
                <a:spcPct val="50000"/>
              </a:spcBef>
            </a:pPr>
            <a:r>
              <a:rPr lang="zh-CN" altLang="en-US" dirty="0">
                <a:solidFill>
                  <a:srgbClr val="002060"/>
                </a:solidFill>
              </a:rPr>
              <a:t>根据句子的含义进行</a:t>
            </a:r>
            <a:r>
              <a:rPr lang="zh-CN" altLang="en-US" dirty="0" smtClean="0">
                <a:solidFill>
                  <a:srgbClr val="002060"/>
                </a:solidFill>
              </a:rPr>
              <a:t>初步翻译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17575" y="4618038"/>
            <a:ext cx="20828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91" tIns="47895" rIns="95791" bIns="47895">
            <a:spAutoFit/>
          </a:bodyPr>
          <a:lstStyle/>
          <a:p>
            <a:pPr defTabSz="958850">
              <a:spcBef>
                <a:spcPct val="50000"/>
              </a:spcBef>
            </a:pPr>
            <a:r>
              <a:rPr lang="zh-CN" altLang="en-US" dirty="0" smtClean="0">
                <a:solidFill>
                  <a:srgbClr val="002060"/>
                </a:solidFill>
              </a:rPr>
              <a:t>写出最后的译文</a:t>
            </a:r>
            <a:r>
              <a:rPr lang="zh-CN" altLang="en-US" dirty="0">
                <a:solidFill>
                  <a:srgbClr val="002060"/>
                </a:solidFill>
              </a:rPr>
              <a:t>　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08050" y="4046538"/>
            <a:ext cx="2033588" cy="37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91" tIns="47895" rIns="95791" bIns="47895">
            <a:spAutoFit/>
          </a:bodyPr>
          <a:lstStyle/>
          <a:p>
            <a:pPr defTabSz="958850">
              <a:spcBef>
                <a:spcPct val="50000"/>
              </a:spcBef>
            </a:pPr>
            <a:r>
              <a:rPr lang="zh-CN" altLang="en-US" dirty="0" smtClean="0">
                <a:solidFill>
                  <a:srgbClr val="002060"/>
                </a:solidFill>
              </a:rPr>
              <a:t>对译文进行修饰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4419566" y="2354916"/>
            <a:ext cx="908050" cy="304800"/>
          </a:xfrm>
          <a:prstGeom prst="leftArrow">
            <a:avLst>
              <a:gd name="adj1" fmla="val 50000"/>
              <a:gd name="adj2" fmla="val 744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903913" y="2286000"/>
            <a:ext cx="1897062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91" tIns="47895" rIns="95791" bIns="47895">
            <a:spAutoFit/>
          </a:bodyPr>
          <a:lstStyle/>
          <a:p>
            <a:pPr defTabSz="958850">
              <a:spcBef>
                <a:spcPct val="50000"/>
              </a:spcBef>
              <a:defRPr/>
            </a:pPr>
            <a:r>
              <a:rPr lang="en-US" altLang="zh-CN" b="0" dirty="0">
                <a:latin typeface="+mn-lt"/>
                <a:cs typeface="Arial" charset="0"/>
              </a:rPr>
              <a:t>lexical analysis</a:t>
            </a:r>
            <a:endParaRPr lang="zh-CN" altLang="en-US" b="0" dirty="0">
              <a:latin typeface="+mn-lt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903913" y="4618038"/>
            <a:ext cx="266858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91" tIns="47895" rIns="95791" bIns="47895">
            <a:spAutoFit/>
          </a:bodyPr>
          <a:lstStyle/>
          <a:p>
            <a:pPr defTabSz="958850">
              <a:spcBef>
                <a:spcPct val="50000"/>
              </a:spcBef>
              <a:defRPr/>
            </a:pPr>
            <a:r>
              <a:rPr lang="en-US" altLang="zh-CN" b="0" dirty="0">
                <a:latin typeface="Arial" pitchFamily="34" charset="0"/>
                <a:ea typeface="隶书" pitchFamily="49" charset="-122"/>
                <a:cs typeface="Arial" pitchFamily="34" charset="0"/>
              </a:rPr>
              <a:t>target code </a:t>
            </a:r>
            <a:r>
              <a:rPr lang="en-US" altLang="zh-CN" b="0" dirty="0" smtClean="0">
                <a:latin typeface="Arial" pitchFamily="34" charset="0"/>
                <a:ea typeface="隶书" pitchFamily="49" charset="-122"/>
                <a:cs typeface="Arial" pitchFamily="34" charset="0"/>
              </a:rPr>
              <a:t>generation</a:t>
            </a:r>
            <a:endParaRPr lang="zh-CN" alt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903913" y="2887663"/>
            <a:ext cx="197961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91" tIns="47895" rIns="95791" bIns="47895">
            <a:spAutoFit/>
          </a:bodyPr>
          <a:lstStyle/>
          <a:p>
            <a:pPr defTabSz="958850">
              <a:spcBef>
                <a:spcPct val="50000"/>
              </a:spcBef>
              <a:defRPr/>
            </a:pPr>
            <a:r>
              <a:rPr lang="en-US" altLang="zh-CN" b="0" dirty="0">
                <a:latin typeface="+mn-lt"/>
                <a:cs typeface="Arial" charset="0"/>
              </a:rPr>
              <a:t>syntax analysis</a:t>
            </a:r>
            <a:endParaRPr lang="zh-CN" altLang="en-US" b="0" dirty="0">
              <a:latin typeface="+mn-lt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903913" y="3332163"/>
            <a:ext cx="3240087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91" tIns="47895" rIns="95791" bIns="47895">
            <a:spAutoFit/>
          </a:bodyPr>
          <a:lstStyle/>
          <a:p>
            <a:pPr defTabSz="958850">
              <a:spcBef>
                <a:spcPct val="50000"/>
              </a:spcBef>
              <a:defRPr/>
            </a:pPr>
            <a:r>
              <a:rPr lang="en-US" altLang="zh-CN" b="0" dirty="0">
                <a:latin typeface="+mn-lt"/>
                <a:ea typeface="隶书" pitchFamily="49" charset="-122"/>
                <a:cs typeface="Arial" charset="0"/>
              </a:rPr>
              <a:t>semantic analysis and intermediate code generation</a:t>
            </a:r>
            <a:endParaRPr lang="zh-CN" altLang="en-US" b="0" dirty="0">
              <a:latin typeface="+mn-lt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903913" y="4071942"/>
            <a:ext cx="2971800" cy="37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91" tIns="47895" rIns="95791" bIns="47895">
            <a:spAutoFit/>
          </a:bodyPr>
          <a:lstStyle/>
          <a:p>
            <a:pPr defTabSz="958850">
              <a:spcBef>
                <a:spcPct val="50000"/>
              </a:spcBef>
              <a:defRPr/>
            </a:pPr>
            <a:r>
              <a:rPr lang="en-US" altLang="zh-CN" b="0" dirty="0" smtClean="0">
                <a:latin typeface="Arial" pitchFamily="34" charset="0"/>
                <a:ea typeface="隶书" pitchFamily="49" charset="-122"/>
                <a:cs typeface="Arial" pitchFamily="34" charset="0"/>
              </a:rPr>
              <a:t>optimization</a:t>
            </a:r>
            <a:endParaRPr lang="zh-CN" alt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4419566" y="2957240"/>
            <a:ext cx="908050" cy="304800"/>
          </a:xfrm>
          <a:prstGeom prst="leftArrow">
            <a:avLst>
              <a:gd name="adj1" fmla="val 50000"/>
              <a:gd name="adj2" fmla="val 744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4419566" y="3506591"/>
            <a:ext cx="908050" cy="303212"/>
          </a:xfrm>
          <a:prstGeom prst="leftArrow">
            <a:avLst>
              <a:gd name="adj1" fmla="val 50000"/>
              <a:gd name="adj2" fmla="val 748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4419566" y="4114553"/>
            <a:ext cx="908050" cy="306387"/>
          </a:xfrm>
          <a:prstGeom prst="leftArrow">
            <a:avLst>
              <a:gd name="adj1" fmla="val 50000"/>
              <a:gd name="adj2" fmla="val 7409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4419566" y="4697423"/>
            <a:ext cx="908050" cy="303213"/>
          </a:xfrm>
          <a:prstGeom prst="leftArrow">
            <a:avLst>
              <a:gd name="adj1" fmla="val 50000"/>
              <a:gd name="adj2" fmla="val 748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928688" y="1428750"/>
            <a:ext cx="27146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91" tIns="47895" rIns="95791" bIns="47895">
            <a:spAutoFit/>
          </a:bodyPr>
          <a:lstStyle/>
          <a:p>
            <a:pPr defTabSz="958850"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chemeClr val="tx2"/>
                </a:solidFill>
                <a:latin typeface="+mn-lt"/>
              </a:rPr>
              <a:t>He is a good student.</a:t>
            </a:r>
          </a:p>
        </p:txBody>
      </p:sp>
      <p:sp>
        <p:nvSpPr>
          <p:cNvPr id="24" name="矩形 23"/>
          <p:cNvSpPr/>
          <p:nvPr/>
        </p:nvSpPr>
        <p:spPr>
          <a:xfrm>
            <a:off x="5929313" y="1428750"/>
            <a:ext cx="1947862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0" dirty="0">
                <a:latin typeface="+mn-lt"/>
                <a:cs typeface="Arial" charset="0"/>
              </a:rPr>
              <a:t>a[index] = 4 + 2</a:t>
            </a:r>
            <a:endParaRPr lang="zh-CN" altLang="en-US" sz="2000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5" grpId="0" autoUpdateAnimBg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编译程序的工作通常分为五个阶段：</a:t>
            </a:r>
            <a:endParaRPr lang="en-US" altLang="zh-CN" dirty="0" smtClean="0">
              <a:latin typeface="宋体" charset="-122"/>
            </a:endParaRPr>
          </a:p>
          <a:p>
            <a:pPr lvl="1"/>
            <a:r>
              <a:rPr lang="zh-CN" altLang="en-US" sz="2400" dirty="0" smtClean="0"/>
              <a:t>词法分析</a:t>
            </a:r>
          </a:p>
          <a:p>
            <a:pPr lvl="1" algn="just"/>
            <a:r>
              <a:rPr lang="zh-CN" altLang="en-US" sz="2400" dirty="0" smtClean="0"/>
              <a:t>语法分析</a:t>
            </a:r>
          </a:p>
          <a:p>
            <a:pPr lvl="1" algn="just"/>
            <a:r>
              <a:rPr lang="zh-CN" altLang="en-US" sz="2400" dirty="0" smtClean="0"/>
              <a:t>语义分析与中间代码生成</a:t>
            </a:r>
          </a:p>
          <a:p>
            <a:pPr lvl="1" algn="just"/>
            <a:r>
              <a:rPr lang="zh-CN" altLang="en-US" sz="2400" dirty="0" smtClean="0"/>
              <a:t>优化</a:t>
            </a:r>
          </a:p>
          <a:p>
            <a:pPr lvl="1" algn="just"/>
            <a:r>
              <a:rPr lang="zh-CN" altLang="en-US" sz="2400" dirty="0" smtClean="0"/>
              <a:t>目标代码生成</a:t>
            </a:r>
          </a:p>
          <a:p>
            <a:pPr lvl="1"/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词法分析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任务</a:t>
            </a:r>
            <a:endParaRPr lang="en-US" altLang="zh-CN" dirty="0" smtClean="0">
              <a:latin typeface="Arial" pitchFamily="34" charset="0"/>
            </a:endParaRPr>
          </a:p>
          <a:p>
            <a:pPr lvl="1"/>
            <a:r>
              <a:rPr lang="zh-CN" altLang="en-US" sz="2400" dirty="0" smtClean="0">
                <a:latin typeface="Arial" pitchFamily="34" charset="0"/>
              </a:rPr>
              <a:t>输入源程序，对其中的字符串进行扫描和分解，识别出一个个单词符号。</a:t>
            </a: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Arial" pitchFamily="34" charset="0"/>
              </a:rPr>
              <a:t>例</a:t>
            </a:r>
            <a:endParaRPr lang="en-US" altLang="zh-CN" dirty="0" smtClean="0">
              <a:latin typeface="Arial" pitchFamily="34" charset="0"/>
            </a:endParaRPr>
          </a:p>
          <a:p>
            <a:pPr lvl="1"/>
            <a:r>
              <a:rPr lang="en-US" altLang="zh-CN" sz="2400" dirty="0" smtClean="0">
                <a:cs typeface="Arial" charset="0"/>
              </a:rPr>
              <a:t>a[index] = 4 + 2</a:t>
            </a:r>
          </a:p>
          <a:p>
            <a:pPr lvl="1"/>
            <a:endParaRPr lang="en-US" altLang="zh-CN" sz="2400" dirty="0" smtClean="0">
              <a:latin typeface="Arial" pitchFamily="34" charset="0"/>
            </a:endParaRPr>
          </a:p>
          <a:p>
            <a:pPr lvl="1"/>
            <a:endParaRPr lang="en-US" altLang="zh-CN" sz="2400" dirty="0" smtClean="0">
              <a:latin typeface="Arial" pitchFamily="34" charset="0"/>
            </a:endParaRPr>
          </a:p>
          <a:p>
            <a:pPr lvl="1"/>
            <a:endParaRPr lang="en-US" altLang="zh-CN" sz="2400" dirty="0" smtClean="0">
              <a:latin typeface="Arial" pitchFamily="34" charset="0"/>
            </a:endParaRPr>
          </a:p>
          <a:p>
            <a:pPr lvl="1"/>
            <a:endParaRPr lang="en-US" altLang="zh-CN" sz="2400" dirty="0" smtClean="0">
              <a:latin typeface="Arial" pitchFamily="34" charset="0"/>
            </a:endParaRPr>
          </a:p>
          <a:p>
            <a:pPr lvl="1"/>
            <a:endParaRPr lang="en-US" altLang="zh-CN" sz="2400" dirty="0" smtClean="0">
              <a:latin typeface="Arial" pitchFamily="34" charset="0"/>
            </a:endParaRPr>
          </a:p>
          <a:p>
            <a:pPr lvl="1"/>
            <a:endParaRPr lang="en-US" altLang="zh-CN" sz="2400" dirty="0" smtClean="0">
              <a:latin typeface="Arial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2400" dirty="0" smtClean="0">
                <a:latin typeface="Arial" pitchFamily="34" charset="0"/>
              </a:rPr>
              <a:t>for  I:=1  to  100  do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286000" y="3293773"/>
            <a:ext cx="1143000" cy="28225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altLang="zh-CN" sz="2000" b="0" dirty="0">
                <a:latin typeface="+mn-lt"/>
                <a:cs typeface="Arial" charset="0"/>
              </a:rPr>
              <a:t>a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0" dirty="0">
                <a:latin typeface="+mn-lt"/>
                <a:cs typeface="Arial" charset="0"/>
              </a:rPr>
              <a:t>[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0" dirty="0">
                <a:latin typeface="+mn-lt"/>
                <a:cs typeface="Arial" charset="0"/>
              </a:rPr>
              <a:t>index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0" dirty="0">
                <a:latin typeface="+mn-lt"/>
                <a:cs typeface="Arial" charset="0"/>
              </a:rPr>
              <a:t>]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0" dirty="0">
                <a:latin typeface="+mn-lt"/>
                <a:cs typeface="Arial" charset="0"/>
              </a:rPr>
              <a:t>=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0" dirty="0">
                <a:latin typeface="+mn-lt"/>
                <a:cs typeface="Arial" charset="0"/>
              </a:rPr>
              <a:t>4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0" dirty="0">
                <a:latin typeface="+mn-lt"/>
                <a:cs typeface="Arial" charset="0"/>
              </a:rPr>
              <a:t>+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0" dirty="0">
                <a:latin typeface="+mn-lt"/>
                <a:cs typeface="Arial" charset="0"/>
              </a:rPr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4000500" y="3293773"/>
            <a:ext cx="1857375" cy="28225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altLang="zh-CN" sz="2000" b="0" dirty="0">
                <a:latin typeface="+mn-lt"/>
                <a:cs typeface="Arial" charset="0"/>
              </a:rPr>
              <a:t>identifier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0" dirty="0">
                <a:latin typeface="+mn-lt"/>
                <a:cs typeface="Arial" charset="0"/>
              </a:rPr>
              <a:t>left bracket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0" dirty="0">
                <a:latin typeface="+mn-lt"/>
                <a:cs typeface="Arial" charset="0"/>
              </a:rPr>
              <a:t>identifier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0" dirty="0">
                <a:latin typeface="+mn-lt"/>
                <a:cs typeface="Arial" charset="0"/>
              </a:rPr>
              <a:t>right bracket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0" dirty="0">
                <a:latin typeface="+mn-lt"/>
                <a:cs typeface="Arial" charset="0"/>
              </a:rPr>
              <a:t>assignment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0" dirty="0">
                <a:latin typeface="+mn-lt"/>
                <a:cs typeface="Arial" charset="0"/>
              </a:rPr>
              <a:t>number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0" dirty="0">
                <a:latin typeface="+mn-lt"/>
                <a:cs typeface="Arial" charset="0"/>
              </a:rPr>
              <a:t>plus sign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0" dirty="0">
                <a:latin typeface="+mn-lt"/>
                <a:cs typeface="Arial" charset="0"/>
              </a:rPr>
              <a:t>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词法分析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遵循的原则</a:t>
            </a:r>
            <a:endParaRPr lang="en-US" altLang="zh-CN" dirty="0" smtClean="0">
              <a:latin typeface="Arial" pitchFamily="34" charset="0"/>
            </a:endParaRPr>
          </a:p>
          <a:p>
            <a:pPr lvl="1"/>
            <a:r>
              <a:rPr lang="zh-CN" altLang="en-US" sz="2400" dirty="0" smtClean="0">
                <a:latin typeface="Arial" pitchFamily="34" charset="0"/>
              </a:rPr>
              <a:t>词法规则</a:t>
            </a:r>
            <a:r>
              <a:rPr lang="en-US" altLang="zh-CN" sz="2400" dirty="0" smtClean="0">
                <a:latin typeface="Arial" pitchFamily="34" charset="0"/>
              </a:rPr>
              <a:t>/</a:t>
            </a:r>
            <a:r>
              <a:rPr lang="zh-CN" altLang="en-US" sz="2400" dirty="0" smtClean="0">
                <a:latin typeface="Arial" pitchFamily="34" charset="0"/>
              </a:rPr>
              <a:t>构词规则</a:t>
            </a:r>
          </a:p>
          <a:p>
            <a:r>
              <a:rPr lang="zh-CN" altLang="en-US" dirty="0" smtClean="0">
                <a:latin typeface="Arial" pitchFamily="34" charset="0"/>
              </a:rPr>
              <a:t>描述工具</a:t>
            </a:r>
            <a:endParaRPr lang="en-US" altLang="zh-CN" dirty="0" smtClean="0">
              <a:latin typeface="Arial" pitchFamily="34" charset="0"/>
            </a:endParaRPr>
          </a:p>
          <a:p>
            <a:pPr lvl="1"/>
            <a:r>
              <a:rPr lang="zh-CN" altLang="en-US" sz="2400" dirty="0" smtClean="0">
                <a:latin typeface="Arial" pitchFamily="34" charset="0"/>
              </a:rPr>
              <a:t>正规式和有限自动机（正则表达式和有穷自动机）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语法分析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宋体" charset="-122"/>
              </a:rPr>
              <a:t>任务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在词法分析的基础上，根据语言的语法规则把单词符号串分解成各类语法单位。</a:t>
            </a:r>
          </a:p>
          <a:p>
            <a:pPr algn="just"/>
            <a:r>
              <a:rPr lang="zh-CN" altLang="en-US" dirty="0" smtClean="0">
                <a:latin typeface="宋体" charset="-122"/>
              </a:rPr>
              <a:t>例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en-US" altLang="zh-CN" dirty="0" smtClean="0">
                <a:cs typeface="Arial" charset="0"/>
              </a:rPr>
              <a:t>a[index]=4+2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r>
              <a:rPr lang="zh-CN" altLang="en-US" dirty="0" smtClean="0"/>
              <a:t>分析树</a:t>
            </a:r>
            <a:endParaRPr lang="en-US" altLang="zh-CN" dirty="0" smtClean="0"/>
          </a:p>
        </p:txBody>
      </p:sp>
      <p:sp>
        <p:nvSpPr>
          <p:cNvPr id="38" name="内容占位符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>
                <a:cs typeface="Arial" charset="0"/>
              </a:rPr>
              <a:t>a[index]=4+2</a:t>
            </a:r>
            <a:endParaRPr lang="zh-CN" altLang="en-US" dirty="0" smtClean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7F13E5-D1A2-4FFA-98C8-42DEAB3B81AF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  <p:pic>
        <p:nvPicPr>
          <p:cNvPr id="37" name="图片 36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70" y="1785926"/>
            <a:ext cx="7229259" cy="406569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zh-CN" altLang="en-US" dirty="0" smtClean="0"/>
              <a:t>语法树</a:t>
            </a:r>
            <a:endParaRPr lang="en-US" altLang="zh-CN" dirty="0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0B53D3-DD2A-444B-A286-A009BE56505C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  <p:pic>
        <p:nvPicPr>
          <p:cNvPr id="15" name="图片 1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25" y="2039227"/>
            <a:ext cx="7107349" cy="27795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</a:rPr>
              <a:t>Text</a:t>
            </a:r>
            <a:endParaRPr lang="zh-CN" altLang="en-US" smtClean="0">
              <a:latin typeface="Arial" charset="0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cs typeface="Arial" charset="0"/>
              </a:rPr>
              <a:t>《</a:t>
            </a:r>
            <a:r>
              <a:rPr lang="zh-CN" altLang="en-US" dirty="0" smtClean="0">
                <a:cs typeface="Arial" charset="0"/>
              </a:rPr>
              <a:t>程序设计语言编译原理</a:t>
            </a:r>
            <a:r>
              <a:rPr lang="en-US" altLang="zh-CN" dirty="0" smtClean="0">
                <a:cs typeface="Arial" charset="0"/>
              </a:rPr>
              <a:t>》</a:t>
            </a:r>
            <a:r>
              <a:rPr lang="zh-CN" altLang="en-US" dirty="0" smtClean="0">
                <a:cs typeface="Arial" charset="0"/>
              </a:rPr>
              <a:t>（第</a:t>
            </a:r>
            <a:r>
              <a:rPr lang="en-US" altLang="zh-CN" dirty="0" smtClean="0">
                <a:cs typeface="Arial" charset="0"/>
              </a:rPr>
              <a:t>3</a:t>
            </a:r>
            <a:r>
              <a:rPr lang="zh-CN" altLang="en-US" dirty="0" smtClean="0">
                <a:cs typeface="Arial" charset="0"/>
              </a:rPr>
              <a:t>版），</a:t>
            </a:r>
            <a:endParaRPr lang="en-US" altLang="zh-CN" dirty="0" smtClean="0">
              <a:cs typeface="Arial" charset="0"/>
            </a:endParaRPr>
          </a:p>
          <a:p>
            <a:pPr eaLnBrk="1" hangingPunct="1">
              <a:buNone/>
            </a:pPr>
            <a:r>
              <a:rPr lang="en-US" altLang="zh-CN" dirty="0" smtClean="0">
                <a:cs typeface="Arial" charset="0"/>
              </a:rPr>
              <a:t>	  </a:t>
            </a:r>
            <a:r>
              <a:rPr lang="zh-CN" altLang="en-US" dirty="0" smtClean="0">
                <a:cs typeface="Arial" charset="0"/>
              </a:rPr>
              <a:t>陈火旺、刘春林等，国防工业出版社</a:t>
            </a:r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3838D-1E6C-4B9B-878E-90465D7F1A75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512746"/>
            <a:ext cx="2357443" cy="341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语法分析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宋体" charset="-122"/>
              </a:rPr>
              <a:t>遵循的原则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sz="2400" dirty="0" smtClean="0">
                <a:latin typeface="宋体" charset="-122"/>
              </a:rPr>
              <a:t>语法规则</a:t>
            </a:r>
          </a:p>
          <a:p>
            <a:pPr algn="just"/>
            <a:r>
              <a:rPr lang="zh-CN" altLang="en-US" dirty="0" smtClean="0">
                <a:latin typeface="宋体" charset="-122"/>
              </a:rPr>
              <a:t>描述工具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sz="2400" dirty="0" smtClean="0">
                <a:latin typeface="宋体" charset="-122"/>
              </a:rPr>
              <a:t>上下文无关文法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语义分析与</a:t>
            </a:r>
            <a:r>
              <a:rPr lang="zh-CN" altLang="en-US" dirty="0" smtClean="0">
                <a:latin typeface="宋体" charset="-122"/>
              </a:rPr>
              <a:t>中间代码生成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宋体" charset="-122"/>
              </a:rPr>
              <a:t>任务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对语法分析阶段识别出的各类语法范畴，分析其含义，并进行初步翻译（生成中间代码）。</a:t>
            </a:r>
            <a:endParaRPr lang="en-US" altLang="zh-CN" dirty="0" smtClean="0">
              <a:latin typeface="宋体" charset="-122"/>
            </a:endParaRPr>
          </a:p>
          <a:p>
            <a:pPr algn="just"/>
            <a:r>
              <a:rPr lang="zh-CN" altLang="en-US" dirty="0" smtClean="0">
                <a:latin typeface="宋体" charset="-122"/>
              </a:rPr>
              <a:t>具体工作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静态语义检查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如果语义正确，则进行中间代码的翻译</a:t>
            </a:r>
          </a:p>
          <a:p>
            <a:pPr algn="just"/>
            <a:r>
              <a:rPr lang="zh-CN" altLang="en-US" dirty="0" smtClean="0">
                <a:latin typeface="宋体" charset="-122"/>
              </a:rPr>
              <a:t>中间代码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是一种含义明确、便于处理的记号系统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三元式，四元式，逆波兰记号，树形结构等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语义分析与</a:t>
            </a:r>
            <a:r>
              <a:rPr lang="zh-CN" altLang="en-US" dirty="0" smtClean="0">
                <a:latin typeface="宋体" charset="-122"/>
              </a:rPr>
              <a:t>中间代码生成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宋体" charset="-122"/>
              </a:rPr>
              <a:t>例</a:t>
            </a:r>
            <a:endParaRPr lang="en-US" altLang="zh-CN" dirty="0" smtClean="0">
              <a:latin typeface="宋体" charset="-122"/>
            </a:endParaRPr>
          </a:p>
          <a:p>
            <a:pPr lvl="1" algn="just">
              <a:buNone/>
            </a:pPr>
            <a:r>
              <a:rPr lang="en-US" altLang="zh-CN" dirty="0" smtClean="0">
                <a:cs typeface="Arial" pitchFamily="34" charset="0"/>
              </a:rPr>
              <a:t>Z :=  X + 0.618 * Y  </a:t>
            </a:r>
          </a:p>
          <a:p>
            <a:pPr lvl="1" algn="just"/>
            <a:r>
              <a:rPr lang="zh-CN" altLang="en-US" dirty="0" smtClean="0">
                <a:cs typeface="Arial" pitchFamily="34" charset="0"/>
              </a:rPr>
              <a:t>翻译为四元式</a:t>
            </a:r>
            <a:endParaRPr lang="en-US" altLang="zh-CN" dirty="0" smtClean="0">
              <a:cs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00166" y="2874334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序号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运算符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左操作数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右操作数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结果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:=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altLang="zh-CN" dirty="0" smtClean="0"/>
              <a:t>3. </a:t>
            </a:r>
            <a:r>
              <a:rPr lang="zh-CN" altLang="en-US" dirty="0" smtClean="0"/>
              <a:t>语义分析与</a:t>
            </a:r>
            <a:r>
              <a:rPr lang="zh-CN" altLang="en-US" dirty="0" smtClean="0">
                <a:latin typeface="宋体" charset="-122"/>
              </a:rPr>
              <a:t>中间代码生成</a:t>
            </a:r>
            <a:endParaRPr lang="en-US" altLang="zh-CN" dirty="0" smtClean="0">
              <a:latin typeface="Arial" charset="0"/>
              <a:ea typeface="隶书" pitchFamily="49" charset="-122"/>
              <a:cs typeface="Arial" charset="0"/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1143000" y="1071563"/>
            <a:ext cx="7772400" cy="2214562"/>
          </a:xfrm>
        </p:spPr>
        <p:txBody>
          <a:bodyPr/>
          <a:lstStyle/>
          <a:p>
            <a:r>
              <a:rPr lang="en-US" altLang="zh-CN" sz="2000" dirty="0" smtClean="0">
                <a:cs typeface="Arial" charset="0"/>
              </a:rPr>
              <a:t>Example</a:t>
            </a:r>
          </a:p>
          <a:p>
            <a:pPr lvl="1">
              <a:buNone/>
            </a:pPr>
            <a:r>
              <a:rPr lang="en-US" altLang="zh-CN" sz="2000" dirty="0" smtClean="0">
                <a:cs typeface="Arial" charset="0"/>
              </a:rPr>
              <a:t>	a[index] = 4 + 2</a:t>
            </a:r>
          </a:p>
          <a:p>
            <a:pPr lvl="1"/>
            <a:r>
              <a:rPr lang="zh-CN" altLang="en-US" sz="2000" dirty="0" smtClean="0">
                <a:cs typeface="Arial" charset="0"/>
              </a:rPr>
              <a:t>语义分析器</a:t>
            </a:r>
            <a:endParaRPr lang="en-US" altLang="zh-CN" sz="2000" dirty="0" smtClean="0">
              <a:cs typeface="Arial" charset="0"/>
            </a:endParaRPr>
          </a:p>
          <a:p>
            <a:pPr lvl="2"/>
            <a:r>
              <a:rPr lang="zh-CN" altLang="en-US" sz="2000" dirty="0" smtClean="0">
                <a:cs typeface="Arial" charset="0"/>
              </a:rPr>
              <a:t>添加属性</a:t>
            </a:r>
            <a:endParaRPr lang="en-US" altLang="zh-CN" sz="2000" dirty="0" smtClean="0">
              <a:cs typeface="Arial" charset="0"/>
            </a:endParaRPr>
          </a:p>
          <a:p>
            <a:pPr lvl="2"/>
            <a:r>
              <a:rPr lang="zh-CN" altLang="en-US" sz="2000" dirty="0" smtClean="0">
                <a:cs typeface="Arial" charset="0"/>
              </a:rPr>
              <a:t>类型检查</a:t>
            </a:r>
            <a:endParaRPr lang="en-US" altLang="zh-CN" sz="2000" dirty="0" smtClean="0">
              <a:cs typeface="Arial" charset="0"/>
            </a:endParaRPr>
          </a:p>
          <a:p>
            <a:endParaRPr lang="zh-CN" altLang="en-US" sz="2000" dirty="0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DA2D89-EE01-4AC5-A8A2-84B45FCF49E2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  <p:pic>
        <p:nvPicPr>
          <p:cNvPr id="37" name="图片 36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19" y="3089800"/>
            <a:ext cx="7631562" cy="305384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语义分析与</a:t>
            </a:r>
            <a:r>
              <a:rPr lang="zh-CN" altLang="en-US" dirty="0" smtClean="0">
                <a:latin typeface="宋体" charset="-122"/>
              </a:rPr>
              <a:t>中间代码生成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宋体" charset="-122"/>
              </a:rPr>
              <a:t>遵循的原则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语义规则</a:t>
            </a:r>
          </a:p>
          <a:p>
            <a:pPr algn="just"/>
            <a:r>
              <a:rPr lang="zh-CN" altLang="en-US" dirty="0" smtClean="0">
                <a:latin typeface="宋体" charset="-122"/>
              </a:rPr>
              <a:t>描述工具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属性文法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宋体" charset="-122"/>
              </a:rPr>
              <a:t>任务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对于前阶段产生的中间代码进行加工变换，以期在最后阶段产生更高效的目标代码。</a:t>
            </a:r>
            <a:endParaRPr lang="en-US" altLang="zh-CN" dirty="0" smtClean="0">
              <a:latin typeface="宋体" charset="-122"/>
            </a:endParaRPr>
          </a:p>
          <a:p>
            <a:pPr algn="just"/>
            <a:r>
              <a:rPr lang="zh-CN" altLang="en-US" dirty="0" smtClean="0">
                <a:latin typeface="宋体" charset="-122"/>
              </a:rPr>
              <a:t>例</a:t>
            </a:r>
            <a:endParaRPr lang="en-US" altLang="zh-CN" dirty="0" smtClean="0">
              <a:latin typeface="宋体" charset="-122"/>
            </a:endParaRPr>
          </a:p>
          <a:p>
            <a:pPr lvl="1" algn="just">
              <a:buNone/>
            </a:pPr>
            <a:r>
              <a:rPr lang="en-US" altLang="zh-CN" dirty="0" smtClean="0">
                <a:cs typeface="Arial" pitchFamily="34" charset="0"/>
              </a:rPr>
              <a:t>for K:=1 to 100 do</a:t>
            </a:r>
          </a:p>
          <a:p>
            <a:pPr lvl="2" algn="just">
              <a:buNone/>
            </a:pPr>
            <a:r>
              <a:rPr lang="en-US" altLang="zh-CN" dirty="0" smtClean="0">
                <a:cs typeface="Arial" pitchFamily="34" charset="0"/>
              </a:rPr>
              <a:t>begin  </a:t>
            </a:r>
          </a:p>
          <a:p>
            <a:pPr lvl="3" algn="just">
              <a:spcBef>
                <a:spcPct val="0"/>
              </a:spcBef>
              <a:buNone/>
            </a:pPr>
            <a:r>
              <a:rPr lang="en-US" altLang="zh-CN" sz="2400" dirty="0" smtClean="0">
                <a:cs typeface="Arial" pitchFamily="34" charset="0"/>
              </a:rPr>
              <a:t>M := I + 10 * K;</a:t>
            </a:r>
          </a:p>
          <a:p>
            <a:pPr lvl="3" algn="just">
              <a:spcBef>
                <a:spcPct val="0"/>
              </a:spcBef>
              <a:buNone/>
            </a:pPr>
            <a:r>
              <a:rPr lang="en-US" altLang="zh-CN" sz="2400" dirty="0" smtClean="0">
                <a:cs typeface="Arial" pitchFamily="34" charset="0"/>
              </a:rPr>
              <a:t>N := J + 10 * K</a:t>
            </a:r>
          </a:p>
          <a:p>
            <a:pPr lvl="2" algn="just">
              <a:spcBef>
                <a:spcPct val="0"/>
              </a:spcBef>
              <a:buNone/>
            </a:pPr>
            <a:r>
              <a:rPr lang="en-US" altLang="zh-CN" dirty="0" smtClean="0">
                <a:cs typeface="Arial" pitchFamily="34" charset="0"/>
              </a:rPr>
              <a:t>end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2E6B-91F5-4462-A62B-03B8486F71DB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14414" y="1591638"/>
          <a:ext cx="685804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/>
                <a:gridCol w="714380"/>
                <a:gridCol w="1143008"/>
                <a:gridCol w="1000132"/>
                <a:gridCol w="1071570"/>
                <a:gridCol w="22145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序号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OP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ARG1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ARG2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Result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注释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:=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K:=1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en-US" altLang="zh-CN" b="0" dirty="0" smtClean="0">
                          <a:latin typeface="Arial" pitchFamily="34" charset="0"/>
                          <a:cs typeface="Arial" pitchFamily="34" charset="0"/>
                        </a:rPr>
                        <a:t>if  (100&lt;K)  </a:t>
                      </a:r>
                      <a:r>
                        <a:rPr lang="en-US" altLang="zh-CN" b="0" dirty="0" err="1" smtClean="0">
                          <a:latin typeface="Arial" pitchFamily="34" charset="0"/>
                          <a:cs typeface="Arial" pitchFamily="34" charset="0"/>
                        </a:rPr>
                        <a:t>goto</a:t>
                      </a:r>
                      <a:r>
                        <a:rPr lang="en-US" altLang="zh-CN" b="0" dirty="0" smtClean="0">
                          <a:latin typeface="Arial" pitchFamily="34" charset="0"/>
                          <a:cs typeface="Arial" pitchFamily="34" charset="0"/>
                        </a:rPr>
                        <a:t> (9)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goto</a:t>
                      </a:r>
                      <a:r>
                        <a:rPr lang="en-US" altLang="zh-CN" dirty="0" smtClean="0"/>
                        <a:t> (2)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1928794" y="2714620"/>
            <a:ext cx="3929090" cy="357190"/>
          </a:xfrm>
          <a:prstGeom prst="rect">
            <a:avLst/>
          </a:prstGeom>
          <a:solidFill>
            <a:srgbClr val="FF808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28794" y="3456296"/>
            <a:ext cx="3929090" cy="357190"/>
          </a:xfrm>
          <a:prstGeom prst="rect">
            <a:avLst/>
          </a:prstGeom>
          <a:solidFill>
            <a:srgbClr val="FF808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928794" y="3085458"/>
            <a:ext cx="3929090" cy="35719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28794" y="3827134"/>
            <a:ext cx="3929090" cy="35719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28794" y="4187522"/>
            <a:ext cx="3929090" cy="35719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2E6B-91F5-4462-A62B-03B8486F71DB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4414" y="1591638"/>
          <a:ext cx="685804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/>
                <a:gridCol w="714380"/>
                <a:gridCol w="1143008"/>
                <a:gridCol w="1000132"/>
                <a:gridCol w="1071570"/>
                <a:gridCol w="22145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序号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OP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ARG1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ARG2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Result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注释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:=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K:=1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:=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:=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en-US" altLang="zh-CN" b="0" dirty="0" smtClean="0">
                          <a:latin typeface="Arial" pitchFamily="34" charset="0"/>
                          <a:cs typeface="Arial" pitchFamily="34" charset="0"/>
                        </a:rPr>
                        <a:t>if  (100&lt;K)  </a:t>
                      </a:r>
                      <a:r>
                        <a:rPr lang="en-US" altLang="zh-CN" b="0" dirty="0" err="1" smtClean="0">
                          <a:latin typeface="Arial" pitchFamily="34" charset="0"/>
                          <a:cs typeface="Arial" pitchFamily="34" charset="0"/>
                        </a:rPr>
                        <a:t>goto</a:t>
                      </a:r>
                      <a:r>
                        <a:rPr lang="en-US" altLang="zh-CN" b="0" dirty="0" smtClean="0">
                          <a:latin typeface="Arial" pitchFamily="34" charset="0"/>
                          <a:cs typeface="Arial" pitchFamily="34" charset="0"/>
                        </a:rPr>
                        <a:t> (9)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goto</a:t>
                      </a:r>
                      <a:r>
                        <a:rPr lang="en-US" altLang="zh-CN" dirty="0" smtClean="0"/>
                        <a:t> (4)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1928794" y="3456296"/>
            <a:ext cx="3929090" cy="35719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928794" y="3827134"/>
            <a:ext cx="3929090" cy="35719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28794" y="4187522"/>
            <a:ext cx="3929090" cy="35719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宋体" charset="-122"/>
              </a:rPr>
              <a:t>遵循的原则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程序的等价变换规则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目标代码生成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宋体" charset="-122"/>
              </a:rPr>
              <a:t>任务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把中间代码变换成特定机器上的目标代码。</a:t>
            </a:r>
          </a:p>
          <a:p>
            <a:pPr algn="just"/>
            <a:r>
              <a:rPr lang="zh-CN" altLang="en-US" dirty="0" smtClean="0">
                <a:latin typeface="宋体" charset="-122"/>
              </a:rPr>
              <a:t>依赖于硬件系统结构和机器指令的含义</a:t>
            </a:r>
          </a:p>
          <a:p>
            <a:pPr algn="just"/>
            <a:r>
              <a:rPr lang="zh-CN" altLang="en-US" dirty="0" smtClean="0">
                <a:latin typeface="宋体" charset="-122"/>
              </a:rPr>
              <a:t>目标代码三种形式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绝对指令代码</a:t>
            </a:r>
            <a:r>
              <a:rPr lang="en-US" altLang="zh-CN" dirty="0" smtClean="0">
                <a:latin typeface="宋体" charset="-122"/>
              </a:rPr>
              <a:t>: </a:t>
            </a:r>
            <a:r>
              <a:rPr lang="zh-CN" altLang="en-US" dirty="0" smtClean="0">
                <a:latin typeface="宋体" charset="-122"/>
              </a:rPr>
              <a:t>可直接运行 </a:t>
            </a:r>
          </a:p>
          <a:p>
            <a:pPr lvl="1" algn="just"/>
            <a:r>
              <a:rPr lang="zh-CN" altLang="en-US" dirty="0" smtClean="0">
                <a:latin typeface="宋体" charset="-122"/>
              </a:rPr>
              <a:t>汇编指令代码</a:t>
            </a:r>
            <a:r>
              <a:rPr lang="en-US" altLang="zh-CN" dirty="0" smtClean="0">
                <a:latin typeface="宋体" charset="-122"/>
              </a:rPr>
              <a:t>: </a:t>
            </a:r>
            <a:r>
              <a:rPr lang="zh-CN" altLang="en-US" dirty="0" smtClean="0">
                <a:latin typeface="宋体" charset="-122"/>
              </a:rPr>
              <a:t>需要进行汇编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可重新定位指令代码</a:t>
            </a:r>
            <a:r>
              <a:rPr lang="en-US" altLang="zh-CN" dirty="0" smtClean="0">
                <a:latin typeface="宋体" charset="-122"/>
              </a:rPr>
              <a:t>: </a:t>
            </a:r>
            <a:r>
              <a:rPr lang="zh-CN" altLang="en-US" dirty="0" smtClean="0">
                <a:latin typeface="宋体" charset="-122"/>
              </a:rPr>
              <a:t>需要连接装配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500298" y="4786322"/>
            <a:ext cx="2857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例  </a:t>
            </a:r>
            <a:r>
              <a:rPr lang="en-US" altLang="zh-CN" sz="2000" b="0" dirty="0" smtClean="0">
                <a:latin typeface="Arial" pitchFamily="34" charset="0"/>
                <a:cs typeface="Arial" pitchFamily="34" charset="0"/>
              </a:rPr>
              <a:t>b=a+2</a:t>
            </a:r>
          </a:p>
          <a:p>
            <a:pPr>
              <a:lnSpc>
                <a:spcPct val="90000"/>
              </a:lnSpc>
            </a:pPr>
            <a:endParaRPr lang="en-US" altLang="zh-CN" sz="2000" b="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0" dirty="0" smtClean="0">
                <a:latin typeface="Arial" pitchFamily="34" charset="0"/>
                <a:cs typeface="Arial" pitchFamily="34" charset="0"/>
              </a:rPr>
              <a:t>MOV  a, R1</a:t>
            </a:r>
          </a:p>
          <a:p>
            <a:pPr lvl="1">
              <a:lnSpc>
                <a:spcPct val="90000"/>
              </a:lnSpc>
            </a:pPr>
            <a:r>
              <a:rPr lang="en-US" altLang="zh-CN" sz="2000" b="0" dirty="0" smtClean="0">
                <a:latin typeface="Arial" pitchFamily="34" charset="0"/>
                <a:cs typeface="Arial" pitchFamily="34" charset="0"/>
              </a:rPr>
              <a:t>ADD   #2, R1</a:t>
            </a:r>
          </a:p>
          <a:p>
            <a:pPr lvl="1">
              <a:lnSpc>
                <a:spcPct val="90000"/>
              </a:lnSpc>
            </a:pPr>
            <a:r>
              <a:rPr lang="en-US" altLang="zh-CN" sz="2000" b="0" dirty="0" smtClean="0">
                <a:latin typeface="Arial" pitchFamily="34" charset="0"/>
                <a:cs typeface="Arial" pitchFamily="34" charset="0"/>
              </a:rPr>
              <a:t>MOV  R1, b</a:t>
            </a:r>
            <a:endParaRPr lang="zh-CN" altLang="en-US" sz="2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隶书" pitchFamily="49" charset="-122"/>
                <a:cs typeface="Arial" charset="0"/>
              </a:rPr>
              <a:t>References</a:t>
            </a:r>
            <a:endParaRPr lang="zh-CN" altLang="en-US" dirty="0" smtClean="0">
              <a:latin typeface="Arial" charset="0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 i="1" dirty="0" smtClean="0">
                <a:cs typeface="Arial" charset="0"/>
              </a:rPr>
              <a:t>Compiler Construction Principles and Practice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cs typeface="Arial" charset="0"/>
              </a:rPr>
              <a:t>    by Kenneth C. </a:t>
            </a:r>
            <a:r>
              <a:rPr lang="en-US" altLang="zh-CN" sz="2000" dirty="0" err="1" smtClean="0">
                <a:cs typeface="Arial" charset="0"/>
              </a:rPr>
              <a:t>Louden</a:t>
            </a:r>
            <a:r>
              <a:rPr lang="en-US" altLang="zh-CN" sz="2000" dirty="0" smtClean="0">
                <a:cs typeface="Arial" charset="0"/>
              </a:rPr>
              <a:t>, China Machine Press</a:t>
            </a:r>
          </a:p>
          <a:p>
            <a:pPr eaLnBrk="1" hangingPunct="1"/>
            <a:r>
              <a:rPr lang="zh-CN" altLang="en-US" sz="2000" dirty="0" smtClean="0">
                <a:latin typeface="宋体" pitchFamily="2" charset="-122"/>
                <a:cs typeface="Arial" charset="0"/>
              </a:rPr>
              <a:t>编译原理及实践，</a:t>
            </a:r>
            <a:r>
              <a:rPr lang="en-US" altLang="zh-CN" sz="2000" dirty="0" smtClean="0">
                <a:cs typeface="Arial" charset="0"/>
              </a:rPr>
              <a:t>Kenneth C. </a:t>
            </a:r>
            <a:r>
              <a:rPr lang="en-US" altLang="zh-CN" sz="2000" dirty="0" err="1" smtClean="0">
                <a:cs typeface="Arial" charset="0"/>
              </a:rPr>
              <a:t>Louden</a:t>
            </a:r>
            <a:r>
              <a:rPr lang="zh-CN" altLang="en-US" sz="2000" dirty="0" smtClean="0">
                <a:latin typeface="宋体" pitchFamily="2" charset="-122"/>
                <a:cs typeface="Arial" charset="0"/>
              </a:rPr>
              <a:t>著，</a:t>
            </a:r>
            <a:endParaRPr lang="en-US" altLang="zh-CN" sz="2000" dirty="0" smtClean="0">
              <a:latin typeface="宋体" pitchFamily="2" charset="-122"/>
              <a:cs typeface="Arial" charset="0"/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000" dirty="0" smtClean="0">
                <a:latin typeface="宋体" pitchFamily="2" charset="-122"/>
                <a:cs typeface="Arial" charset="0"/>
              </a:rPr>
              <a:t>	</a:t>
            </a:r>
            <a:r>
              <a:rPr lang="zh-CN" altLang="en-US" sz="2000" dirty="0" smtClean="0">
                <a:latin typeface="宋体" pitchFamily="2" charset="-122"/>
                <a:cs typeface="Arial" charset="0"/>
              </a:rPr>
              <a:t>冯博琴、冯岚等译，机械工业出版社</a:t>
            </a:r>
            <a:endParaRPr lang="en-US" altLang="zh-CN" sz="2000" dirty="0" smtClean="0">
              <a:latin typeface="宋体" pitchFamily="2" charset="-122"/>
              <a:cs typeface="Arial" charset="0"/>
            </a:endParaRPr>
          </a:p>
          <a:p>
            <a:pPr eaLnBrk="1" hangingPunct="1">
              <a:spcBef>
                <a:spcPts val="600"/>
              </a:spcBef>
              <a:buNone/>
            </a:pPr>
            <a:endParaRPr lang="en-US" altLang="zh-CN" sz="2000" dirty="0" smtClean="0">
              <a:latin typeface="宋体" pitchFamily="2" charset="-122"/>
              <a:cs typeface="Arial" charset="0"/>
            </a:endParaRPr>
          </a:p>
          <a:p>
            <a:pPr eaLnBrk="1" hangingPunct="1">
              <a:spcBef>
                <a:spcPts val="600"/>
              </a:spcBef>
              <a:buNone/>
            </a:pPr>
            <a:endParaRPr lang="en-US" altLang="zh-CN" sz="2000" dirty="0" smtClean="0">
              <a:latin typeface="宋体" pitchFamily="2" charset="-122"/>
              <a:cs typeface="Arial" charset="0"/>
            </a:endParaRPr>
          </a:p>
          <a:p>
            <a:pPr eaLnBrk="1" hangingPunct="1">
              <a:spcBef>
                <a:spcPts val="600"/>
              </a:spcBef>
              <a:buNone/>
            </a:pPr>
            <a:endParaRPr lang="en-US" altLang="zh-CN" sz="2000" dirty="0" smtClean="0">
              <a:latin typeface="宋体" pitchFamily="2" charset="-122"/>
              <a:cs typeface="Arial" charset="0"/>
            </a:endParaRPr>
          </a:p>
          <a:p>
            <a:pPr eaLnBrk="1" hangingPunct="1">
              <a:spcBef>
                <a:spcPts val="600"/>
              </a:spcBef>
              <a:buNone/>
            </a:pPr>
            <a:endParaRPr lang="en-US" altLang="zh-CN" sz="2000" dirty="0" smtClean="0">
              <a:latin typeface="宋体" pitchFamily="2" charset="-122"/>
              <a:cs typeface="Arial" charset="0"/>
            </a:endParaRPr>
          </a:p>
          <a:p>
            <a:pPr eaLnBrk="1" hangingPunct="1">
              <a:spcBef>
                <a:spcPts val="600"/>
              </a:spcBef>
              <a:buNone/>
            </a:pPr>
            <a:endParaRPr lang="en-US" altLang="zh-CN" sz="2000" dirty="0" smtClean="0">
              <a:latin typeface="宋体" pitchFamily="2" charset="-122"/>
              <a:cs typeface="Arial" charset="0"/>
            </a:endParaRPr>
          </a:p>
          <a:p>
            <a:pPr eaLnBrk="1" hangingPunct="1">
              <a:spcBef>
                <a:spcPts val="600"/>
              </a:spcBef>
              <a:buNone/>
            </a:pPr>
            <a:endParaRPr lang="en-US" altLang="zh-CN" sz="2000" dirty="0" smtClean="0">
              <a:latin typeface="宋体" pitchFamily="2" charset="-122"/>
              <a:cs typeface="Arial" charset="0"/>
            </a:endParaRPr>
          </a:p>
          <a:p>
            <a:pPr eaLnBrk="1" hangingPunct="1">
              <a:spcBef>
                <a:spcPts val="600"/>
              </a:spcBef>
              <a:buNone/>
            </a:pPr>
            <a:endParaRPr lang="en-US" altLang="zh-CN" sz="2000" dirty="0" smtClean="0">
              <a:latin typeface="宋体" pitchFamily="2" charset="-122"/>
              <a:cs typeface="Arial" charset="0"/>
            </a:endParaRPr>
          </a:p>
          <a:p>
            <a:pPr eaLnBrk="1" hangingPunct="1"/>
            <a:r>
              <a:rPr lang="en-US" altLang="zh-CN" sz="2000" i="1" dirty="0" smtClean="0"/>
              <a:t>Compilers: Principles, Techniques, and Tools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 smtClean="0"/>
              <a:t>    by Alfred V. </a:t>
            </a:r>
            <a:r>
              <a:rPr lang="en-US" altLang="zh-CN" sz="2000" dirty="0" err="1" smtClean="0"/>
              <a:t>Aho</a:t>
            </a:r>
            <a:r>
              <a:rPr lang="en-US" altLang="zh-CN" sz="2000" dirty="0" smtClean="0"/>
              <a:t>, Monica S. Lam, Ravi </a:t>
            </a:r>
            <a:r>
              <a:rPr lang="en-US" altLang="zh-CN" sz="2000" dirty="0" err="1" smtClean="0"/>
              <a:t>Sethi</a:t>
            </a:r>
            <a:r>
              <a:rPr lang="en-US" altLang="zh-CN" sz="2000" dirty="0" smtClean="0"/>
              <a:t>, Jeffrey D. </a:t>
            </a:r>
            <a:r>
              <a:rPr lang="en-US" altLang="zh-CN" sz="2000" dirty="0" err="1" smtClean="0"/>
              <a:t>Ullman</a:t>
            </a:r>
            <a:endParaRPr lang="en-US" altLang="zh-CN" sz="2000" dirty="0" smtClean="0"/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3838D-1E6C-4B9B-878E-90465D7F1A75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pic>
        <p:nvPicPr>
          <p:cNvPr id="4101" name="Picture 6" descr="http://www.hzbook.com/UploadFiles/Pics/BookFace/117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1884" y="2928934"/>
            <a:ext cx="1860034" cy="2495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929824"/>
            <a:ext cx="1752184" cy="249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目标代码生成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2E6B-91F5-4462-A62B-03B8486F71DB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14348" y="2774953"/>
            <a:ext cx="1080000" cy="1080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72000" rIns="72000" anchor="ctr"/>
          <a:lstStyle/>
          <a:p>
            <a:pPr algn="ctr"/>
            <a:r>
              <a:rPr lang="zh-CN" altLang="en-US" sz="2000" b="1" dirty="0"/>
              <a:t>模块</a:t>
            </a:r>
            <a:r>
              <a:rPr lang="en-US" altLang="zh-CN" sz="2000" b="1" dirty="0"/>
              <a:t>A</a:t>
            </a:r>
          </a:p>
          <a:p>
            <a:pPr algn="ctr"/>
            <a:r>
              <a:rPr lang="en-US" altLang="zh-CN" sz="2000" b="1" dirty="0"/>
              <a:t>…</a:t>
            </a:r>
          </a:p>
          <a:p>
            <a:pPr algn="ctr"/>
            <a:r>
              <a:rPr lang="en-US" altLang="zh-CN" sz="2000" b="1" dirty="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43136" y="2774953"/>
            <a:ext cx="1080000" cy="10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/>
              <a:t>模块</a:t>
            </a:r>
            <a:r>
              <a:rPr lang="en-US" altLang="zh-CN" sz="2000" b="1" dirty="0"/>
              <a:t>B</a:t>
            </a:r>
          </a:p>
          <a:p>
            <a:pPr algn="ctr"/>
            <a:r>
              <a:rPr lang="en-US" altLang="zh-CN" sz="2000" b="1" dirty="0"/>
              <a:t>…</a:t>
            </a:r>
          </a:p>
          <a:p>
            <a:pPr algn="ctr"/>
            <a:r>
              <a:rPr lang="en-US" altLang="zh-CN" sz="2000" b="1" dirty="0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43361" y="2774953"/>
            <a:ext cx="1080000" cy="1080000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/>
              <a:t>模块</a:t>
            </a:r>
            <a:r>
              <a:rPr lang="en-US" altLang="zh-CN" sz="2000" b="1" dirty="0"/>
              <a:t>C</a:t>
            </a:r>
          </a:p>
          <a:p>
            <a:pPr algn="ctr"/>
            <a:r>
              <a:rPr lang="en-US" altLang="zh-CN" sz="2000" b="1" dirty="0"/>
              <a:t>…</a:t>
            </a:r>
          </a:p>
          <a:p>
            <a:pPr algn="ctr"/>
            <a:r>
              <a:rPr lang="en-US" altLang="zh-CN" sz="2000" b="1" dirty="0">
                <a:solidFill>
                  <a:srgbClr val="FF3300"/>
                </a:solidFill>
              </a:rPr>
              <a:t>c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715140" y="2860339"/>
            <a:ext cx="1080000" cy="1080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72000" rIns="72000" anchor="ctr"/>
          <a:lstStyle/>
          <a:p>
            <a:pPr algn="ctr"/>
            <a:r>
              <a:rPr lang="zh-CN" altLang="en-US" sz="2000" b="1" dirty="0"/>
              <a:t>模块</a:t>
            </a:r>
            <a:r>
              <a:rPr lang="en-US" altLang="zh-CN" sz="2000" b="1" dirty="0"/>
              <a:t>A</a:t>
            </a:r>
          </a:p>
          <a:p>
            <a:pPr algn="ctr"/>
            <a:r>
              <a:rPr lang="en-US" altLang="zh-CN" sz="2000" b="1" dirty="0"/>
              <a:t>…</a:t>
            </a:r>
          </a:p>
          <a:p>
            <a:pPr algn="ctr"/>
            <a:r>
              <a:rPr lang="en-US" altLang="zh-CN" sz="2000" b="1" dirty="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15140" y="1785926"/>
            <a:ext cx="1080000" cy="10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/>
              <a:t>模块</a:t>
            </a:r>
            <a:r>
              <a:rPr lang="en-US" altLang="zh-CN" sz="2000" b="1" dirty="0"/>
              <a:t>B</a:t>
            </a:r>
          </a:p>
          <a:p>
            <a:pPr algn="ctr"/>
            <a:r>
              <a:rPr lang="en-US" altLang="zh-CN" sz="2000" b="1" dirty="0"/>
              <a:t>…</a:t>
            </a:r>
          </a:p>
          <a:p>
            <a:pPr algn="ctr"/>
            <a:r>
              <a:rPr lang="en-US" altLang="zh-CN" sz="2000" b="1" dirty="0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715140" y="3945557"/>
            <a:ext cx="1080000" cy="1080000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/>
              <a:t>模块</a:t>
            </a:r>
            <a:r>
              <a:rPr lang="en-US" altLang="zh-CN" sz="2000" b="1" dirty="0"/>
              <a:t>C</a:t>
            </a:r>
          </a:p>
          <a:p>
            <a:pPr algn="ctr"/>
            <a:r>
              <a:rPr lang="en-US" altLang="zh-CN" sz="2000" b="1" dirty="0"/>
              <a:t>…</a:t>
            </a:r>
          </a:p>
          <a:p>
            <a:pPr algn="ctr"/>
            <a:r>
              <a:rPr lang="en-US" altLang="zh-CN" sz="2000" b="1" dirty="0">
                <a:solidFill>
                  <a:srgbClr val="FF3300"/>
                </a:solidFill>
              </a:rPr>
              <a:t>c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715140" y="5014284"/>
            <a:ext cx="1080000" cy="1080000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…</a:t>
            </a:r>
            <a:endParaRPr lang="en-US" altLang="zh-CN" sz="2000" b="1" dirty="0"/>
          </a:p>
          <a:p>
            <a:pPr algn="ctr"/>
            <a:endParaRPr lang="en-US" altLang="zh-CN" sz="20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1" animBg="1"/>
      <p:bldP spid="8" grpId="1" animBg="1"/>
      <p:bldP spid="9" grpId="1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</a:rPr>
              <a:t>Contents</a:t>
            </a:r>
            <a:endParaRPr lang="zh-CN" altLang="en-US" smtClean="0">
              <a:latin typeface="Arial" charset="0"/>
            </a:endParaRP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65B1F-0F78-4B6D-B9B2-96FF3DF8F68A}" type="slidenum">
              <a:rPr lang="zh-CN" altLang="en-US" smtClean="0"/>
              <a:pPr/>
              <a:t>31</a:t>
            </a:fld>
            <a:endParaRPr lang="en-US" altLang="zh-CN" smtClean="0"/>
          </a:p>
        </p:txBody>
      </p:sp>
      <p:graphicFrame>
        <p:nvGraphicFramePr>
          <p:cNvPr id="5" name="图示 4"/>
          <p:cNvGraphicFramePr/>
          <p:nvPr/>
        </p:nvGraphicFramePr>
        <p:xfrm>
          <a:off x="500034" y="1651016"/>
          <a:ext cx="74295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45" name="矩形 5"/>
          <p:cNvSpPr>
            <a:spLocks noChangeArrowheads="1"/>
          </p:cNvSpPr>
          <p:nvPr/>
        </p:nvSpPr>
        <p:spPr bwMode="auto">
          <a:xfrm>
            <a:off x="1708459" y="3354173"/>
            <a:ext cx="4171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642742" y="4071961"/>
            <a:ext cx="1358103" cy="431800"/>
            <a:chOff x="2877" y="2496"/>
            <a:chExt cx="746" cy="272"/>
          </a:xfrm>
        </p:grpSpPr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2877" y="2528"/>
              <a:ext cx="746" cy="19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b="0" dirty="0" smtClean="0">
                  <a:latin typeface="微软雅黑" pitchFamily="34" charset="-122"/>
                  <a:ea typeface="微软雅黑" pitchFamily="34" charset="-122"/>
                </a:rPr>
                <a:t>中间代码</a:t>
              </a:r>
              <a:endParaRPr kumimoji="1" lang="zh-CN" altLang="en-US" sz="2000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 flipH="1">
              <a:off x="2880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4640264" y="1985986"/>
            <a:ext cx="1350876" cy="431800"/>
            <a:chOff x="2880" y="1104"/>
            <a:chExt cx="765" cy="272"/>
          </a:xfrm>
        </p:grpSpPr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2882" y="1139"/>
              <a:ext cx="763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b="0" dirty="0">
                  <a:latin typeface="微软雅黑" pitchFamily="34" charset="-122"/>
                  <a:ea typeface="微软雅黑" pitchFamily="34" charset="-122"/>
                </a:rPr>
                <a:t>单词符号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880" y="110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4640262" y="2928953"/>
            <a:ext cx="1359705" cy="431800"/>
            <a:chOff x="2880" y="1776"/>
            <a:chExt cx="770" cy="272"/>
          </a:xfrm>
        </p:grpSpPr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2880" y="1798"/>
              <a:ext cx="770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b="0" dirty="0">
                  <a:latin typeface="微软雅黑" pitchFamily="34" charset="-122"/>
                  <a:ea typeface="微软雅黑" pitchFamily="34" charset="-122"/>
                </a:rPr>
                <a:t>语法单位</a:t>
              </a:r>
            </a:p>
          </p:txBody>
        </p:sp>
        <p:sp>
          <p:nvSpPr>
            <p:cNvPr id="41999" name="Line 15"/>
            <p:cNvSpPr>
              <a:spLocks noChangeShapeType="1"/>
            </p:cNvSpPr>
            <p:nvPr/>
          </p:nvSpPr>
          <p:spPr bwMode="auto">
            <a:xfrm>
              <a:off x="2880" y="17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640261" y="5000656"/>
            <a:ext cx="1361186" cy="432653"/>
            <a:chOff x="2866" y="3138"/>
            <a:chExt cx="824" cy="295"/>
          </a:xfrm>
        </p:grpSpPr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>
              <a:off x="2866" y="3138"/>
              <a:ext cx="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19" name="Rectangle 35"/>
            <p:cNvSpPr>
              <a:spLocks noChangeArrowheads="1"/>
            </p:cNvSpPr>
            <p:nvPr/>
          </p:nvSpPr>
          <p:spPr bwMode="auto">
            <a:xfrm>
              <a:off x="2868" y="3169"/>
              <a:ext cx="822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b="0" dirty="0" smtClean="0">
                  <a:latin typeface="微软雅黑" pitchFamily="34" charset="-122"/>
                  <a:ea typeface="微软雅黑" pitchFamily="34" charset="-122"/>
                </a:rPr>
                <a:t>中间代码</a:t>
              </a:r>
              <a:endParaRPr kumimoji="1" lang="zh-CN" altLang="en-US" sz="2000" b="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4640263" y="5997615"/>
            <a:ext cx="1361193" cy="431800"/>
            <a:chOff x="2880" y="3926"/>
            <a:chExt cx="812" cy="272"/>
          </a:xfrm>
        </p:grpSpPr>
        <p:sp>
          <p:nvSpPr>
            <p:cNvPr id="41996" name="Rectangle 12"/>
            <p:cNvSpPr>
              <a:spLocks noChangeArrowheads="1"/>
            </p:cNvSpPr>
            <p:nvPr/>
          </p:nvSpPr>
          <p:spPr bwMode="auto">
            <a:xfrm>
              <a:off x="2882" y="3936"/>
              <a:ext cx="810" cy="2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b="0" dirty="0">
                  <a:latin typeface="微软雅黑" pitchFamily="34" charset="-122"/>
                  <a:ea typeface="微软雅黑" pitchFamily="34" charset="-122"/>
                </a:rPr>
                <a:t>目标代码</a:t>
              </a:r>
            </a:p>
          </p:txBody>
        </p:sp>
        <p:sp>
          <p:nvSpPr>
            <p:cNvPr id="42020" name="Line 36"/>
            <p:cNvSpPr>
              <a:spLocks noChangeShapeType="1"/>
            </p:cNvSpPr>
            <p:nvPr/>
          </p:nvSpPr>
          <p:spPr bwMode="auto">
            <a:xfrm>
              <a:off x="2880" y="392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294063" y="1477644"/>
            <a:ext cx="2700000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zh-CN" altLang="en-US" sz="2000" b="0" dirty="0">
                <a:latin typeface="微软雅黑" pitchFamily="34" charset="-122"/>
                <a:ea typeface="微软雅黑" pitchFamily="34" charset="-122"/>
              </a:rPr>
              <a:t>词法分析器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294063" y="2428887"/>
            <a:ext cx="2700000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zh-CN" altLang="en-US" sz="2000" b="0" dirty="0">
                <a:latin typeface="微软雅黑" pitchFamily="34" charset="-122"/>
                <a:ea typeface="微软雅黑" pitchFamily="34" charset="-122"/>
              </a:rPr>
              <a:t>语法分析器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294063" y="3357581"/>
            <a:ext cx="2700000" cy="7191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zh-CN" altLang="en-US" sz="2000" b="0" dirty="0">
                <a:latin typeface="微软雅黑" pitchFamily="34" charset="-122"/>
                <a:ea typeface="微软雅黑" pitchFamily="34" charset="-122"/>
              </a:rPr>
              <a:t>语义分析与中间代码生成器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294063" y="4500589"/>
            <a:ext cx="2700000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zh-CN" altLang="en-US" sz="2000" b="0" dirty="0" smtClean="0">
                <a:latin typeface="微软雅黑" pitchFamily="34" charset="-122"/>
                <a:ea typeface="微软雅黑" pitchFamily="34" charset="-122"/>
              </a:rPr>
              <a:t>优化器</a:t>
            </a:r>
            <a:endParaRPr kumimoji="1"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4640268" y="1041052"/>
            <a:ext cx="1192495" cy="431800"/>
            <a:chOff x="2880" y="432"/>
            <a:chExt cx="665" cy="272"/>
          </a:xfrm>
        </p:grpSpPr>
        <p:sp>
          <p:nvSpPr>
            <p:cNvPr id="41992" name="Rectangle 8"/>
            <p:cNvSpPr>
              <a:spLocks noChangeArrowheads="1"/>
            </p:cNvSpPr>
            <p:nvPr/>
          </p:nvSpPr>
          <p:spPr bwMode="auto">
            <a:xfrm>
              <a:off x="2882" y="460"/>
              <a:ext cx="663" cy="2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b="0" dirty="0">
                  <a:latin typeface="微软雅黑" pitchFamily="34" charset="-122"/>
                  <a:ea typeface="微软雅黑" pitchFamily="34" charset="-122"/>
                </a:rPr>
                <a:t>源程序</a:t>
              </a:r>
            </a:p>
          </p:txBody>
        </p:sp>
        <p:sp>
          <p:nvSpPr>
            <p:cNvPr id="41997" name="Line 13"/>
            <p:cNvSpPr>
              <a:spLocks noChangeShapeType="1"/>
            </p:cNvSpPr>
            <p:nvPr/>
          </p:nvSpPr>
          <p:spPr bwMode="auto">
            <a:xfrm>
              <a:off x="2880" y="432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201863" y="1500175"/>
            <a:ext cx="525462" cy="48577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kumimoji="1" lang="en-US" altLang="zh-CN" sz="2000" b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kumimoji="1" lang="zh-CN" altLang="en-US" sz="2000" b="0">
                <a:latin typeface="微软雅黑" pitchFamily="34" charset="-122"/>
                <a:ea typeface="微软雅黑" pitchFamily="34" charset="-122"/>
              </a:rPr>
              <a:t>表</a:t>
            </a:r>
          </a:p>
          <a:p>
            <a:pPr algn="ctr"/>
            <a:endParaRPr kumimoji="1" lang="zh-CN" altLang="en-US" sz="2000" b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kumimoji="1" lang="zh-CN" altLang="en-US" sz="2000" b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kumimoji="1" lang="zh-CN" altLang="en-US" sz="2000" b="0">
                <a:latin typeface="微软雅黑" pitchFamily="34" charset="-122"/>
                <a:ea typeface="微软雅黑" pitchFamily="34" charset="-122"/>
              </a:rPr>
              <a:t>格</a:t>
            </a:r>
          </a:p>
          <a:p>
            <a:pPr algn="ctr"/>
            <a:endParaRPr kumimoji="1" lang="zh-CN" altLang="en-US" sz="2000" b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kumimoji="1" lang="zh-CN" altLang="en-US" sz="2000" b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kumimoji="1" lang="zh-CN" altLang="en-US" sz="2000" b="0">
                <a:latin typeface="微软雅黑" pitchFamily="34" charset="-122"/>
                <a:ea typeface="微软雅黑" pitchFamily="34" charset="-122"/>
              </a:rPr>
              <a:t>管</a:t>
            </a:r>
          </a:p>
          <a:p>
            <a:pPr algn="ctr"/>
            <a:endParaRPr kumimoji="1" lang="zh-CN" altLang="en-US" sz="2000" b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kumimoji="1" lang="zh-CN" altLang="en-US" sz="2000" b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kumimoji="1" lang="zh-CN" altLang="en-US" sz="2000" b="0">
                <a:latin typeface="微软雅黑" pitchFamily="34" charset="-122"/>
                <a:ea typeface="微软雅黑" pitchFamily="34" charset="-122"/>
              </a:rPr>
              <a:t>理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6572264" y="1428736"/>
            <a:ext cx="525463" cy="49292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kumimoji="1" lang="en-US" altLang="zh-CN" sz="2000" b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kumimoji="1" lang="zh-CN" altLang="en-US" sz="2000" b="0">
                <a:latin typeface="微软雅黑" pitchFamily="34" charset="-122"/>
                <a:ea typeface="微软雅黑" pitchFamily="34" charset="-122"/>
              </a:rPr>
              <a:t>出</a:t>
            </a:r>
          </a:p>
          <a:p>
            <a:pPr algn="ctr"/>
            <a:endParaRPr kumimoji="1" lang="zh-CN" altLang="en-US" sz="2000" b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kumimoji="1" lang="zh-CN" altLang="en-US" sz="2000" b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kumimoji="1" lang="zh-CN" altLang="en-US" sz="2000" b="0">
                <a:latin typeface="微软雅黑" pitchFamily="34" charset="-122"/>
                <a:ea typeface="微软雅黑" pitchFamily="34" charset="-122"/>
              </a:rPr>
              <a:t>错</a:t>
            </a:r>
          </a:p>
          <a:p>
            <a:pPr algn="ctr"/>
            <a:endParaRPr kumimoji="1" lang="zh-CN" altLang="en-US" sz="2000" b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kumimoji="1" lang="zh-CN" altLang="en-US" sz="2000" b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kumimoji="1" lang="zh-CN" altLang="en-US" sz="2000" b="0">
                <a:latin typeface="微软雅黑" pitchFamily="34" charset="-122"/>
                <a:ea typeface="微软雅黑" pitchFamily="34" charset="-122"/>
              </a:rPr>
              <a:t>处</a:t>
            </a:r>
          </a:p>
          <a:p>
            <a:pPr algn="ctr"/>
            <a:endParaRPr kumimoji="1" lang="zh-CN" altLang="en-US" sz="2000" b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kumimoji="1" lang="zh-CN" altLang="en-US" sz="2000" b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kumimoji="1" lang="zh-CN" altLang="en-US" sz="2000" b="0">
                <a:latin typeface="微软雅黑" pitchFamily="34" charset="-122"/>
                <a:ea typeface="微软雅黑" pitchFamily="34" charset="-122"/>
              </a:rPr>
              <a:t>理</a:t>
            </a:r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3294063" y="5429283"/>
            <a:ext cx="2700000" cy="554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rIns="18000" anchor="ctr"/>
          <a:lstStyle/>
          <a:p>
            <a:pPr algn="ctr"/>
            <a:r>
              <a:rPr kumimoji="1" lang="zh-CN" altLang="en-US" sz="2000" b="0">
                <a:latin typeface="微软雅黑" pitchFamily="34" charset="-122"/>
                <a:ea typeface="微软雅黑" pitchFamily="34" charset="-122"/>
              </a:rPr>
              <a:t>目标代码生成器</a:t>
            </a:r>
          </a:p>
        </p:txBody>
      </p: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2746362" y="1738336"/>
            <a:ext cx="539754" cy="3976688"/>
            <a:chOff x="1675" y="948"/>
            <a:chExt cx="340" cy="2505"/>
          </a:xfrm>
        </p:grpSpPr>
        <p:sp>
          <p:nvSpPr>
            <p:cNvPr id="42003" name="Line 19"/>
            <p:cNvSpPr>
              <a:spLocks noChangeShapeType="1"/>
            </p:cNvSpPr>
            <p:nvPr/>
          </p:nvSpPr>
          <p:spPr bwMode="auto">
            <a:xfrm flipH="1">
              <a:off x="1675" y="948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4" name="Line 20"/>
            <p:cNvSpPr>
              <a:spLocks noChangeShapeType="1"/>
            </p:cNvSpPr>
            <p:nvPr/>
          </p:nvSpPr>
          <p:spPr bwMode="auto">
            <a:xfrm flipH="1">
              <a:off x="1675" y="1535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5" name="Line 21"/>
            <p:cNvSpPr>
              <a:spLocks noChangeShapeType="1"/>
            </p:cNvSpPr>
            <p:nvPr/>
          </p:nvSpPr>
          <p:spPr bwMode="auto">
            <a:xfrm flipH="1">
              <a:off x="1675" y="2193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6" name="Line 22"/>
            <p:cNvSpPr>
              <a:spLocks noChangeShapeType="1"/>
            </p:cNvSpPr>
            <p:nvPr/>
          </p:nvSpPr>
          <p:spPr bwMode="auto">
            <a:xfrm flipH="1">
              <a:off x="1675" y="2868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21" name="Line 37"/>
            <p:cNvSpPr>
              <a:spLocks noChangeShapeType="1"/>
            </p:cNvSpPr>
            <p:nvPr/>
          </p:nvSpPr>
          <p:spPr bwMode="auto">
            <a:xfrm flipH="1">
              <a:off x="1675" y="3453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984895" y="1714524"/>
            <a:ext cx="600075" cy="4000500"/>
            <a:chOff x="3696" y="933"/>
            <a:chExt cx="378" cy="2520"/>
          </a:xfrm>
        </p:grpSpPr>
        <p:sp>
          <p:nvSpPr>
            <p:cNvPr id="42002" name="Line 18"/>
            <p:cNvSpPr>
              <a:spLocks noChangeShapeType="1"/>
            </p:cNvSpPr>
            <p:nvPr/>
          </p:nvSpPr>
          <p:spPr bwMode="auto">
            <a:xfrm>
              <a:off x="3696" y="933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7" name="Line 23"/>
            <p:cNvSpPr>
              <a:spLocks noChangeShapeType="1"/>
            </p:cNvSpPr>
            <p:nvPr/>
          </p:nvSpPr>
          <p:spPr bwMode="auto">
            <a:xfrm>
              <a:off x="3696" y="2834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8" name="Line 24"/>
            <p:cNvSpPr>
              <a:spLocks noChangeShapeType="1"/>
            </p:cNvSpPr>
            <p:nvPr/>
          </p:nvSpPr>
          <p:spPr bwMode="auto">
            <a:xfrm>
              <a:off x="3696" y="2193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9" name="Line 25"/>
            <p:cNvSpPr>
              <a:spLocks noChangeShapeType="1"/>
            </p:cNvSpPr>
            <p:nvPr/>
          </p:nvSpPr>
          <p:spPr bwMode="auto">
            <a:xfrm>
              <a:off x="3696" y="1535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22" name="Line 38"/>
            <p:cNvSpPr>
              <a:spLocks noChangeShapeType="1"/>
            </p:cNvSpPr>
            <p:nvPr/>
          </p:nvSpPr>
          <p:spPr bwMode="auto">
            <a:xfrm>
              <a:off x="3696" y="3453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" name="标题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整体结构</a:t>
            </a:r>
            <a:endParaRPr lang="zh-CN" altLang="en-US" dirty="0"/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2E6B-91F5-4462-A62B-03B8486F71DB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 autoUpdateAnimBg="0"/>
      <p:bldP spid="41987" grpId="0" animBg="1" autoUpdateAnimBg="0"/>
      <p:bldP spid="41989" grpId="0" animBg="1" autoUpdateAnimBg="0"/>
      <p:bldP spid="41990" grpId="0" animBg="1" autoUpdateAnimBg="0"/>
      <p:bldP spid="41988" grpId="0" animBg="1" autoUpdateAnimBg="0"/>
      <p:bldP spid="41991" grpId="0" animBg="1" autoUpdateAnimBg="0"/>
      <p:bldP spid="4201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Arial" pitchFamily="34" charset="0"/>
              </a:rPr>
              <a:t>2. </a:t>
            </a:r>
            <a:r>
              <a:rPr lang="zh-CN" altLang="en-US" dirty="0">
                <a:latin typeface="宋体" charset="-122"/>
              </a:rPr>
              <a:t>表格和表格管理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宋体" charset="-122"/>
              </a:rPr>
              <a:t>常见</a:t>
            </a:r>
            <a:r>
              <a:rPr lang="zh-CN" altLang="en-US" dirty="0">
                <a:latin typeface="宋体" charset="-122"/>
              </a:rPr>
              <a:t>的</a:t>
            </a:r>
            <a:r>
              <a:rPr lang="zh-CN" altLang="en-US" dirty="0" smtClean="0">
                <a:latin typeface="宋体" charset="-122"/>
              </a:rPr>
              <a:t>表格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符号表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常量表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入口</a:t>
            </a:r>
            <a:r>
              <a:rPr lang="zh-CN" altLang="en-US" dirty="0">
                <a:latin typeface="宋体" charset="-122"/>
              </a:rPr>
              <a:t>名</a:t>
            </a:r>
            <a:r>
              <a:rPr lang="zh-CN" altLang="en-US" dirty="0" smtClean="0">
                <a:latin typeface="宋体" charset="-122"/>
              </a:rPr>
              <a:t>表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过程</a:t>
            </a:r>
            <a:r>
              <a:rPr lang="zh-CN" altLang="en-US" dirty="0">
                <a:latin typeface="宋体" charset="-122"/>
              </a:rPr>
              <a:t>引用</a:t>
            </a:r>
            <a:r>
              <a:rPr lang="zh-CN" altLang="en-US" dirty="0" smtClean="0">
                <a:latin typeface="宋体" charset="-122"/>
              </a:rPr>
              <a:t>表</a:t>
            </a:r>
            <a:endParaRPr lang="zh-CN" altLang="en-US" dirty="0">
              <a:latin typeface="宋体" charset="-122"/>
            </a:endParaRPr>
          </a:p>
          <a:p>
            <a:pPr algn="just"/>
            <a:r>
              <a:rPr lang="zh-CN" altLang="en-US" dirty="0" smtClean="0">
                <a:latin typeface="宋体" charset="-122"/>
              </a:rPr>
              <a:t>格式</a:t>
            </a:r>
            <a:r>
              <a:rPr lang="en-US" altLang="zh-CN" dirty="0" smtClean="0">
                <a:latin typeface="宋体" charset="-122"/>
              </a:rPr>
              <a:t>      </a:t>
            </a:r>
            <a:endParaRPr lang="en-US" altLang="zh-CN" dirty="0">
              <a:latin typeface="宋体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57356" y="4173868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4578"/>
                <a:gridCol w="3881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INFORMATION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 PASCAL</a:t>
            </a:r>
            <a:r>
              <a:rPr lang="zh-CN" altLang="en-US" dirty="0" smtClean="0"/>
              <a:t>程序段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285860"/>
            <a:ext cx="5602300" cy="3554412"/>
          </a:xfrm>
        </p:spPr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>
                <a:cs typeface="Arial" pitchFamily="34" charset="0"/>
              </a:rPr>
              <a:t>PROCEDURE </a:t>
            </a:r>
            <a:r>
              <a:rPr lang="en-US" altLang="zh-CN" sz="2000" dirty="0" smtClean="0">
                <a:cs typeface="Arial" pitchFamily="34" charset="0"/>
              </a:rPr>
              <a:t>  INCWAP(M,N : INTEGER</a:t>
            </a:r>
            <a:r>
              <a:rPr lang="en-US" altLang="zh-CN" sz="2000" dirty="0">
                <a:cs typeface="Arial" pitchFamily="34" charset="0"/>
              </a:rPr>
              <a:t>);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cs typeface="Arial" pitchFamily="34" charset="0"/>
              </a:rPr>
              <a:t>VAR</a:t>
            </a:r>
            <a:endParaRPr lang="en-US" altLang="zh-CN" sz="2000" dirty="0">
              <a:cs typeface="Arial" pitchFamily="34" charset="0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>
                <a:cs typeface="Arial" pitchFamily="34" charset="0"/>
              </a:rPr>
              <a:t>  </a:t>
            </a:r>
            <a:r>
              <a:rPr lang="en-US" altLang="zh-CN" sz="2000" dirty="0" smtClean="0">
                <a:cs typeface="Arial" pitchFamily="34" charset="0"/>
              </a:rPr>
              <a:t>  K:INTEGER</a:t>
            </a:r>
            <a:r>
              <a:rPr lang="en-US" altLang="zh-CN" sz="2000" dirty="0"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>
                <a:cs typeface="Arial" pitchFamily="34" charset="0"/>
              </a:rPr>
              <a:t>BEGIN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cs typeface="Arial" pitchFamily="34" charset="0"/>
              </a:rPr>
              <a:t>      K</a:t>
            </a:r>
            <a:r>
              <a:rPr lang="en-US" altLang="zh-CN" sz="2000" dirty="0">
                <a:cs typeface="Arial" pitchFamily="34" charset="0"/>
              </a:rPr>
              <a:t>:=M+1;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>
                <a:cs typeface="Arial" pitchFamily="34" charset="0"/>
              </a:rPr>
              <a:t>	 M:=N+4;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>
                <a:cs typeface="Arial" pitchFamily="34" charset="0"/>
              </a:rPr>
              <a:t>	 N:=K;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>
                <a:cs typeface="Arial" pitchFamily="34" charset="0"/>
              </a:rPr>
              <a:t>END.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28992" y="2285992"/>
          <a:ext cx="378621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694"/>
                <a:gridCol w="2857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INFORMATION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形式参数，整型，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形式参数，整型，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变量，整型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428992" y="1857364"/>
            <a:ext cx="1468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符号表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SNT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500958" y="2285992"/>
          <a:ext cx="128588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值</a:t>
                      </a:r>
                      <a:r>
                        <a:rPr lang="en-US" altLang="zh-CN" dirty="0" smtClean="0"/>
                        <a:t>(VALUE)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500958" y="1887852"/>
            <a:ext cx="1297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常量表</a:t>
            </a:r>
            <a:r>
              <a:rPr lang="en-US" altLang="zh-CN" sz="2000" b="0" dirty="0" smtClean="0">
                <a:latin typeface="Arial" pitchFamily="34" charset="0"/>
                <a:cs typeface="Times New Roman" pitchFamily="18" charset="0"/>
              </a:rPr>
              <a:t>C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428992" y="4401832"/>
          <a:ext cx="421484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  <a:gridCol w="29289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INFORMATION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cs typeface="Arial" pitchFamily="34" charset="0"/>
                        </a:rPr>
                        <a:t>INCWAP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过程名，入口四元式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428992" y="3973204"/>
            <a:ext cx="17251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入口名表</a:t>
            </a:r>
            <a:r>
              <a:rPr lang="en-US" altLang="zh-CN" sz="2000" b="0" dirty="0" smtClean="0">
                <a:latin typeface="Arial" pitchFamily="34" charset="0"/>
                <a:cs typeface="Times New Roman" pitchFamily="18" charset="0"/>
              </a:rPr>
              <a:t>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NT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428992" y="5759154"/>
          <a:ext cx="39290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/>
                <a:gridCol w="1143008"/>
                <a:gridCol w="1000132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OP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ARG1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ARG2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Result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428992" y="5357826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四元式表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10" grpId="0"/>
      <p:bldP spid="12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Arial" pitchFamily="34" charset="0"/>
              </a:rPr>
              <a:t>3. </a:t>
            </a:r>
            <a:r>
              <a:rPr lang="zh-CN" altLang="en-US" dirty="0">
                <a:latin typeface="宋体" charset="-122"/>
              </a:rPr>
              <a:t>出错处理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宋体" charset="-122"/>
                <a:cs typeface="Times New Roman" pitchFamily="18" charset="0"/>
              </a:rPr>
              <a:t>发现</a:t>
            </a:r>
            <a:r>
              <a:rPr lang="zh-CN" altLang="en-US" dirty="0">
                <a:latin typeface="宋体" charset="-122"/>
              </a:rPr>
              <a:t>源程序中的</a:t>
            </a:r>
            <a:r>
              <a:rPr lang="zh-CN" altLang="en-US" dirty="0">
                <a:latin typeface="宋体" charset="-122"/>
                <a:cs typeface="Times New Roman" pitchFamily="18" charset="0"/>
              </a:rPr>
              <a:t>错误，把有关错误信息报告给用户</a:t>
            </a:r>
            <a:endParaRPr lang="zh-CN" altLang="en-US" dirty="0">
              <a:latin typeface="宋体" charset="-122"/>
            </a:endParaRPr>
          </a:p>
          <a:p>
            <a:pPr lvl="1" algn="just"/>
            <a:r>
              <a:rPr lang="zh-CN" altLang="en-US" dirty="0">
                <a:latin typeface="宋体" charset="-122"/>
              </a:rPr>
              <a:t>语法错误</a:t>
            </a:r>
          </a:p>
          <a:p>
            <a:pPr lvl="1" algn="just"/>
            <a:r>
              <a:rPr lang="zh-CN" altLang="en-US" dirty="0">
                <a:latin typeface="宋体" charset="-122"/>
              </a:rPr>
              <a:t>语义错误 </a:t>
            </a:r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遍</a:t>
            </a:r>
            <a:r>
              <a:rPr lang="en-US" altLang="zh-CN" dirty="0"/>
              <a:t>(pass)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宋体" charset="-122"/>
              </a:rPr>
              <a:t>所谓</a:t>
            </a:r>
            <a:r>
              <a:rPr lang="en-US" altLang="zh-CN" dirty="0" smtClean="0">
                <a:latin typeface="宋体" charset="-122"/>
              </a:rPr>
              <a:t>“</a:t>
            </a:r>
            <a:r>
              <a:rPr lang="zh-CN" altLang="en-US" dirty="0" smtClean="0">
                <a:latin typeface="宋体" charset="-122"/>
              </a:rPr>
              <a:t>遍</a:t>
            </a:r>
            <a:r>
              <a:rPr lang="en-US" altLang="zh-CN" dirty="0" smtClean="0">
                <a:latin typeface="宋体" charset="-122"/>
              </a:rPr>
              <a:t>”</a:t>
            </a:r>
            <a:r>
              <a:rPr lang="zh-CN" altLang="en-US" dirty="0" smtClean="0">
                <a:latin typeface="宋体" charset="-122"/>
              </a:rPr>
              <a:t>， </a:t>
            </a:r>
            <a:r>
              <a:rPr lang="zh-CN" altLang="en-US" dirty="0">
                <a:latin typeface="宋体" charset="-122"/>
              </a:rPr>
              <a:t>就是对源程序或源程序的中间表示从头到尾扫描一次</a:t>
            </a:r>
            <a:r>
              <a:rPr lang="zh-CN" altLang="en-US" dirty="0" smtClean="0">
                <a:latin typeface="宋体" charset="-122"/>
              </a:rPr>
              <a:t>。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/>
              <a:t>编译器可以是一遍，但代码效率不高。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PASCAL</a:t>
            </a:r>
            <a:r>
              <a:rPr lang="zh-CN" altLang="en-US" dirty="0" smtClean="0"/>
              <a:t>语言和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语言都允许单遍编译。</a:t>
            </a:r>
            <a:endParaRPr lang="en-US" altLang="zh-CN" dirty="0" smtClean="0">
              <a:cs typeface="Arial" charset="0"/>
            </a:endParaRPr>
          </a:p>
          <a:p>
            <a:r>
              <a:rPr lang="zh-CN" altLang="en-US" dirty="0" smtClean="0"/>
              <a:t>大多数带有优化的编译器都需要超过一遍，典型的安排是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遍用于扫描和分析，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遍用于语义分析和源代码层优化，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遍用于代码生成和目标层的优化。</a:t>
            </a:r>
            <a:endParaRPr lang="en-US" altLang="zh-CN" dirty="0" smtClean="0"/>
          </a:p>
          <a:p>
            <a:r>
              <a:rPr lang="zh-CN" altLang="en-US" dirty="0" smtClean="0"/>
              <a:t>更深层的优化则可能需要更多的遍： </a:t>
            </a:r>
            <a:r>
              <a:rPr lang="en-US" altLang="zh-CN" dirty="0" smtClean="0"/>
              <a:t>5</a:t>
            </a:r>
            <a:r>
              <a:rPr lang="zh-CN" altLang="en-US" dirty="0" smtClean="0"/>
              <a:t>遍、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遍、甚至</a:t>
            </a:r>
            <a:r>
              <a:rPr lang="en-US" altLang="zh-CN" dirty="0" smtClean="0"/>
              <a:t>8</a:t>
            </a:r>
            <a:r>
              <a:rPr lang="zh-CN" altLang="en-US" dirty="0" smtClean="0"/>
              <a:t>遍都是可能的。</a:t>
            </a:r>
            <a:endParaRPr lang="en-US" altLang="zh-CN" dirty="0" smtClean="0">
              <a:cs typeface="Arial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 smtClean="0"/>
              <a:t>前端</a:t>
            </a:r>
            <a:r>
              <a:rPr lang="zh-CN" altLang="en-US" dirty="0"/>
              <a:t>与后端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CN" altLang="en-US" dirty="0" smtClean="0">
                <a:latin typeface="宋体" charset="-122"/>
              </a:rPr>
              <a:t>前端</a:t>
            </a:r>
            <a:endParaRPr lang="en-US" altLang="zh-CN" dirty="0" smtClean="0">
              <a:latin typeface="宋体" charset="-122"/>
            </a:endParaRP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zh-CN" altLang="en-US" dirty="0" smtClean="0">
                <a:latin typeface="宋体" charset="-122"/>
              </a:rPr>
              <a:t>与</a:t>
            </a:r>
            <a:r>
              <a:rPr lang="zh-CN" altLang="en-US" dirty="0">
                <a:latin typeface="宋体" charset="-122"/>
              </a:rPr>
              <a:t>源语言有关，如词法分析，语法分析，语义分析与中间代码产生，与机器无关的优化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宋体" charset="-122"/>
              </a:rPr>
              <a:t>后端</a:t>
            </a:r>
            <a:endParaRPr lang="en-US" altLang="zh-CN" dirty="0" smtClean="0">
              <a:latin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宋体" charset="-122"/>
              </a:rPr>
              <a:t>与</a:t>
            </a:r>
            <a:r>
              <a:rPr lang="zh-CN" altLang="en-US" dirty="0">
                <a:latin typeface="宋体" charset="-122"/>
              </a:rPr>
              <a:t>目标机有关</a:t>
            </a:r>
            <a:r>
              <a:rPr lang="zh-CN" altLang="en-US" dirty="0" smtClean="0">
                <a:latin typeface="宋体" charset="-122"/>
              </a:rPr>
              <a:t>，包括与</a:t>
            </a:r>
            <a:r>
              <a:rPr lang="zh-CN" altLang="en-US" dirty="0">
                <a:latin typeface="宋体" charset="-122"/>
              </a:rPr>
              <a:t>目标机有关的优化，</a:t>
            </a:r>
            <a:r>
              <a:rPr lang="zh-CN" altLang="en-US" dirty="0" smtClean="0">
                <a:latin typeface="宋体" charset="-122"/>
              </a:rPr>
              <a:t>目标代码生成</a:t>
            </a:r>
            <a:endParaRPr lang="zh-CN" altLang="en-US" dirty="0">
              <a:latin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宋体" charset="-122"/>
              </a:rPr>
              <a:t>程序逻辑</a:t>
            </a:r>
            <a:r>
              <a:rPr lang="zh-CN" altLang="en-US" dirty="0">
                <a:latin typeface="宋体" charset="-122"/>
              </a:rPr>
              <a:t>结构清晰</a:t>
            </a:r>
            <a:r>
              <a:rPr lang="en-US" altLang="zh-CN" dirty="0">
                <a:latin typeface="宋体" charset="-122"/>
              </a:rPr>
              <a:t>; </a:t>
            </a:r>
            <a:r>
              <a:rPr lang="zh-CN" altLang="en-US" dirty="0">
                <a:latin typeface="宋体" charset="-122"/>
              </a:rPr>
              <a:t>优化更充分，有利于移植</a:t>
            </a:r>
            <a:r>
              <a:rPr lang="zh-CN" altLang="en-US" dirty="0" smtClean="0">
                <a:latin typeface="宋体" charset="-122"/>
              </a:rPr>
              <a:t>。</a:t>
            </a:r>
            <a:endParaRPr lang="zh-CN" altLang="en-US" dirty="0">
              <a:latin typeface="宋体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grpSp>
        <p:nvGrpSpPr>
          <p:cNvPr id="33" name="组合 32"/>
          <p:cNvGrpSpPr/>
          <p:nvPr/>
        </p:nvGrpSpPr>
        <p:grpSpPr>
          <a:xfrm>
            <a:off x="714348" y="4286256"/>
            <a:ext cx="7714084" cy="816216"/>
            <a:chOff x="787006" y="4721224"/>
            <a:chExt cx="7714084" cy="816216"/>
          </a:xfrm>
        </p:grpSpPr>
        <p:sp>
          <p:nvSpPr>
            <p:cNvPr id="16" name="Rectangle 1037"/>
            <p:cNvSpPr>
              <a:spLocks noChangeArrowheads="1"/>
            </p:cNvSpPr>
            <p:nvPr/>
          </p:nvSpPr>
          <p:spPr bwMode="auto">
            <a:xfrm>
              <a:off x="3785791" y="4721224"/>
              <a:ext cx="1500589" cy="565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 anchorCtr="1"/>
            <a:lstStyle/>
            <a:p>
              <a:pPr algn="ctr">
                <a:lnSpc>
                  <a:spcPts val="2600"/>
                </a:lnSpc>
              </a:pPr>
              <a:r>
                <a:rPr lang="zh-CN" altLang="en-US" sz="2000" b="0" dirty="0" smtClean="0">
                  <a:latin typeface="微软雅黑" pitchFamily="34" charset="-122"/>
                  <a:ea typeface="微软雅黑" pitchFamily="34" charset="-122"/>
                </a:rPr>
                <a:t>中间代码</a:t>
              </a:r>
              <a:endParaRPr lang="en-US" altLang="zh-CN" sz="2000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1036"/>
            <p:cNvSpPr>
              <a:spLocks noChangeArrowheads="1"/>
            </p:cNvSpPr>
            <p:nvPr/>
          </p:nvSpPr>
          <p:spPr bwMode="auto">
            <a:xfrm>
              <a:off x="2593417" y="4997440"/>
              <a:ext cx="1152000" cy="540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/>
              <a:r>
                <a:rPr lang="zh-CN" altLang="en-US" sz="2000" b="0" dirty="0" smtClean="0">
                  <a:latin typeface="微软雅黑" pitchFamily="34" charset="-122"/>
                  <a:ea typeface="微软雅黑" pitchFamily="34" charset="-122"/>
                </a:rPr>
                <a:t>前端</a:t>
              </a:r>
              <a:endParaRPr lang="en-US" altLang="zh-CN" sz="2000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1037"/>
            <p:cNvSpPr>
              <a:spLocks noChangeArrowheads="1"/>
            </p:cNvSpPr>
            <p:nvPr/>
          </p:nvSpPr>
          <p:spPr bwMode="auto">
            <a:xfrm>
              <a:off x="787006" y="5065721"/>
              <a:ext cx="938351" cy="4349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/>
              <a:r>
                <a:rPr lang="zh-CN" altLang="en-US" sz="2000" b="0" dirty="0" smtClean="0">
                  <a:latin typeface="微软雅黑" pitchFamily="34" charset="-122"/>
                  <a:ea typeface="微软雅黑" pitchFamily="34" charset="-122"/>
                </a:rPr>
                <a:t>源代码</a:t>
              </a:r>
              <a:endParaRPr lang="en-US" altLang="zh-CN" sz="2000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1038"/>
            <p:cNvSpPr>
              <a:spLocks noChangeArrowheads="1"/>
            </p:cNvSpPr>
            <p:nvPr/>
          </p:nvSpPr>
          <p:spPr bwMode="auto">
            <a:xfrm>
              <a:off x="7286674" y="5065721"/>
              <a:ext cx="1214416" cy="4349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zh-CN" altLang="en-US" sz="2000" b="0" dirty="0" smtClean="0">
                  <a:latin typeface="微软雅黑" pitchFamily="34" charset="-122"/>
                  <a:ea typeface="微软雅黑" pitchFamily="34" charset="-122"/>
                </a:rPr>
                <a:t>目标代码</a:t>
              </a:r>
              <a:endParaRPr lang="en-US" altLang="zh-CN" sz="2000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Rectangle 1036"/>
            <p:cNvSpPr>
              <a:spLocks noChangeArrowheads="1"/>
            </p:cNvSpPr>
            <p:nvPr/>
          </p:nvSpPr>
          <p:spPr bwMode="auto">
            <a:xfrm>
              <a:off x="5357818" y="4997440"/>
              <a:ext cx="1152000" cy="540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algn="ctr"/>
              <a:r>
                <a:rPr lang="zh-CN" altLang="en-US" sz="2000" b="0" dirty="0" smtClean="0">
                  <a:latin typeface="微软雅黑" pitchFamily="34" charset="-122"/>
                  <a:ea typeface="微软雅黑" pitchFamily="34" charset="-122"/>
                </a:rPr>
                <a:t>后端</a:t>
              </a:r>
              <a:endParaRPr lang="en-US" altLang="zh-CN" sz="2000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7" name="直接箭头连接符 26"/>
            <p:cNvCxnSpPr>
              <a:stCxn id="18" idx="3"/>
              <a:endCxn id="23" idx="1"/>
            </p:cNvCxnSpPr>
            <p:nvPr/>
          </p:nvCxnSpPr>
          <p:spPr bwMode="auto">
            <a:xfrm>
              <a:off x="3745417" y="5267440"/>
              <a:ext cx="1612401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V="1">
              <a:off x="1829384" y="5267440"/>
              <a:ext cx="75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直接箭头连接符 31"/>
            <p:cNvCxnSpPr>
              <a:stCxn id="23" idx="3"/>
            </p:cNvCxnSpPr>
            <p:nvPr/>
          </p:nvCxnSpPr>
          <p:spPr bwMode="auto">
            <a:xfrm>
              <a:off x="6509818" y="5267440"/>
              <a:ext cx="75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sz="4000" dirty="0"/>
              <a:t>语言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142976" y="5000612"/>
            <a:ext cx="51054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0" dirty="0">
                <a:latin typeface="Arial" pitchFamily="34" charset="0"/>
                <a:ea typeface="微软雅黑" pitchFamily="34" charset="-122"/>
              </a:rPr>
              <a:t>操作系统平台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142976" y="3629012"/>
            <a:ext cx="5105400" cy="68580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0" dirty="0">
                <a:latin typeface="Arial" pitchFamily="34" charset="0"/>
                <a:ea typeface="微软雅黑" pitchFamily="34" charset="-122"/>
              </a:rPr>
              <a:t>Java</a:t>
            </a:r>
            <a:r>
              <a:rPr kumimoji="1" lang="zh-CN" altLang="en-US" sz="2400" b="0" dirty="0">
                <a:latin typeface="Arial" pitchFamily="34" charset="0"/>
                <a:ea typeface="微软雅黑" pitchFamily="34" charset="-122"/>
              </a:rPr>
              <a:t>虚拟机</a:t>
            </a:r>
            <a:r>
              <a:rPr kumimoji="1" lang="en-US" altLang="zh-CN" sz="2400" b="0" dirty="0">
                <a:latin typeface="Arial" pitchFamily="34" charset="0"/>
                <a:ea typeface="微软雅黑" pitchFamily="34" charset="-122"/>
              </a:rPr>
              <a:t>(</a:t>
            </a:r>
            <a:r>
              <a:rPr kumimoji="1" lang="zh-CN" altLang="en-US" sz="2400" b="0" dirty="0">
                <a:latin typeface="Arial" pitchFamily="34" charset="0"/>
                <a:ea typeface="微软雅黑" pitchFamily="34" charset="-122"/>
              </a:rPr>
              <a:t>解释器</a:t>
            </a:r>
            <a:r>
              <a:rPr kumimoji="1" lang="en-US" altLang="zh-CN" sz="2400" b="0" dirty="0">
                <a:latin typeface="Arial" pitchFamily="34" charset="0"/>
                <a:ea typeface="微软雅黑" pitchFamily="34" charset="-122"/>
              </a:rPr>
              <a:t>)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1142976" y="2257412"/>
            <a:ext cx="51054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0" dirty="0">
                <a:latin typeface="Arial" pitchFamily="34" charset="0"/>
                <a:ea typeface="微软雅黑" pitchFamily="34" charset="-122"/>
              </a:rPr>
              <a:t>Java</a:t>
            </a:r>
            <a:r>
              <a:rPr kumimoji="1" lang="zh-CN" altLang="en-US" sz="2400" b="0" dirty="0">
                <a:latin typeface="Arial" pitchFamily="34" charset="0"/>
                <a:ea typeface="微软雅黑" pitchFamily="34" charset="-122"/>
              </a:rPr>
              <a:t>编译器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505176" y="1571612"/>
            <a:ext cx="2809875" cy="685800"/>
            <a:chOff x="2736" y="1248"/>
            <a:chExt cx="1770" cy="432"/>
          </a:xfrm>
        </p:grpSpPr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>
              <a:off x="2736" y="124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2778" y="1296"/>
              <a:ext cx="172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0" dirty="0">
                  <a:latin typeface="Arial" pitchFamily="34" charset="0"/>
                  <a:ea typeface="微软雅黑" pitchFamily="34" charset="-122"/>
                </a:rPr>
                <a:t>Java</a:t>
              </a:r>
              <a:r>
                <a:rPr kumimoji="1" lang="zh-CN" altLang="en-US" sz="2400" b="0" dirty="0">
                  <a:latin typeface="Arial" pitchFamily="34" charset="0"/>
                  <a:ea typeface="微软雅黑" pitchFamily="34" charset="-122"/>
                </a:rPr>
                <a:t>源程序</a:t>
              </a:r>
              <a:r>
                <a:rPr kumimoji="1" lang="en-US" altLang="zh-CN" sz="2400" b="0" dirty="0">
                  <a:latin typeface="Arial" pitchFamily="34" charset="0"/>
                  <a:ea typeface="微软雅黑" pitchFamily="34" charset="-122"/>
                </a:rPr>
                <a:t>(.java)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505176" y="2943212"/>
            <a:ext cx="5425385" cy="685800"/>
            <a:chOff x="2736" y="2112"/>
            <a:chExt cx="2416" cy="432"/>
          </a:xfrm>
        </p:grpSpPr>
        <p:sp>
          <p:nvSpPr>
            <p:cNvPr id="55306" name="Line 10"/>
            <p:cNvSpPr>
              <a:spLocks noChangeShapeType="1"/>
            </p:cNvSpPr>
            <p:nvPr/>
          </p:nvSpPr>
          <p:spPr bwMode="auto">
            <a:xfrm>
              <a:off x="2736" y="211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2785" y="2112"/>
              <a:ext cx="2367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0" dirty="0">
                  <a:latin typeface="Arial" pitchFamily="34" charset="0"/>
                  <a:ea typeface="微软雅黑" pitchFamily="34" charset="-122"/>
                </a:rPr>
                <a:t>Java</a:t>
              </a:r>
              <a:r>
                <a:rPr kumimoji="1" lang="zh-CN" altLang="en-US" sz="2400" b="0" dirty="0">
                  <a:latin typeface="Arial" pitchFamily="34" charset="0"/>
                  <a:ea typeface="微软雅黑" pitchFamily="34" charset="-122"/>
                </a:rPr>
                <a:t>虚拟机代码</a:t>
              </a:r>
              <a:r>
                <a:rPr kumimoji="1" lang="en-US" altLang="zh-CN" sz="2400" b="0" dirty="0">
                  <a:latin typeface="Arial" pitchFamily="34" charset="0"/>
                  <a:ea typeface="微软雅黑" pitchFamily="34" charset="-122"/>
                </a:rPr>
                <a:t>(.class</a:t>
              </a:r>
              <a:r>
                <a:rPr kumimoji="1" lang="en-US" altLang="zh-CN" sz="2400" b="0" dirty="0" smtClean="0">
                  <a:latin typeface="Arial" pitchFamily="34" charset="0"/>
                  <a:ea typeface="微软雅黑" pitchFamily="34" charset="-122"/>
                </a:rPr>
                <a:t>) —— </a:t>
              </a:r>
              <a:r>
                <a:rPr kumimoji="1" lang="en-US" altLang="zh-CN" sz="2400" b="0" dirty="0" err="1" smtClean="0">
                  <a:latin typeface="Arial" pitchFamily="34" charset="0"/>
                  <a:ea typeface="微软雅黑" pitchFamily="34" charset="-122"/>
                </a:rPr>
                <a:t>Bytecode</a:t>
              </a:r>
              <a:endParaRPr kumimoji="1" lang="en-US" altLang="zh-CN" sz="2400" b="0" dirty="0"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505176" y="4314812"/>
            <a:ext cx="1981200" cy="685800"/>
            <a:chOff x="2736" y="2976"/>
            <a:chExt cx="1248" cy="432"/>
          </a:xfrm>
        </p:grpSpPr>
        <p:sp>
          <p:nvSpPr>
            <p:cNvPr id="55308" name="Line 12"/>
            <p:cNvSpPr>
              <a:spLocks noChangeShapeType="1"/>
            </p:cNvSpPr>
            <p:nvPr/>
          </p:nvSpPr>
          <p:spPr bwMode="auto">
            <a:xfrm>
              <a:off x="2736" y="297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9" name="Rectangle 13"/>
            <p:cNvSpPr>
              <a:spLocks noChangeArrowheads="1"/>
            </p:cNvSpPr>
            <p:nvPr/>
          </p:nvSpPr>
          <p:spPr bwMode="auto">
            <a:xfrm>
              <a:off x="2880" y="2976"/>
              <a:ext cx="1104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r>
                <a:rPr kumimoji="1" lang="zh-CN" altLang="en-US" sz="2800" b="1">
                  <a:solidFill>
                    <a:schemeClr val="bg1"/>
                  </a:solidFill>
                  <a:latin typeface="Times New Roman" pitchFamily="18" charset="0"/>
                </a:rPr>
                <a:t>解释执行</a:t>
              </a: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 autoUpdateAnimBg="0"/>
      <p:bldP spid="55302" grpId="0" animBg="1" autoUpdateAnimBg="0"/>
      <p:bldP spid="55303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</a:rPr>
              <a:t>Contents</a:t>
            </a:r>
            <a:endParaRPr lang="zh-CN" altLang="en-US" smtClean="0">
              <a:latin typeface="Arial" charset="0"/>
            </a:endParaRP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65B1F-0F78-4B6D-B9B2-96FF3DF8F68A}" type="slidenum">
              <a:rPr lang="zh-CN" altLang="en-US" smtClean="0"/>
              <a:pPr/>
              <a:t>39</a:t>
            </a:fld>
            <a:endParaRPr lang="en-US" altLang="zh-CN" smtClean="0"/>
          </a:p>
        </p:txBody>
      </p:sp>
      <p:graphicFrame>
        <p:nvGraphicFramePr>
          <p:cNvPr id="5" name="图示 4"/>
          <p:cNvGraphicFramePr/>
          <p:nvPr/>
        </p:nvGraphicFramePr>
        <p:xfrm>
          <a:off x="500034" y="1651016"/>
          <a:ext cx="74295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45" name="矩形 5"/>
          <p:cNvSpPr>
            <a:spLocks noChangeArrowheads="1"/>
          </p:cNvSpPr>
          <p:nvPr/>
        </p:nvSpPr>
        <p:spPr bwMode="auto">
          <a:xfrm>
            <a:off x="1708459" y="4211429"/>
            <a:ext cx="4171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altLang="zh-CN" dirty="0" smtClean="0">
                <a:latin typeface="Arial" charset="0"/>
                <a:ea typeface="隶书" pitchFamily="49" charset="-122"/>
                <a:cs typeface="Arial" charset="0"/>
              </a:rPr>
              <a:t>The purpose of this course</a:t>
            </a:r>
          </a:p>
        </p:txBody>
      </p:sp>
      <p:sp>
        <p:nvSpPr>
          <p:cNvPr id="9220" name="Rectangle 1027"/>
          <p:cNvSpPr>
            <a:spLocks noGrp="1" noChangeArrowheads="1"/>
          </p:cNvSpPr>
          <p:nvPr>
            <p:ph idx="1"/>
          </p:nvPr>
        </p:nvSpPr>
        <p:spPr>
          <a:xfrm>
            <a:off x="928662" y="1214422"/>
            <a:ext cx="7786742" cy="500066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宋体" charset="-122"/>
              </a:rPr>
              <a:t>本课程介绍程序设计语言编译程序构造的基本原理和基本实现技术。</a:t>
            </a:r>
            <a:endParaRPr lang="en-US" altLang="zh-CN" dirty="0" smtClean="0">
              <a:latin typeface="宋体" charset="-122"/>
            </a:endParaRPr>
          </a:p>
          <a:p>
            <a:pPr eaLnBrk="1" hangingPunct="1"/>
            <a:r>
              <a:rPr lang="zh-CN" altLang="en-US" dirty="0" smtClean="0">
                <a:cs typeface="Arial" charset="0"/>
              </a:rPr>
              <a:t>编程实践（编译原理课程设计）</a:t>
            </a:r>
            <a:endParaRPr lang="en-US" altLang="zh-CN" sz="2400" dirty="0" smtClean="0">
              <a:cs typeface="Arial" charset="0"/>
            </a:endParaRP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157413-7073-4F79-A273-F8467F954AB1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程序设计环境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程序设计环境 </a:t>
            </a:r>
          </a:p>
          <a:p>
            <a:pPr marL="819150" lvl="1"/>
            <a:r>
              <a:rPr lang="zh-CN" altLang="en-US" dirty="0" smtClean="0">
                <a:latin typeface="宋体" charset="-122"/>
              </a:rPr>
              <a:t>编辑程序 </a:t>
            </a:r>
          </a:p>
          <a:p>
            <a:pPr marL="819150" lvl="1"/>
            <a:r>
              <a:rPr lang="zh-CN" altLang="en-US" dirty="0" smtClean="0">
                <a:latin typeface="宋体" charset="-122"/>
              </a:rPr>
              <a:t>编译程序</a:t>
            </a:r>
          </a:p>
          <a:p>
            <a:pPr marL="819150" lvl="1"/>
            <a:r>
              <a:rPr lang="zh-CN" altLang="en-US" dirty="0" smtClean="0">
                <a:latin typeface="宋体" charset="-122"/>
              </a:rPr>
              <a:t>连接程序 </a:t>
            </a:r>
          </a:p>
          <a:p>
            <a:pPr marL="819150" lvl="1"/>
            <a:r>
              <a:rPr lang="zh-CN" altLang="en-US" dirty="0" smtClean="0">
                <a:latin typeface="宋体" charset="-122"/>
              </a:rPr>
              <a:t>调试工具</a:t>
            </a:r>
            <a:endParaRPr lang="en-US" altLang="zh-CN" dirty="0" smtClean="0">
              <a:latin typeface="宋体" charset="-122"/>
            </a:endParaRPr>
          </a:p>
          <a:p>
            <a:pPr marL="419100"/>
            <a:r>
              <a:rPr lang="zh-CN" altLang="en-US" dirty="0" smtClean="0">
                <a:latin typeface="宋体" charset="-122"/>
              </a:rPr>
              <a:t>集成化的程序设计环境 </a:t>
            </a:r>
          </a:p>
          <a:p>
            <a:pPr marL="819150"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109570" name="Picture 2" descr="http://my.csdn.net/uploads/201204/05/1333594296_8989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357298"/>
            <a:ext cx="4067175" cy="3876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</a:rPr>
              <a:t>Contents</a:t>
            </a:r>
            <a:endParaRPr lang="zh-CN" altLang="en-US" smtClean="0">
              <a:latin typeface="Arial" charset="0"/>
            </a:endParaRP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65B1F-0F78-4B6D-B9B2-96FF3DF8F68A}" type="slidenum">
              <a:rPr lang="zh-CN" altLang="en-US" smtClean="0"/>
              <a:pPr/>
              <a:t>41</a:t>
            </a:fld>
            <a:endParaRPr lang="en-US" altLang="zh-CN" smtClean="0"/>
          </a:p>
        </p:txBody>
      </p:sp>
      <p:graphicFrame>
        <p:nvGraphicFramePr>
          <p:cNvPr id="5" name="图示 4"/>
          <p:cNvGraphicFramePr/>
          <p:nvPr/>
        </p:nvGraphicFramePr>
        <p:xfrm>
          <a:off x="500034" y="1651016"/>
          <a:ext cx="74295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45" name="矩形 5"/>
          <p:cNvSpPr>
            <a:spLocks noChangeArrowheads="1"/>
          </p:cNvSpPr>
          <p:nvPr/>
        </p:nvSpPr>
        <p:spPr bwMode="auto">
          <a:xfrm>
            <a:off x="1708459" y="5055037"/>
            <a:ext cx="4171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zh-CN" altLang="en-US" dirty="0" smtClean="0">
                <a:latin typeface="+mj-ea"/>
                <a:cs typeface="Arial" charset="0"/>
              </a:rPr>
              <a:t>构造编译器涉及到的三种语言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cs typeface="Arial" charset="0"/>
              </a:rPr>
              <a:t>第</a:t>
            </a:r>
            <a:r>
              <a:rPr lang="en-US" altLang="zh-CN" dirty="0" smtClean="0">
                <a:cs typeface="Arial" charset="0"/>
              </a:rPr>
              <a:t>1</a:t>
            </a:r>
            <a:r>
              <a:rPr lang="zh-CN" altLang="en-US" dirty="0" smtClean="0">
                <a:cs typeface="Arial" charset="0"/>
              </a:rPr>
              <a:t>种语言</a:t>
            </a:r>
            <a:endParaRPr lang="en-US" altLang="zh-CN" dirty="0" smtClean="0">
              <a:cs typeface="Arial" charset="0"/>
            </a:endParaRPr>
          </a:p>
          <a:p>
            <a:pPr lvl="1" eaLnBrk="1" hangingPunct="1"/>
            <a:r>
              <a:rPr lang="zh-CN" altLang="en-US" dirty="0" smtClean="0">
                <a:cs typeface="Arial" charset="0"/>
              </a:rPr>
              <a:t>源语言</a:t>
            </a:r>
            <a:endParaRPr lang="en-US" altLang="zh-CN" dirty="0" smtClean="0">
              <a:cs typeface="Arial" charset="0"/>
            </a:endParaRPr>
          </a:p>
          <a:p>
            <a:pPr eaLnBrk="1" hangingPunct="1"/>
            <a:r>
              <a:rPr lang="zh-CN" altLang="en-US" dirty="0" smtClean="0">
                <a:cs typeface="Arial" charset="0"/>
              </a:rPr>
              <a:t>第</a:t>
            </a:r>
            <a:r>
              <a:rPr lang="en-US" altLang="zh-CN" dirty="0" smtClean="0">
                <a:cs typeface="Arial" charset="0"/>
              </a:rPr>
              <a:t>2</a:t>
            </a:r>
            <a:r>
              <a:rPr lang="zh-CN" altLang="en-US" dirty="0" smtClean="0">
                <a:cs typeface="Arial" charset="0"/>
              </a:rPr>
              <a:t>种语言</a:t>
            </a:r>
            <a:endParaRPr lang="en-US" altLang="zh-CN" dirty="0" smtClean="0">
              <a:cs typeface="Arial" charset="0"/>
            </a:endParaRPr>
          </a:p>
          <a:p>
            <a:pPr lvl="1" eaLnBrk="1" hangingPunct="1"/>
            <a:r>
              <a:rPr lang="zh-CN" altLang="en-US" dirty="0" smtClean="0">
                <a:cs typeface="Arial" charset="0"/>
              </a:rPr>
              <a:t>目标语言</a:t>
            </a:r>
            <a:endParaRPr lang="en-US" altLang="zh-CN" dirty="0" smtClean="0">
              <a:cs typeface="Arial" charset="0"/>
            </a:endParaRPr>
          </a:p>
          <a:p>
            <a:pPr eaLnBrk="1" hangingPunct="1"/>
            <a:r>
              <a:rPr lang="zh-CN" altLang="en-US" dirty="0" smtClean="0">
                <a:cs typeface="Arial" charset="0"/>
              </a:rPr>
              <a:t>第</a:t>
            </a:r>
            <a:r>
              <a:rPr lang="en-US" altLang="zh-CN" dirty="0" smtClean="0">
                <a:cs typeface="Arial" charset="0"/>
              </a:rPr>
              <a:t>3</a:t>
            </a:r>
            <a:r>
              <a:rPr lang="zh-CN" altLang="en-US" dirty="0" smtClean="0">
                <a:cs typeface="Arial" charset="0"/>
              </a:rPr>
              <a:t>种语言是编写编译器的语言</a:t>
            </a:r>
            <a:endParaRPr lang="en-US" altLang="zh-CN" dirty="0" smtClean="0">
              <a:cs typeface="Arial" charset="0"/>
            </a:endParaRPr>
          </a:p>
          <a:p>
            <a:pPr lvl="1" eaLnBrk="1" hangingPunct="1"/>
            <a:r>
              <a:rPr lang="zh-CN" altLang="en-US" sz="2400" dirty="0" smtClean="0">
                <a:cs typeface="Arial" charset="0"/>
              </a:rPr>
              <a:t>机器语言</a:t>
            </a:r>
            <a:endParaRPr lang="en-US" altLang="zh-CN" sz="2400" dirty="0" smtClean="0">
              <a:cs typeface="Arial" charset="0"/>
            </a:endParaRPr>
          </a:p>
          <a:p>
            <a:pPr lvl="1" eaLnBrk="1" hangingPunct="1"/>
            <a:r>
              <a:rPr lang="zh-CN" altLang="en-US" sz="2400" dirty="0" smtClean="0">
                <a:cs typeface="Arial" charset="0"/>
              </a:rPr>
              <a:t>汇编语言</a:t>
            </a:r>
            <a:endParaRPr lang="en-US" altLang="zh-CN" sz="2400" dirty="0" smtClean="0">
              <a:cs typeface="Arial" charset="0"/>
            </a:endParaRPr>
          </a:p>
          <a:p>
            <a:pPr lvl="1" eaLnBrk="1" hangingPunct="1"/>
            <a:r>
              <a:rPr lang="zh-CN" altLang="en-US" sz="2400" dirty="0" smtClean="0">
                <a:cs typeface="Arial" charset="0"/>
              </a:rPr>
              <a:t>高级程序设计语言</a:t>
            </a: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5E100D-081F-4DB3-A41B-23FFDF5D1760}" type="slidenum">
              <a:rPr lang="zh-CN" altLang="en-US" smtClean="0"/>
              <a:pPr/>
              <a:t>42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altLang="zh-CN" dirty="0" smtClean="0">
                <a:latin typeface="Arial" charset="0"/>
                <a:ea typeface="隶书" pitchFamily="49" charset="-122"/>
                <a:cs typeface="Arial" charset="0"/>
              </a:rPr>
              <a:t>T</a:t>
            </a:r>
            <a:r>
              <a:rPr lang="zh-CN" altLang="en-US" dirty="0" smtClean="0">
                <a:latin typeface="+mj-ea"/>
                <a:cs typeface="Arial" charset="0"/>
              </a:rPr>
              <a:t>形图</a:t>
            </a:r>
            <a:endParaRPr lang="en-US" altLang="zh-CN" dirty="0" smtClean="0">
              <a:latin typeface="+mj-ea"/>
              <a:cs typeface="Arial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dirty="0" smtClean="0">
              <a:cs typeface="Arial" charset="0"/>
            </a:endParaRPr>
          </a:p>
          <a:p>
            <a:pPr eaLnBrk="1" hangingPunct="1"/>
            <a:endParaRPr lang="en-US" altLang="zh-CN" dirty="0" smtClean="0">
              <a:cs typeface="Arial" charset="0"/>
            </a:endParaRPr>
          </a:p>
          <a:p>
            <a:pPr eaLnBrk="1" hangingPunct="1"/>
            <a:endParaRPr lang="en-US" altLang="zh-CN" dirty="0" smtClean="0">
              <a:cs typeface="Arial" charset="0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2DDEF3-2573-4ACD-A241-BF57B81D9C40}" type="slidenum">
              <a:rPr lang="zh-CN" altLang="en-US" smtClean="0"/>
              <a:pPr/>
              <a:t>43</a:t>
            </a:fld>
            <a:endParaRPr lang="en-US" altLang="zh-CN" smtClean="0"/>
          </a:p>
        </p:txBody>
      </p:sp>
      <p:grpSp>
        <p:nvGrpSpPr>
          <p:cNvPr id="68613" name="Group 13"/>
          <p:cNvGrpSpPr>
            <a:grpSpLocks/>
          </p:cNvGrpSpPr>
          <p:nvPr/>
        </p:nvGrpSpPr>
        <p:grpSpPr bwMode="auto">
          <a:xfrm>
            <a:off x="2786050" y="1428736"/>
            <a:ext cx="2298713" cy="1928826"/>
            <a:chOff x="1837" y="1979"/>
            <a:chExt cx="1088" cy="635"/>
          </a:xfrm>
        </p:grpSpPr>
        <p:sp>
          <p:nvSpPr>
            <p:cNvPr id="68617" name="Line 5"/>
            <p:cNvSpPr>
              <a:spLocks noChangeShapeType="1"/>
            </p:cNvSpPr>
            <p:nvPr/>
          </p:nvSpPr>
          <p:spPr bwMode="auto">
            <a:xfrm>
              <a:off x="1837" y="1979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618" name="Line 6"/>
            <p:cNvSpPr>
              <a:spLocks noChangeShapeType="1"/>
            </p:cNvSpPr>
            <p:nvPr/>
          </p:nvSpPr>
          <p:spPr bwMode="auto">
            <a:xfrm>
              <a:off x="1837" y="197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619" name="Line 7"/>
            <p:cNvSpPr>
              <a:spLocks noChangeShapeType="1"/>
            </p:cNvSpPr>
            <p:nvPr/>
          </p:nvSpPr>
          <p:spPr bwMode="auto">
            <a:xfrm>
              <a:off x="1837" y="2251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620" name="Line 8"/>
            <p:cNvSpPr>
              <a:spLocks noChangeShapeType="1"/>
            </p:cNvSpPr>
            <p:nvPr/>
          </p:nvSpPr>
          <p:spPr bwMode="auto">
            <a:xfrm>
              <a:off x="2200" y="225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621" name="Line 9"/>
            <p:cNvSpPr>
              <a:spLocks noChangeShapeType="1"/>
            </p:cNvSpPr>
            <p:nvPr/>
          </p:nvSpPr>
          <p:spPr bwMode="auto">
            <a:xfrm>
              <a:off x="2200" y="2614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622" name="Line 10"/>
            <p:cNvSpPr>
              <a:spLocks noChangeShapeType="1"/>
            </p:cNvSpPr>
            <p:nvPr/>
          </p:nvSpPr>
          <p:spPr bwMode="auto">
            <a:xfrm flipV="1">
              <a:off x="2562" y="225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623" name="Line 11"/>
            <p:cNvSpPr>
              <a:spLocks noChangeShapeType="1"/>
            </p:cNvSpPr>
            <p:nvPr/>
          </p:nvSpPr>
          <p:spPr bwMode="auto">
            <a:xfrm>
              <a:off x="2562" y="2251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624" name="Line 12"/>
            <p:cNvSpPr>
              <a:spLocks noChangeShapeType="1"/>
            </p:cNvSpPr>
            <p:nvPr/>
          </p:nvSpPr>
          <p:spPr bwMode="auto">
            <a:xfrm>
              <a:off x="2925" y="197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857488" y="1610013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0" dirty="0">
                <a:latin typeface="Arial" pitchFamily="34" charset="0"/>
                <a:cs typeface="Arial" pitchFamily="34" charset="0"/>
              </a:rPr>
              <a:t>S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721225" y="161001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0" dirty="0">
                <a:latin typeface="Arial" pitchFamily="34" charset="0"/>
                <a:cs typeface="Arial" pitchFamily="34" charset="0"/>
              </a:rPr>
              <a:t>T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802308" y="2824459"/>
            <a:ext cx="269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0" dirty="0" smtClean="0">
                <a:latin typeface="Arial" pitchFamily="34" charset="0"/>
                <a:cs typeface="Arial" pitchFamily="34" charset="0"/>
              </a:rPr>
              <a:t>I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移植（</a:t>
            </a:r>
            <a:r>
              <a:rPr lang="en-US" altLang="zh-CN" dirty="0" smtClean="0">
                <a:latin typeface="Arial" charset="0"/>
              </a:rPr>
              <a:t>Porting</a:t>
            </a:r>
            <a:r>
              <a:rPr lang="zh-CN" altLang="en-US" dirty="0" smtClean="0">
                <a:latin typeface="Arial" charset="0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cs typeface="+mn-cs"/>
              </a:rPr>
              <a:t>利用</a:t>
            </a:r>
            <a:r>
              <a:rPr lang="en-US" altLang="zh-CN" sz="2400" dirty="0" smtClean="0">
                <a:cs typeface="+mn-cs"/>
              </a:rPr>
              <a:t>A</a:t>
            </a:r>
            <a:r>
              <a:rPr lang="zh-CN" altLang="en-US" sz="2400" dirty="0" smtClean="0">
                <a:cs typeface="+mn-cs"/>
              </a:rPr>
              <a:t>机器上已有的高级语言</a:t>
            </a:r>
            <a:r>
              <a:rPr lang="en-US" altLang="zh-CN" sz="2400" dirty="0" smtClean="0">
                <a:cs typeface="+mn-cs"/>
              </a:rPr>
              <a:t>L</a:t>
            </a:r>
            <a:r>
              <a:rPr lang="zh-CN" altLang="en-US" sz="2400" dirty="0" smtClean="0">
                <a:cs typeface="+mn-cs"/>
              </a:rPr>
              <a:t>编写一个能在</a:t>
            </a:r>
            <a:r>
              <a:rPr lang="en-US" altLang="zh-CN" sz="2400" dirty="0" smtClean="0">
                <a:cs typeface="+mn-cs"/>
              </a:rPr>
              <a:t>B</a:t>
            </a:r>
            <a:r>
              <a:rPr lang="zh-CN" altLang="en-US" sz="2400" dirty="0" smtClean="0">
                <a:cs typeface="+mn-cs"/>
              </a:rPr>
              <a:t>机器上运行的高级语言</a:t>
            </a:r>
            <a:r>
              <a:rPr lang="en-US" altLang="zh-CN" sz="2400" dirty="0" smtClean="0">
                <a:cs typeface="+mn-cs"/>
              </a:rPr>
              <a:t>L</a:t>
            </a:r>
            <a:r>
              <a:rPr lang="zh-CN" altLang="en-US" sz="2400" dirty="0" smtClean="0">
                <a:cs typeface="+mn-cs"/>
              </a:rPr>
              <a:t>的编译器。</a:t>
            </a:r>
            <a:endParaRPr lang="en-US" altLang="zh-CN" sz="2400" dirty="0" smtClean="0">
              <a:cs typeface="+mn-cs"/>
            </a:endParaRP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2D4F12-6122-46DB-A102-D4D6CD7A223D}" type="slidenum">
              <a:rPr lang="zh-CN" altLang="en-US" smtClean="0"/>
              <a:pPr/>
              <a:t>44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自编译</a:t>
            </a:r>
            <a:r>
              <a:rPr lang="en-US" altLang="zh-CN" dirty="0" smtClean="0">
                <a:latin typeface="Arial" charset="0"/>
              </a:rPr>
              <a:t>/</a:t>
            </a:r>
            <a:r>
              <a:rPr lang="zh-CN" altLang="en-US" dirty="0" smtClean="0">
                <a:latin typeface="Arial" charset="0"/>
              </a:rPr>
              <a:t>自展（</a:t>
            </a:r>
            <a:r>
              <a:rPr lang="en-US" altLang="zh-CN" dirty="0" smtClean="0">
                <a:latin typeface="Arial" charset="0"/>
              </a:rPr>
              <a:t>Bootstrapping</a:t>
            </a:r>
            <a:r>
              <a:rPr lang="zh-CN" altLang="en-US" dirty="0" smtClean="0">
                <a:latin typeface="Arial" charset="0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sz="2000" dirty="0" smtClean="0">
                <a:cs typeface="+mn-cs"/>
              </a:rPr>
              <a:t>用机器语言或汇编语言编写一个</a:t>
            </a:r>
            <a:r>
              <a:rPr lang="en-US" sz="2000" dirty="0" smtClean="0">
                <a:cs typeface="+mn-cs"/>
              </a:rPr>
              <a:t>S</a:t>
            </a:r>
            <a:r>
              <a:rPr lang="zh-CN" sz="2000" dirty="0" smtClean="0">
                <a:cs typeface="+mn-cs"/>
              </a:rPr>
              <a:t>语言的不完善的编译器，再用这个编译器来编译用</a:t>
            </a:r>
            <a:r>
              <a:rPr lang="en-US" sz="2000" dirty="0" smtClean="0">
                <a:cs typeface="+mn-cs"/>
              </a:rPr>
              <a:t>S</a:t>
            </a:r>
            <a:r>
              <a:rPr lang="zh-CN" sz="2000" dirty="0" smtClean="0">
                <a:cs typeface="+mn-cs"/>
              </a:rPr>
              <a:t>语言编写的</a:t>
            </a:r>
            <a:r>
              <a:rPr lang="en-US" sz="2000" dirty="0" smtClean="0">
                <a:cs typeface="+mn-cs"/>
              </a:rPr>
              <a:t>S</a:t>
            </a:r>
            <a:r>
              <a:rPr lang="zh-CN" sz="2000" dirty="0" smtClean="0">
                <a:cs typeface="+mn-cs"/>
              </a:rPr>
              <a:t>语言的编译器，多次重复之后得到一个完善的编译器。</a:t>
            </a:r>
            <a:endParaRPr lang="en-US" altLang="zh-CN" sz="2000" dirty="0" smtClean="0">
              <a:cs typeface="+mn-cs"/>
            </a:endParaRPr>
          </a:p>
          <a:p>
            <a:pPr>
              <a:defRPr/>
            </a:pPr>
            <a:r>
              <a:rPr lang="zh-CN" sz="2000" dirty="0" smtClean="0">
                <a:cs typeface="+mn-cs"/>
              </a:rPr>
              <a:t>把源语言</a:t>
            </a:r>
            <a:r>
              <a:rPr lang="en-US" sz="2000" dirty="0" smtClean="0">
                <a:cs typeface="+mn-cs"/>
              </a:rPr>
              <a:t>L</a:t>
            </a:r>
            <a:r>
              <a:rPr lang="zh-CN" sz="2000" dirty="0" smtClean="0">
                <a:cs typeface="+mn-cs"/>
              </a:rPr>
              <a:t>分解成一个核心部分</a:t>
            </a:r>
            <a:r>
              <a:rPr lang="en-US" sz="2000" dirty="0" smtClean="0">
                <a:cs typeface="+mn-cs"/>
              </a:rPr>
              <a:t>L</a:t>
            </a:r>
            <a:r>
              <a:rPr lang="en-US" sz="2000" baseline="-25000" dirty="0" smtClean="0">
                <a:cs typeface="+mn-cs"/>
              </a:rPr>
              <a:t>0</a:t>
            </a:r>
            <a:r>
              <a:rPr lang="zh-CN" sz="2000" dirty="0" smtClean="0">
                <a:cs typeface="+mn-cs"/>
              </a:rPr>
              <a:t>与扩充部分</a:t>
            </a:r>
            <a:r>
              <a:rPr lang="en-US" sz="2000" dirty="0" smtClean="0">
                <a:cs typeface="+mn-cs"/>
              </a:rPr>
              <a:t>L</a:t>
            </a:r>
            <a:r>
              <a:rPr lang="en-US" sz="2000" baseline="-25000" dirty="0" smtClean="0">
                <a:cs typeface="+mn-cs"/>
              </a:rPr>
              <a:t>1</a:t>
            </a:r>
            <a:r>
              <a:rPr lang="zh-CN" sz="2000" dirty="0" smtClean="0">
                <a:cs typeface="+mn-cs"/>
              </a:rPr>
              <a:t>，</a:t>
            </a:r>
            <a:r>
              <a:rPr lang="en-US" sz="2000" dirty="0" smtClean="0">
                <a:cs typeface="+mn-cs"/>
              </a:rPr>
              <a:t>L</a:t>
            </a:r>
            <a:r>
              <a:rPr lang="en-US" sz="2000" baseline="-25000" dirty="0" smtClean="0">
                <a:cs typeface="+mn-cs"/>
              </a:rPr>
              <a:t>2</a:t>
            </a:r>
            <a:r>
              <a:rPr lang="zh-CN" sz="2000" dirty="0" smtClean="0">
                <a:cs typeface="+mn-cs"/>
              </a:rPr>
              <a:t>，</a:t>
            </a:r>
            <a:r>
              <a:rPr lang="en-US" sz="2000" dirty="0" smtClean="0">
                <a:cs typeface="+mn-cs"/>
              </a:rPr>
              <a:t>…</a:t>
            </a:r>
            <a:r>
              <a:rPr lang="zh-CN" sz="2000" dirty="0" smtClean="0">
                <a:cs typeface="+mn-cs"/>
              </a:rPr>
              <a:t>，</a:t>
            </a:r>
            <a:r>
              <a:rPr lang="en-US" sz="2000" dirty="0" err="1" smtClean="0">
                <a:cs typeface="+mn-cs"/>
              </a:rPr>
              <a:t>L</a:t>
            </a:r>
            <a:r>
              <a:rPr lang="en-US" sz="2000" baseline="-25000" dirty="0" err="1" smtClean="0">
                <a:cs typeface="+mn-cs"/>
              </a:rPr>
              <a:t>n</a:t>
            </a:r>
            <a:r>
              <a:rPr lang="en-US" sz="2000" dirty="0" smtClean="0">
                <a:cs typeface="+mn-cs"/>
              </a:rPr>
              <a:t>,</a:t>
            </a:r>
            <a:r>
              <a:rPr lang="zh-CN" sz="2000" dirty="0" smtClean="0">
                <a:cs typeface="+mn-cs"/>
              </a:rPr>
              <a:t>用机器语言或汇编语言编写</a:t>
            </a:r>
            <a:r>
              <a:rPr lang="en-US" sz="2000" dirty="0" smtClean="0">
                <a:cs typeface="+mn-cs"/>
              </a:rPr>
              <a:t>L0</a:t>
            </a:r>
            <a:r>
              <a:rPr lang="zh-CN" sz="2000" dirty="0" smtClean="0">
                <a:cs typeface="+mn-cs"/>
              </a:rPr>
              <a:t>的编译程序</a:t>
            </a:r>
            <a:r>
              <a:rPr lang="en-US" sz="2000" dirty="0" smtClean="0">
                <a:cs typeface="+mn-cs"/>
              </a:rPr>
              <a:t>T</a:t>
            </a:r>
            <a:r>
              <a:rPr lang="en-US" sz="2000" baseline="-25000" dirty="0" smtClean="0">
                <a:cs typeface="+mn-cs"/>
              </a:rPr>
              <a:t>0</a:t>
            </a:r>
            <a:r>
              <a:rPr lang="zh-CN" sz="2000" dirty="0" smtClean="0">
                <a:cs typeface="+mn-cs"/>
              </a:rPr>
              <a:t>，然后用</a:t>
            </a:r>
            <a:r>
              <a:rPr lang="en-US" sz="2000" dirty="0" smtClean="0">
                <a:cs typeface="+mn-cs"/>
              </a:rPr>
              <a:t>L</a:t>
            </a:r>
            <a:r>
              <a:rPr lang="en-US" sz="2000" baseline="-25000" dirty="0" smtClean="0">
                <a:cs typeface="+mn-cs"/>
              </a:rPr>
              <a:t>0</a:t>
            </a:r>
            <a:r>
              <a:rPr lang="zh-CN" sz="2000" dirty="0" smtClean="0">
                <a:cs typeface="+mn-cs"/>
              </a:rPr>
              <a:t>写</a:t>
            </a:r>
            <a:r>
              <a:rPr lang="en-US" sz="2000" dirty="0" smtClean="0">
                <a:cs typeface="+mn-cs"/>
              </a:rPr>
              <a:t>L</a:t>
            </a:r>
            <a:r>
              <a:rPr lang="en-US" sz="2000" baseline="-25000" dirty="0" smtClean="0">
                <a:cs typeface="+mn-cs"/>
              </a:rPr>
              <a:t>1</a:t>
            </a:r>
            <a:r>
              <a:rPr lang="zh-CN" sz="2000" dirty="0" smtClean="0">
                <a:cs typeface="+mn-cs"/>
              </a:rPr>
              <a:t>的编译程序</a:t>
            </a:r>
            <a:r>
              <a:rPr lang="en-US" sz="2000" dirty="0" smtClean="0">
                <a:cs typeface="+mn-cs"/>
              </a:rPr>
              <a:t>T</a:t>
            </a:r>
            <a:r>
              <a:rPr lang="en-US" sz="2000" baseline="-25000" dirty="0" smtClean="0">
                <a:cs typeface="+mn-cs"/>
              </a:rPr>
              <a:t>1</a:t>
            </a:r>
            <a:r>
              <a:rPr lang="en-US" sz="2000" dirty="0" smtClean="0">
                <a:cs typeface="+mn-cs"/>
              </a:rPr>
              <a:t>, </a:t>
            </a:r>
            <a:r>
              <a:rPr lang="zh-CN" sz="2000" dirty="0" smtClean="0">
                <a:cs typeface="+mn-cs"/>
              </a:rPr>
              <a:t>再用</a:t>
            </a:r>
            <a:r>
              <a:rPr lang="en-US" sz="2000" dirty="0" smtClean="0">
                <a:cs typeface="+mn-cs"/>
              </a:rPr>
              <a:t>L</a:t>
            </a:r>
            <a:r>
              <a:rPr lang="en-US" sz="2000" baseline="-25000" dirty="0" smtClean="0">
                <a:cs typeface="+mn-cs"/>
              </a:rPr>
              <a:t>1</a:t>
            </a:r>
            <a:r>
              <a:rPr lang="zh-CN" sz="2000" dirty="0" smtClean="0">
                <a:cs typeface="+mn-cs"/>
              </a:rPr>
              <a:t>编写</a:t>
            </a:r>
            <a:r>
              <a:rPr lang="en-US" sz="2000" dirty="0" smtClean="0">
                <a:cs typeface="+mn-cs"/>
              </a:rPr>
              <a:t>L</a:t>
            </a:r>
            <a:r>
              <a:rPr lang="en-US" sz="2000" baseline="-25000" dirty="0" smtClean="0">
                <a:cs typeface="+mn-cs"/>
              </a:rPr>
              <a:t>2</a:t>
            </a:r>
            <a:r>
              <a:rPr lang="zh-CN" sz="2000" dirty="0" smtClean="0">
                <a:cs typeface="+mn-cs"/>
              </a:rPr>
              <a:t>的编译程序， </a:t>
            </a:r>
            <a:r>
              <a:rPr lang="en-US" sz="2000" dirty="0" smtClean="0">
                <a:cs typeface="+mn-cs"/>
              </a:rPr>
              <a:t>……</a:t>
            </a:r>
            <a:r>
              <a:rPr lang="zh-CN" sz="2000" dirty="0" smtClean="0">
                <a:cs typeface="+mn-cs"/>
              </a:rPr>
              <a:t>直到得到源语言</a:t>
            </a:r>
            <a:r>
              <a:rPr lang="en-US" sz="2000" dirty="0" smtClean="0">
                <a:cs typeface="+mn-cs"/>
              </a:rPr>
              <a:t>L</a:t>
            </a:r>
            <a:r>
              <a:rPr lang="zh-CN" sz="2000" dirty="0" smtClean="0">
                <a:cs typeface="+mn-cs"/>
              </a:rPr>
              <a:t>的编译程序。</a:t>
            </a:r>
            <a:endParaRPr lang="zh-CN" altLang="en-US" sz="2000" dirty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6C4144-D4CE-48BB-8E8E-17F715B72E71}" type="slidenum">
              <a:rPr lang="zh-CN" altLang="en-US" smtClean="0"/>
              <a:pPr/>
              <a:t>45</a:t>
            </a:fld>
            <a:endParaRPr lang="en-US" altLang="zh-CN" smtClean="0"/>
          </a:p>
        </p:txBody>
      </p:sp>
      <p:pic>
        <p:nvPicPr>
          <p:cNvPr id="15" name="图片 1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177" y="3571876"/>
            <a:ext cx="2913647" cy="2974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编译器的自动生成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编译器（</a:t>
            </a:r>
            <a:r>
              <a:rPr lang="en-US" altLang="zh-CN" dirty="0" smtClean="0"/>
              <a:t>compiler-compiler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kumimoji="1" lang="zh-CN" altLang="en-US" dirty="0" smtClean="0">
                <a:latin typeface="微软雅黑" pitchFamily="34" charset="-122"/>
              </a:rPr>
              <a:t>编译程序自动产生器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kumimoji="1" lang="en-US" altLang="zh-CN" dirty="0" smtClean="0"/>
              <a:t>LEX     </a:t>
            </a:r>
            <a:r>
              <a:rPr kumimoji="1" lang="zh-CN" altLang="en-US" dirty="0" smtClean="0"/>
              <a:t>词法分析程序</a:t>
            </a:r>
            <a:r>
              <a:rPr lang="zh-CN" altLang="en-US" dirty="0" smtClean="0"/>
              <a:t>生成</a:t>
            </a:r>
            <a:r>
              <a:rPr kumimoji="1" lang="zh-CN" altLang="en-US" dirty="0" smtClean="0"/>
              <a:t>器</a:t>
            </a:r>
          </a:p>
          <a:p>
            <a:r>
              <a:rPr kumimoji="1" lang="en-US" altLang="zh-CN" dirty="0" smtClean="0"/>
              <a:t>YACC  </a:t>
            </a:r>
            <a:r>
              <a:rPr kumimoji="1" lang="zh-CN" altLang="en-US" dirty="0" smtClean="0"/>
              <a:t>语法分析程序</a:t>
            </a:r>
            <a:r>
              <a:rPr lang="zh-CN" altLang="en-US" dirty="0" smtClean="0"/>
              <a:t>生成</a:t>
            </a:r>
            <a:r>
              <a:rPr kumimoji="1" lang="zh-CN" altLang="en-US" dirty="0" smtClean="0"/>
              <a:t>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319434" y="2533656"/>
            <a:ext cx="2133600" cy="1752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/>
            <a:r>
              <a:rPr kumimoji="1" lang="zh-CN" altLang="en-US" sz="2000" b="0" dirty="0">
                <a:latin typeface="微软雅黑" pitchFamily="34" charset="-122"/>
                <a:ea typeface="微软雅黑" pitchFamily="34" charset="-122"/>
              </a:rPr>
              <a:t>编译程序</a:t>
            </a:r>
          </a:p>
          <a:p>
            <a:pPr algn="ctr"/>
            <a:r>
              <a:rPr kumimoji="1" lang="zh-CN" altLang="en-US" sz="2000" b="0" dirty="0">
                <a:latin typeface="微软雅黑" pitchFamily="34" charset="-122"/>
                <a:ea typeface="微软雅黑" pitchFamily="34" charset="-122"/>
              </a:rPr>
              <a:t>自动产生器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00034" y="2376494"/>
            <a:ext cx="2819400" cy="1800220"/>
            <a:chOff x="500034" y="2376494"/>
            <a:chExt cx="2819400" cy="1800220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576234" y="2376494"/>
              <a:ext cx="2667000" cy="7143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kumimoji="1" lang="en-US" altLang="zh-CN" sz="2000" b="0" dirty="0">
                  <a:latin typeface="微软雅黑" pitchFamily="34" charset="-122"/>
                  <a:ea typeface="微软雅黑" pitchFamily="34" charset="-122"/>
                </a:rPr>
                <a:t>L</a:t>
              </a:r>
              <a:r>
                <a:rPr kumimoji="1" lang="zh-CN" altLang="en-US" sz="2000" b="0" dirty="0" smtClean="0">
                  <a:latin typeface="微软雅黑" pitchFamily="34" charset="-122"/>
                  <a:ea typeface="微软雅黑" pitchFamily="34" charset="-122"/>
                </a:rPr>
                <a:t>语言的形式描述</a:t>
              </a:r>
              <a:endParaRPr kumimoji="1" lang="en-US" altLang="zh-CN" sz="2000" b="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000" b="0" dirty="0" smtClean="0">
                  <a:latin typeface="微软雅黑" pitchFamily="34" charset="-122"/>
                  <a:ea typeface="微软雅黑" pitchFamily="34" charset="-122"/>
                </a:rPr>
                <a:t>（语法描述，语义描述）</a:t>
              </a:r>
              <a:endParaRPr kumimoji="1" lang="en-US" altLang="zh-CN" sz="2000" b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500034" y="3090874"/>
              <a:ext cx="2819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0" rIns="0" anchor="ctr"/>
            <a:lstStyle/>
            <a:p>
              <a:endParaRPr lang="zh-CN" altLang="en-US" sz="2000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76234" y="3786190"/>
              <a:ext cx="2667000" cy="3905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kumimoji="1" lang="zh-CN" altLang="en-US" sz="2000" b="0" dirty="0" smtClean="0">
                  <a:latin typeface="微软雅黑" pitchFamily="34" charset="-122"/>
                  <a:ea typeface="微软雅黑" pitchFamily="34" charset="-122"/>
                </a:rPr>
                <a:t>目标语言的形式描述</a:t>
              </a:r>
              <a:endParaRPr kumimoji="1" lang="zh-CN" altLang="en-US" sz="2000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00034" y="3786190"/>
              <a:ext cx="2819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0" rIns="0" anchor="ctr"/>
            <a:lstStyle/>
            <a:p>
              <a:endParaRPr lang="zh-CN" altLang="en-US" sz="2000" b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5453034" y="2714632"/>
            <a:ext cx="2971800" cy="1447800"/>
            <a:chOff x="3504" y="2178"/>
            <a:chExt cx="1872" cy="912"/>
          </a:xfrm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04" y="2628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0" rIns="0" anchor="ctr"/>
            <a:lstStyle/>
            <a:p>
              <a:endParaRPr lang="zh-CN" altLang="en-US" sz="2000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368" y="2178"/>
              <a:ext cx="1008" cy="9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kumimoji="1" lang="en-US" altLang="zh-CN" sz="2000" b="0" dirty="0">
                  <a:latin typeface="微软雅黑" pitchFamily="34" charset="-122"/>
                  <a:ea typeface="微软雅黑" pitchFamily="34" charset="-122"/>
                </a:rPr>
                <a:t>L</a:t>
              </a:r>
              <a:r>
                <a:rPr kumimoji="1" lang="zh-CN" altLang="zh-CN" sz="2000" b="0" dirty="0">
                  <a:latin typeface="微软雅黑" pitchFamily="34" charset="-122"/>
                  <a:ea typeface="微软雅黑" pitchFamily="34" charset="-122"/>
                </a:rPr>
                <a:t>语言的</a:t>
              </a:r>
            </a:p>
            <a:p>
              <a:pPr algn="ctr"/>
              <a:r>
                <a:rPr kumimoji="1" lang="zh-CN" altLang="zh-CN" sz="2000" b="0" dirty="0">
                  <a:latin typeface="微软雅黑" pitchFamily="34" charset="-122"/>
                  <a:ea typeface="微软雅黑" pitchFamily="34" charset="-122"/>
                </a:rPr>
                <a:t>编译程序</a:t>
              </a:r>
              <a:endParaRPr kumimoji="1" lang="zh-CN" altLang="en-US" sz="2000" b="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3BD903-E439-40E9-BD94-22334D6E9F74}" type="slidenum">
              <a:rPr lang="zh-CN" altLang="en-US" smtClean="0"/>
              <a:pPr/>
              <a:t>47</a:t>
            </a:fld>
            <a:endParaRPr lang="en-US" altLang="zh-CN" smtClean="0"/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1150938" y="188913"/>
            <a:ext cx="7793037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zh-CN" altLang="en-US" sz="3600" b="0" dirty="0" smtClean="0">
                <a:solidFill>
                  <a:schemeClr val="tx2"/>
                </a:solidFill>
                <a:latin typeface="Arial" charset="0"/>
              </a:rPr>
              <a:t>补充</a:t>
            </a:r>
            <a:endParaRPr lang="en-US" altLang="zh-CN" sz="3600" b="0" dirty="0">
              <a:solidFill>
                <a:schemeClr val="tx2"/>
              </a:solidFill>
              <a:latin typeface="Arial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785786" y="2143116"/>
          <a:ext cx="7429552" cy="228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</a:rPr>
              <a:t>TINY</a:t>
            </a:r>
            <a:r>
              <a:rPr lang="zh-CN" altLang="en-US" dirty="0" smtClean="0">
                <a:latin typeface="Arial" charset="0"/>
              </a:rPr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200" dirty="0" smtClean="0"/>
              <a:t>语句序列由分号分隔开；</a:t>
            </a:r>
          </a:p>
          <a:p>
            <a:pPr>
              <a:spcBef>
                <a:spcPts val="600"/>
              </a:spcBef>
            </a:pPr>
            <a:r>
              <a:rPr lang="zh-CN" altLang="en-US" sz="2200" dirty="0" smtClean="0"/>
              <a:t>既无过程也无声明。</a:t>
            </a:r>
            <a:endParaRPr lang="en-US" altLang="zh-CN" sz="2200" dirty="0" smtClean="0"/>
          </a:p>
          <a:p>
            <a:pPr>
              <a:spcBef>
                <a:spcPts val="600"/>
              </a:spcBef>
            </a:pPr>
            <a:r>
              <a:rPr lang="zh-CN" altLang="en-US" sz="2200" dirty="0" smtClean="0"/>
              <a:t>所有的变量都是整型变量，通过对变量赋值即可声明变量。</a:t>
            </a:r>
            <a:endParaRPr lang="en-US" altLang="zh-CN" sz="2200" dirty="0" smtClean="0"/>
          </a:p>
          <a:p>
            <a:pPr>
              <a:spcBef>
                <a:spcPts val="600"/>
              </a:spcBef>
            </a:pPr>
            <a:r>
              <a:rPr lang="zh-CN" altLang="en-US" sz="2200" dirty="0" smtClean="0"/>
              <a:t>两个控制语句：</a:t>
            </a:r>
            <a:r>
              <a:rPr lang="en-US" altLang="zh-CN" sz="2200" dirty="0" smtClean="0"/>
              <a:t>if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repeat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>
              <a:spcBef>
                <a:spcPts val="600"/>
              </a:spcBef>
            </a:pPr>
            <a:r>
              <a:rPr lang="zh-CN" altLang="en-US" sz="2200" dirty="0" smtClean="0"/>
              <a:t>这两个控制语句本身也可包含语句序列。</a:t>
            </a:r>
            <a:endParaRPr lang="en-US" altLang="zh-CN" sz="2200" dirty="0" smtClean="0"/>
          </a:p>
          <a:p>
            <a:pPr lvl="1">
              <a:spcBef>
                <a:spcPts val="600"/>
              </a:spcBef>
            </a:pPr>
            <a:r>
              <a:rPr lang="en-US" altLang="zh-CN" sz="2200" dirty="0" smtClean="0"/>
              <a:t>if</a:t>
            </a:r>
            <a:r>
              <a:rPr lang="zh-CN" altLang="en-US" sz="2200" dirty="0" smtClean="0"/>
              <a:t>语句有一个可选的</a:t>
            </a:r>
            <a:r>
              <a:rPr lang="en-US" altLang="zh-CN" sz="2200" dirty="0" smtClean="0"/>
              <a:t>else</a:t>
            </a:r>
            <a:r>
              <a:rPr lang="zh-CN" altLang="en-US" sz="2200" dirty="0" smtClean="0"/>
              <a:t>部分且必须由关键字</a:t>
            </a:r>
            <a:r>
              <a:rPr lang="en-US" altLang="zh-CN" sz="2200" dirty="0" smtClean="0"/>
              <a:t>end</a:t>
            </a:r>
            <a:r>
              <a:rPr lang="zh-CN" altLang="en-US" sz="2200" dirty="0" smtClean="0"/>
              <a:t>结束。</a:t>
            </a:r>
            <a:endParaRPr lang="en-US" altLang="zh-CN" sz="2200" dirty="0" smtClean="0"/>
          </a:p>
          <a:p>
            <a:pPr>
              <a:spcBef>
                <a:spcPts val="600"/>
              </a:spcBef>
            </a:pPr>
            <a:r>
              <a:rPr lang="en-US" altLang="zh-CN" sz="2200" dirty="0" smtClean="0"/>
              <a:t>read</a:t>
            </a:r>
            <a:r>
              <a:rPr lang="zh-CN" altLang="en-US" sz="2200" dirty="0" smtClean="0"/>
              <a:t>语句和</a:t>
            </a:r>
            <a:r>
              <a:rPr lang="en-US" altLang="zh-CN" sz="2200" dirty="0" smtClean="0"/>
              <a:t>write</a:t>
            </a:r>
            <a:r>
              <a:rPr lang="zh-CN" altLang="en-US" sz="2200" dirty="0" smtClean="0"/>
              <a:t>语句实现输入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输出。</a:t>
            </a:r>
            <a:endParaRPr lang="en-US" altLang="zh-CN" sz="2200" dirty="0" smtClean="0"/>
          </a:p>
          <a:p>
            <a:pPr>
              <a:spcBef>
                <a:spcPts val="600"/>
              </a:spcBef>
            </a:pPr>
            <a:r>
              <a:rPr lang="zh-CN" altLang="en-US" sz="2200" dirty="0" smtClean="0"/>
              <a:t>注释包含在一对花括号中，注释不能嵌套。</a:t>
            </a:r>
            <a:endParaRPr lang="en-US" altLang="zh-CN" sz="2200" dirty="0" smtClean="0"/>
          </a:p>
          <a:p>
            <a:pPr>
              <a:spcBef>
                <a:spcPts val="600"/>
              </a:spcBef>
            </a:pPr>
            <a:r>
              <a:rPr lang="zh-CN" altLang="en-US" sz="2200" dirty="0" smtClean="0"/>
              <a:t>表达式包括两种：布尔表达式和整型算术表达式。</a:t>
            </a:r>
            <a:endParaRPr lang="en-US" altLang="zh-CN" sz="2200" dirty="0" smtClean="0"/>
          </a:p>
          <a:p>
            <a:pPr lvl="1">
              <a:spcBef>
                <a:spcPts val="600"/>
              </a:spcBef>
            </a:pPr>
            <a:r>
              <a:rPr lang="zh-CN" altLang="en-US" sz="2200" dirty="0" smtClean="0"/>
              <a:t>布尔表达式由对两个算术表达式的比较组成，比较运算符为</a:t>
            </a:r>
            <a:r>
              <a:rPr lang="en-US" altLang="zh-CN" sz="2200" dirty="0" smtClean="0"/>
              <a:t>&lt; </a:t>
            </a:r>
            <a:r>
              <a:rPr lang="zh-CN" altLang="en-US" sz="2200" dirty="0" smtClean="0"/>
              <a:t>和 </a:t>
            </a:r>
            <a:r>
              <a:rPr lang="en-US" altLang="zh-CN" sz="2200" dirty="0" smtClean="0"/>
              <a:t>= </a:t>
            </a:r>
            <a:r>
              <a:rPr lang="zh-CN" altLang="en-US" sz="2200" dirty="0" smtClean="0"/>
              <a:t>。布尔表达式只能作为测试出现在控制语句中。</a:t>
            </a:r>
            <a:endParaRPr lang="en-US" altLang="zh-CN" sz="2200" dirty="0" smtClean="0"/>
          </a:p>
          <a:p>
            <a:pPr lvl="1">
              <a:spcBef>
                <a:spcPts val="600"/>
              </a:spcBef>
            </a:pPr>
            <a:r>
              <a:rPr lang="zh-CN" altLang="en-US" sz="2200" dirty="0" smtClean="0"/>
              <a:t>算术表达式可以包括整型常数、变量、圆括号以及</a:t>
            </a:r>
            <a:r>
              <a:rPr lang="en-US" altLang="zh-CN" sz="2200" dirty="0" smtClean="0"/>
              <a:t>4</a:t>
            </a:r>
            <a:r>
              <a:rPr lang="zh-CN" altLang="en-US" sz="2200" dirty="0" smtClean="0"/>
              <a:t>个整型运算符</a:t>
            </a:r>
            <a:r>
              <a:rPr lang="en-US" altLang="zh-CN" sz="2200" dirty="0" smtClean="0"/>
              <a:t>+</a:t>
            </a:r>
            <a:r>
              <a:rPr lang="zh-CN" altLang="en-US" sz="2200" dirty="0" smtClean="0"/>
              <a:t>、－、*、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79D6A2-2627-418D-9E65-72C0D76AA0F0}" type="slidenum">
              <a:rPr lang="zh-CN" altLang="en-US" smtClean="0"/>
              <a:pPr/>
              <a:t>48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</a:rPr>
              <a:t>TINY</a:t>
            </a:r>
            <a:r>
              <a:rPr lang="zh-CN" altLang="en-US" dirty="0" smtClean="0">
                <a:latin typeface="Arial" charset="0"/>
              </a:rPr>
              <a:t>程序</a:t>
            </a:r>
          </a:p>
        </p:txBody>
      </p:sp>
      <p:sp>
        <p:nvSpPr>
          <p:cNvPr id="7373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BA53A5-8CB2-4FEC-AC10-3838BCBA9698}" type="slidenum">
              <a:rPr lang="zh-CN" altLang="en-US" smtClean="0"/>
              <a:pPr/>
              <a:t>49</a:t>
            </a:fld>
            <a:endParaRPr lang="en-US" altLang="zh-CN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1071563" y="1285875"/>
            <a:ext cx="6429375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071563" y="6143625"/>
            <a:ext cx="6429375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82688" y="1357313"/>
            <a:ext cx="7772400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+mn-lt"/>
                <a:ea typeface="+mn-ea"/>
              </a:rPr>
              <a:t>{    Sample program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+mn-lt"/>
                <a:ea typeface="+mn-ea"/>
              </a:rPr>
              <a:t>	in TINY language  -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+mn-lt"/>
                <a:ea typeface="+mn-ea"/>
              </a:rPr>
              <a:t>	computes  factorial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+mn-lt"/>
                <a:ea typeface="+mn-ea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+mn-lt"/>
                <a:ea typeface="+mn-ea"/>
              </a:rPr>
              <a:t>read x; { input an integer 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+mn-lt"/>
                <a:ea typeface="+mn-ea"/>
              </a:rPr>
              <a:t>if  0 &lt; x then  { don't compute if x &lt;= 0 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+mn-lt"/>
                <a:ea typeface="+mn-ea"/>
              </a:rPr>
              <a:t>	fact := 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+mn-lt"/>
                <a:ea typeface="+mn-ea"/>
              </a:rPr>
              <a:t>	repeat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+mn-lt"/>
                <a:ea typeface="+mn-ea"/>
              </a:rPr>
              <a:t>		fact := fact * x;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+mn-lt"/>
                <a:ea typeface="+mn-ea"/>
              </a:rPr>
              <a:t>		x := x – 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+mn-lt"/>
                <a:ea typeface="+mn-ea"/>
              </a:rPr>
              <a:t>	until x =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+mn-lt"/>
                <a:ea typeface="+mn-ea"/>
              </a:rPr>
              <a:t>	write fact { output factorial of x 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+mn-lt"/>
                <a:ea typeface="+mn-ea"/>
              </a:rPr>
              <a:t>end</a:t>
            </a:r>
            <a:endParaRPr lang="zh-CN" altLang="en-US" sz="2000" b="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  <a:cs typeface="Arial" charset="0"/>
              </a:rPr>
              <a:t>Grading</a:t>
            </a:r>
            <a:endParaRPr lang="zh-CN" altLang="en-US" smtClean="0">
              <a:latin typeface="Arial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平时作业及考勤</a:t>
            </a:r>
            <a:r>
              <a:rPr lang="en-US" altLang="zh-CN" dirty="0" smtClean="0"/>
              <a:t>30%</a:t>
            </a:r>
          </a:p>
          <a:p>
            <a:r>
              <a:rPr lang="zh-CN" altLang="en-US" dirty="0" smtClean="0"/>
              <a:t>平时测验</a:t>
            </a:r>
            <a:r>
              <a:rPr lang="en-US" altLang="zh-CN" smtClean="0"/>
              <a:t>20%</a:t>
            </a:r>
            <a:endParaRPr lang="en-US" altLang="zh-CN" dirty="0" smtClean="0"/>
          </a:p>
          <a:p>
            <a:r>
              <a:rPr lang="zh-CN" altLang="en-US" dirty="0" smtClean="0"/>
              <a:t>期末考试</a:t>
            </a:r>
            <a:r>
              <a:rPr lang="en-US" altLang="zh-CN" dirty="0" smtClean="0"/>
              <a:t>50%</a:t>
            </a:r>
            <a:endParaRPr lang="zh-CN" altLang="en-US" dirty="0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ADF74A-63F9-46F8-8A03-13CA23227E4B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C-Minus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C-Minus</a:t>
            </a:r>
            <a:r>
              <a:rPr lang="zh-CN" altLang="en-US" dirty="0" smtClean="0"/>
              <a:t>语言比</a:t>
            </a:r>
            <a:r>
              <a:rPr lang="en-US" altLang="zh-CN" dirty="0" smtClean="0"/>
              <a:t>Tiny</a:t>
            </a:r>
            <a:r>
              <a:rPr lang="zh-CN" altLang="en-US" dirty="0" smtClean="0"/>
              <a:t>语言复杂，比</a:t>
            </a:r>
            <a:r>
              <a:rPr lang="en-US" altLang="zh-CN" dirty="0" smtClean="0"/>
              <a:t>C</a:t>
            </a:r>
            <a:r>
              <a:rPr lang="zh-CN" altLang="en-US" dirty="0" smtClean="0"/>
              <a:t>简单。本质上是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的一个子集。</a:t>
            </a:r>
            <a:endParaRPr lang="en-US" altLang="zh-CN" dirty="0" smtClean="0"/>
          </a:p>
          <a:p>
            <a:r>
              <a:rPr lang="en-US" altLang="zh-CN" dirty="0" smtClean="0"/>
              <a:t>C-Minus</a:t>
            </a:r>
            <a:r>
              <a:rPr lang="zh-CN" altLang="en-US" dirty="0" smtClean="0"/>
              <a:t>包括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整型变量、整型数组以及函数；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局部变量、全局变量和递归函数；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  <a:r>
              <a:rPr lang="zh-CN" altLang="en-US" dirty="0" smtClean="0"/>
              <a:t>语句和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语句，等等。</a:t>
            </a:r>
            <a:endParaRPr lang="en-US" altLang="zh-CN" dirty="0" smtClean="0"/>
          </a:p>
          <a:p>
            <a:r>
              <a:rPr lang="zh-CN" altLang="en-US" dirty="0" smtClean="0"/>
              <a:t>程序由函数序列和变量声明序列组成。</a:t>
            </a:r>
            <a:endParaRPr lang="en-US" altLang="zh-CN" dirty="0" smtClean="0"/>
          </a:p>
          <a:p>
            <a:r>
              <a:rPr lang="zh-CN" altLang="en-US" dirty="0" smtClean="0"/>
              <a:t>程序最后必须是一个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C-Minus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通过递归函数调用实现阶乘计算。</a:t>
            </a:r>
            <a:endParaRPr lang="en-US" altLang="zh-CN" sz="2000" dirty="0" smtClean="0"/>
          </a:p>
          <a:p>
            <a:r>
              <a:rPr lang="zh-CN" altLang="en-US" sz="2000" dirty="0" smtClean="0"/>
              <a:t>假设输入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输出由以下两个函数实现：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read();</a:t>
            </a:r>
          </a:p>
          <a:p>
            <a:pPr lvl="1"/>
            <a:r>
              <a:rPr lang="en-US" altLang="zh-CN" sz="2000" dirty="0" smtClean="0"/>
              <a:t>void write(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x);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  <p:cxnSp>
        <p:nvCxnSpPr>
          <p:cNvPr id="5" name="直接连接符 4"/>
          <p:cNvCxnSpPr/>
          <p:nvPr/>
        </p:nvCxnSpPr>
        <p:spPr>
          <a:xfrm>
            <a:off x="1071563" y="2836918"/>
            <a:ext cx="6429375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2688" y="2908356"/>
            <a:ext cx="6318270" cy="3735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kern="0" dirty="0" err="1" smtClean="0">
                <a:latin typeface="+mn-lt"/>
                <a:ea typeface="+mn-ea"/>
              </a:rPr>
              <a:t>int</a:t>
            </a:r>
            <a:r>
              <a:rPr lang="en-US" altLang="zh-CN" b="0" kern="0" dirty="0" smtClean="0">
                <a:latin typeface="+mn-lt"/>
                <a:ea typeface="+mn-ea"/>
              </a:rPr>
              <a:t> fact(</a:t>
            </a:r>
            <a:r>
              <a:rPr lang="en-US" altLang="zh-CN" b="0" kern="0" dirty="0" err="1" smtClean="0">
                <a:latin typeface="+mn-lt"/>
                <a:ea typeface="+mn-ea"/>
              </a:rPr>
              <a:t>int</a:t>
            </a:r>
            <a:r>
              <a:rPr lang="en-US" altLang="zh-CN" b="0" kern="0" dirty="0" smtClean="0">
                <a:latin typeface="+mn-lt"/>
                <a:ea typeface="+mn-ea"/>
              </a:rPr>
              <a:t> x)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kern="0" dirty="0" smtClean="0">
                <a:latin typeface="+mn-lt"/>
                <a:ea typeface="+mn-ea"/>
              </a:rPr>
              <a:t>{</a:t>
            </a:r>
          </a:p>
          <a:p>
            <a:pPr marL="800100" lvl="1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kern="0" dirty="0" smtClean="0">
                <a:latin typeface="+mn-lt"/>
                <a:ea typeface="+mn-ea"/>
              </a:rPr>
              <a:t>if (x&gt;1)</a:t>
            </a:r>
          </a:p>
          <a:p>
            <a:pPr marL="1257300" lvl="2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kern="0" dirty="0" smtClean="0">
                <a:latin typeface="+mn-lt"/>
                <a:ea typeface="+mn-ea"/>
              </a:rPr>
              <a:t>return x*fact(x-1);</a:t>
            </a:r>
          </a:p>
          <a:p>
            <a:pPr marL="800100" lvl="1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kern="0" dirty="0" smtClean="0">
                <a:latin typeface="+mn-lt"/>
                <a:ea typeface="+mn-ea"/>
              </a:rPr>
              <a:t>else</a:t>
            </a:r>
          </a:p>
          <a:p>
            <a:pPr marL="1257300" lvl="2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kern="0" dirty="0" smtClean="0">
                <a:latin typeface="+mn-lt"/>
                <a:ea typeface="+mn-ea"/>
              </a:rPr>
              <a:t>return 1;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kern="0" dirty="0" smtClean="0">
                <a:latin typeface="+mn-lt"/>
                <a:ea typeface="+mn-ea"/>
              </a:rPr>
              <a:t>}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kern="0" dirty="0" smtClean="0">
                <a:latin typeface="+mn-lt"/>
                <a:ea typeface="+mn-ea"/>
              </a:rPr>
              <a:t>void main()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kern="0" dirty="0" smtClean="0">
                <a:latin typeface="+mn-lt"/>
                <a:ea typeface="+mn-ea"/>
              </a:rPr>
              <a:t>{	  </a:t>
            </a:r>
            <a:r>
              <a:rPr lang="en-US" altLang="zh-CN" b="0" kern="0" dirty="0" err="1" smtClean="0">
                <a:latin typeface="+mn-lt"/>
                <a:ea typeface="+mn-ea"/>
              </a:rPr>
              <a:t>int</a:t>
            </a:r>
            <a:r>
              <a:rPr lang="en-US" altLang="zh-CN" b="0" kern="0" dirty="0" smtClean="0">
                <a:latin typeface="+mn-lt"/>
                <a:ea typeface="+mn-ea"/>
              </a:rPr>
              <a:t> x;</a:t>
            </a:r>
          </a:p>
          <a:p>
            <a:pPr marL="800100" lvl="1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kern="0" dirty="0" smtClean="0">
                <a:latin typeface="+mn-lt"/>
                <a:ea typeface="+mn-ea"/>
              </a:rPr>
              <a:t>x = read()</a:t>
            </a:r>
            <a:r>
              <a:rPr lang="zh-CN" altLang="en-US" b="0" kern="0" dirty="0" smtClean="0">
                <a:latin typeface="+mn-lt"/>
                <a:ea typeface="+mn-ea"/>
              </a:rPr>
              <a:t>；</a:t>
            </a:r>
            <a:endParaRPr lang="en-US" altLang="zh-CN" b="0" kern="0" dirty="0" smtClean="0">
              <a:latin typeface="+mn-lt"/>
              <a:ea typeface="+mn-ea"/>
            </a:endParaRPr>
          </a:p>
          <a:p>
            <a:pPr marL="800100" lvl="1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kern="0" dirty="0" smtClean="0">
                <a:latin typeface="+mn-lt"/>
                <a:ea typeface="+mn-ea"/>
              </a:rPr>
              <a:t>if  (x&gt;0) write(fact(x));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kern="0" dirty="0" smtClean="0">
                <a:latin typeface="+mn-lt"/>
                <a:ea typeface="+mn-ea"/>
              </a:rPr>
              <a:t>}</a:t>
            </a:r>
            <a:endParaRPr lang="en-US" altLang="zh-CN" b="0" kern="0" dirty="0">
              <a:latin typeface="+mn-lt"/>
              <a:ea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71563" y="6570708"/>
            <a:ext cx="6429375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</a:rPr>
              <a:t>End of Chapter One</a:t>
            </a:r>
            <a:endParaRPr lang="zh-CN" altLang="en-US" smtClean="0">
              <a:latin typeface="Arial" charset="0"/>
            </a:endParaRPr>
          </a:p>
        </p:txBody>
      </p:sp>
      <p:sp>
        <p:nvSpPr>
          <p:cNvPr id="7577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Thanks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357298"/>
            <a:ext cx="7772400" cy="178119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4000" dirty="0" smtClean="0">
                <a:latin typeface="Arial" charset="0"/>
                <a:cs typeface="Arial" charset="0"/>
              </a:rPr>
              <a:t>第一章</a:t>
            </a:r>
            <a:r>
              <a:rPr lang="en-US" altLang="zh-CN" sz="4000" dirty="0" smtClean="0">
                <a:latin typeface="Arial" charset="0"/>
                <a:cs typeface="Arial" charset="0"/>
              </a:rPr>
              <a:t/>
            </a:r>
            <a:br>
              <a:rPr lang="en-US" altLang="zh-CN" sz="4000" dirty="0" smtClean="0">
                <a:latin typeface="Arial" charset="0"/>
                <a:cs typeface="Arial" charset="0"/>
              </a:rPr>
            </a:br>
            <a:r>
              <a:rPr lang="zh-CN" altLang="en-US" sz="4000" dirty="0" smtClean="0"/>
              <a:t>引 论</a:t>
            </a:r>
            <a:endParaRPr lang="en-US" altLang="zh-CN" sz="40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</a:rPr>
              <a:t>Contents</a:t>
            </a:r>
            <a:endParaRPr lang="zh-CN" altLang="en-US" smtClean="0">
              <a:latin typeface="Arial" charset="0"/>
            </a:endParaRP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65B1F-0F78-4B6D-B9B2-96FF3DF8F68A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graphicFrame>
        <p:nvGraphicFramePr>
          <p:cNvPr id="5" name="图示 4"/>
          <p:cNvGraphicFramePr/>
          <p:nvPr/>
        </p:nvGraphicFramePr>
        <p:xfrm>
          <a:off x="500034" y="1651016"/>
          <a:ext cx="74295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45" name="矩形 5"/>
          <p:cNvSpPr>
            <a:spLocks noChangeArrowheads="1"/>
          </p:cNvSpPr>
          <p:nvPr/>
        </p:nvSpPr>
        <p:spPr bwMode="auto">
          <a:xfrm>
            <a:off x="1708459" y="1656698"/>
            <a:ext cx="4619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0D18A0-38A5-4BC2-B59C-1E68FCDC4A3F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什么是编译程序</a:t>
            </a:r>
            <a:endParaRPr lang="en-US" altLang="zh-CN" dirty="0" smtClean="0">
              <a:latin typeface="Arial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编译程序</a:t>
            </a:r>
            <a:r>
              <a:rPr lang="en-US" altLang="zh-CN" dirty="0" smtClean="0"/>
              <a:t>/</a:t>
            </a:r>
            <a:r>
              <a:rPr lang="zh-CN" altLang="en-US" dirty="0" smtClean="0"/>
              <a:t>编译器（</a:t>
            </a:r>
            <a:r>
              <a:rPr lang="en-US" altLang="zh-CN" dirty="0" smtClean="0">
                <a:cs typeface="Arial" charset="0"/>
              </a:rPr>
              <a:t>compiler</a:t>
            </a:r>
            <a:r>
              <a:rPr lang="zh-CN" altLang="en-US" dirty="0" smtClean="0"/>
              <a:t>）</a:t>
            </a:r>
            <a:endParaRPr kumimoji="1" lang="en-US" altLang="zh-CN" dirty="0" smtClean="0">
              <a:latin typeface="宋体" charset="-122"/>
            </a:endParaRPr>
          </a:p>
          <a:p>
            <a:pPr lvl="1" eaLnBrk="1" hangingPunct="1"/>
            <a:r>
              <a:rPr kumimoji="1" lang="zh-CN" altLang="en-US" dirty="0" smtClean="0">
                <a:latin typeface="宋体" charset="-122"/>
              </a:rPr>
              <a:t>是把某一种</a:t>
            </a:r>
            <a:r>
              <a:rPr kumimoji="1" lang="zh-CN" altLang="en-US" dirty="0" smtClean="0">
                <a:solidFill>
                  <a:srgbClr val="FF0000"/>
                </a:solidFill>
                <a:latin typeface="宋体" charset="-122"/>
              </a:rPr>
              <a:t>高级语言程序</a:t>
            </a:r>
            <a:r>
              <a:rPr kumimoji="1" lang="zh-CN" altLang="en-US" dirty="0" smtClean="0">
                <a:latin typeface="宋体" charset="-122"/>
              </a:rPr>
              <a:t>等价地转换成另一种</a:t>
            </a:r>
            <a:r>
              <a:rPr kumimoji="1" lang="zh-CN" altLang="en-US" dirty="0" smtClean="0">
                <a:solidFill>
                  <a:srgbClr val="FF0000"/>
                </a:solidFill>
                <a:latin typeface="宋体" charset="-122"/>
              </a:rPr>
              <a:t>低级语言程序</a:t>
            </a:r>
            <a:r>
              <a:rPr kumimoji="1" lang="en-US" altLang="zh-CN" dirty="0" smtClean="0">
                <a:latin typeface="宋体" charset="-122"/>
              </a:rPr>
              <a:t>(</a:t>
            </a:r>
            <a:r>
              <a:rPr kumimoji="1" lang="zh-CN" altLang="en-US" dirty="0" smtClean="0">
                <a:latin typeface="宋体" charset="-122"/>
              </a:rPr>
              <a:t>如汇编语言或机器语言程序</a:t>
            </a:r>
            <a:r>
              <a:rPr kumimoji="1" lang="en-US" altLang="zh-CN" dirty="0" smtClean="0">
                <a:latin typeface="宋体" charset="-122"/>
              </a:rPr>
              <a:t>)</a:t>
            </a:r>
            <a:r>
              <a:rPr kumimoji="1" lang="zh-CN" altLang="en-US" dirty="0" smtClean="0">
                <a:latin typeface="宋体" charset="-122"/>
              </a:rPr>
              <a:t>的程序。</a:t>
            </a:r>
            <a:endParaRPr lang="en-US" altLang="zh-CN" dirty="0" smtClean="0">
              <a:cs typeface="Arial" charset="0"/>
            </a:endParaRPr>
          </a:p>
          <a:p>
            <a:pPr lvl="1" eaLnBrk="1" hangingPunct="1"/>
            <a:endParaRPr lang="en-US" altLang="zh-CN" dirty="0" smtClean="0">
              <a:cs typeface="Arial" charset="0"/>
            </a:endParaRPr>
          </a:p>
          <a:p>
            <a:pPr lvl="1" eaLnBrk="1" hangingPunct="1"/>
            <a:endParaRPr lang="en-US" altLang="zh-CN" dirty="0" smtClean="0">
              <a:cs typeface="Arial" charset="0"/>
            </a:endParaRPr>
          </a:p>
          <a:p>
            <a:pPr lvl="1" eaLnBrk="1" hangingPunct="1"/>
            <a:endParaRPr lang="en-US" altLang="zh-CN" dirty="0" smtClean="0">
              <a:cs typeface="Arial" charset="0"/>
            </a:endParaRPr>
          </a:p>
          <a:p>
            <a:pPr lvl="1" eaLnBrk="1" hangingPunct="1"/>
            <a:endParaRPr lang="en-US" altLang="zh-CN" dirty="0" smtClean="0">
              <a:cs typeface="Arial" charset="0"/>
            </a:endParaRPr>
          </a:p>
          <a:p>
            <a:pPr lvl="1" eaLnBrk="1" hangingPunct="1"/>
            <a:endParaRPr lang="en-US" altLang="zh-CN" dirty="0" smtClean="0">
              <a:cs typeface="Arial" charset="0"/>
            </a:endParaRPr>
          </a:p>
          <a:p>
            <a:pPr lvl="1" eaLnBrk="1" hangingPunct="1"/>
            <a:endParaRPr lang="en-US" altLang="zh-CN" dirty="0" smtClean="0">
              <a:cs typeface="Arial" charset="0"/>
            </a:endParaRPr>
          </a:p>
          <a:p>
            <a:pPr lvl="1" eaLnBrk="1" hangingPunct="1"/>
            <a:endParaRPr lang="en-US" altLang="zh-CN" dirty="0" smtClean="0">
              <a:cs typeface="Arial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142976" y="2833792"/>
            <a:ext cx="6725288" cy="1595340"/>
            <a:chOff x="1142976" y="2743314"/>
            <a:chExt cx="6725288" cy="1595340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142976" y="2743314"/>
              <a:ext cx="1296000" cy="90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kumimoji="1" lang="zh-CN" altLang="en-US" sz="2000" b="0" dirty="0">
                  <a:latin typeface="微软雅黑" pitchFamily="34" charset="-122"/>
                  <a:ea typeface="微软雅黑" pitchFamily="34" charset="-122"/>
                </a:rPr>
                <a:t>高级语言程序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863963" y="2743314"/>
              <a:ext cx="1296000" cy="90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kumimoji="1" lang="zh-CN" altLang="en-US" sz="2000" b="0" dirty="0">
                  <a:latin typeface="微软雅黑" pitchFamily="34" charset="-122"/>
                  <a:ea typeface="微软雅黑" pitchFamily="34" charset="-122"/>
                </a:rPr>
                <a:t>机器语言程序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357422" y="3929066"/>
              <a:ext cx="1644650" cy="4095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000" b="0" dirty="0" smtClean="0">
                  <a:latin typeface="微软雅黑" pitchFamily="34" charset="-122"/>
                  <a:ea typeface="微软雅黑" pitchFamily="34" charset="-122"/>
                </a:rPr>
                <a:t>编译程序</a:t>
              </a:r>
              <a:endParaRPr kumimoji="1" lang="zh-CN" altLang="en-US" sz="2000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744430" y="2771742"/>
              <a:ext cx="756000" cy="3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b="0" dirty="0">
                  <a:latin typeface="微软雅黑" pitchFamily="34" charset="-122"/>
                  <a:ea typeface="微软雅黑" pitchFamily="34" charset="-122"/>
                </a:rPr>
                <a:t>翻译</a:t>
              </a: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510202" y="2771742"/>
              <a:ext cx="756000" cy="324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b="0" dirty="0">
                  <a:latin typeface="微软雅黑" pitchFamily="34" charset="-122"/>
                  <a:ea typeface="微软雅黑" pitchFamily="34" charset="-122"/>
                </a:rPr>
                <a:t>运行</a:t>
              </a:r>
            </a:p>
          </p:txBody>
        </p:sp>
        <p:cxnSp>
          <p:nvCxnSpPr>
            <p:cNvPr id="23" name="直接箭头连接符 22"/>
            <p:cNvCxnSpPr>
              <a:stCxn id="13" idx="3"/>
              <a:endCxn id="14" idx="1"/>
            </p:cNvCxnSpPr>
            <p:nvPr/>
          </p:nvCxnSpPr>
          <p:spPr bwMode="auto">
            <a:xfrm>
              <a:off x="2438976" y="3193314"/>
              <a:ext cx="1424987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直接箭头连接符 27"/>
            <p:cNvCxnSpPr>
              <a:stCxn id="14" idx="3"/>
            </p:cNvCxnSpPr>
            <p:nvPr/>
          </p:nvCxnSpPr>
          <p:spPr bwMode="auto">
            <a:xfrm>
              <a:off x="5159963" y="3193314"/>
              <a:ext cx="1424987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rot="16200000" flipV="1">
              <a:off x="2855241" y="3545529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6572264" y="2743314"/>
              <a:ext cx="1296000" cy="90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kumimoji="1" lang="zh-CN" altLang="en-US" sz="2000" b="0" dirty="0" smtClean="0">
                  <a:latin typeface="微软雅黑" pitchFamily="34" charset="-122"/>
                  <a:ea typeface="微软雅黑" pitchFamily="34" charset="-122"/>
                </a:rPr>
                <a:t>结果</a:t>
              </a:r>
              <a:endParaRPr kumimoji="1" lang="zh-CN" altLang="en-US" sz="2000" b="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dirty="0" smtClean="0">
                <a:cs typeface="Arial" charset="0"/>
              </a:rPr>
              <a:t>机器语言</a:t>
            </a:r>
            <a:endParaRPr lang="en-US" altLang="zh-CN" dirty="0" smtClean="0">
              <a:cs typeface="Arial" charset="0"/>
            </a:endParaRP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altLang="zh-CN" dirty="0" smtClean="0">
                <a:cs typeface="Arial" charset="0"/>
              </a:rPr>
              <a:t>	C7 06 0000 0002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 smtClean="0">
                <a:cs typeface="Arial" charset="0"/>
              </a:rPr>
              <a:t>汇编</a:t>
            </a:r>
            <a:endParaRPr lang="en-US" altLang="zh-CN" dirty="0" smtClean="0">
              <a:cs typeface="Arial" charset="0"/>
            </a:endParaRP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altLang="zh-CN" dirty="0" smtClean="0">
                <a:cs typeface="Arial" charset="0"/>
              </a:rPr>
              <a:t>	</a:t>
            </a:r>
            <a:r>
              <a:rPr lang="en-US" altLang="zh-CN" dirty="0" err="1" smtClean="0">
                <a:cs typeface="Arial" charset="0"/>
              </a:rPr>
              <a:t>Mov</a:t>
            </a:r>
            <a:r>
              <a:rPr lang="en-US" altLang="zh-CN" dirty="0" smtClean="0">
                <a:cs typeface="Arial" charset="0"/>
              </a:rPr>
              <a:t>  x, 2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 smtClean="0"/>
              <a:t>高级语言</a:t>
            </a:r>
            <a:endParaRPr lang="en-US" altLang="zh-CN" dirty="0" smtClean="0"/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altLang="zh-CN" dirty="0" smtClean="0">
                <a:cs typeface="Arial" charset="0"/>
              </a:rPr>
              <a:t>	x=2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5E571-FCF3-480D-AC28-753468F0044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23241</TotalTime>
  <Words>1868</Words>
  <Application>Microsoft PowerPoint</Application>
  <PresentationFormat>全屏显示(4:3)</PresentationFormat>
  <Paragraphs>595</Paragraphs>
  <Slides>52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Blends</vt:lpstr>
      <vt:lpstr>Compiler Principles</vt:lpstr>
      <vt:lpstr>Text</vt:lpstr>
      <vt:lpstr>References</vt:lpstr>
      <vt:lpstr>The purpose of this course</vt:lpstr>
      <vt:lpstr>Grading</vt:lpstr>
      <vt:lpstr>第一章 引 论</vt:lpstr>
      <vt:lpstr>Contents</vt:lpstr>
      <vt:lpstr>什么是编译程序</vt:lpstr>
      <vt:lpstr>为什么要编译</vt:lpstr>
      <vt:lpstr>解释程序</vt:lpstr>
      <vt:lpstr>幻灯片 11</vt:lpstr>
      <vt:lpstr>Contents</vt:lpstr>
      <vt:lpstr>幻灯片 13</vt:lpstr>
      <vt:lpstr>编译过程</vt:lpstr>
      <vt:lpstr>1. 词法分析</vt:lpstr>
      <vt:lpstr>1. 词法分析</vt:lpstr>
      <vt:lpstr>2. 语法分析</vt:lpstr>
      <vt:lpstr>分析树</vt:lpstr>
      <vt:lpstr>语法树</vt:lpstr>
      <vt:lpstr>2. 语法分析</vt:lpstr>
      <vt:lpstr>3. 语义分析与中间代码生成</vt:lpstr>
      <vt:lpstr>3. 语义分析与中间代码生成</vt:lpstr>
      <vt:lpstr>3. 语义分析与中间代码生成</vt:lpstr>
      <vt:lpstr>3. 语义分析与中间代码生成</vt:lpstr>
      <vt:lpstr>4. 优化</vt:lpstr>
      <vt:lpstr>4. 优化</vt:lpstr>
      <vt:lpstr>4. 优化</vt:lpstr>
      <vt:lpstr>4. 优化</vt:lpstr>
      <vt:lpstr>5. 目标代码生成</vt:lpstr>
      <vt:lpstr>5. 目标代码生成</vt:lpstr>
      <vt:lpstr>Contents</vt:lpstr>
      <vt:lpstr>1. 整体结构</vt:lpstr>
      <vt:lpstr>2. 表格和表格管理</vt:lpstr>
      <vt:lpstr>例 PASCAL程序段</vt:lpstr>
      <vt:lpstr>3. 出错处理</vt:lpstr>
      <vt:lpstr>4. 遍(pass)</vt:lpstr>
      <vt:lpstr>5. 前端与后端</vt:lpstr>
      <vt:lpstr>JAVA语言</vt:lpstr>
      <vt:lpstr>Contents</vt:lpstr>
      <vt:lpstr>程序设计环境</vt:lpstr>
      <vt:lpstr>Contents</vt:lpstr>
      <vt:lpstr>构造编译器涉及到的三种语言</vt:lpstr>
      <vt:lpstr>T形图</vt:lpstr>
      <vt:lpstr>移植（Porting）</vt:lpstr>
      <vt:lpstr>自编译/自展（Bootstrapping）</vt:lpstr>
      <vt:lpstr>编译器的自动生成</vt:lpstr>
      <vt:lpstr>幻灯片 47</vt:lpstr>
      <vt:lpstr>TINY语言</vt:lpstr>
      <vt:lpstr>TINY程序</vt:lpstr>
      <vt:lpstr>C-Minus语言</vt:lpstr>
      <vt:lpstr>C-Minus程序</vt:lpstr>
      <vt:lpstr>End of Chapter 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xiaomi</dc:creator>
  <cp:lastModifiedBy>Administrator</cp:lastModifiedBy>
  <cp:revision>365</cp:revision>
  <dcterms:created xsi:type="dcterms:W3CDTF">1601-01-01T00:00:00Z</dcterms:created>
  <dcterms:modified xsi:type="dcterms:W3CDTF">2018-03-07T10:25:14Z</dcterms:modified>
</cp:coreProperties>
</file>