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9" r:id="rId14"/>
    <p:sldId id="280" r:id="rId15"/>
    <p:sldId id="281" r:id="rId16"/>
    <p:sldId id="284" r:id="rId17"/>
    <p:sldId id="283" r:id="rId18"/>
    <p:sldId id="285" r:id="rId19"/>
    <p:sldId id="286" r:id="rId20"/>
    <p:sldId id="282" r:id="rId21"/>
    <p:sldId id="278" r:id="rId22"/>
    <p:sldId id="270" r:id="rId23"/>
    <p:sldId id="271" r:id="rId24"/>
    <p:sldId id="272" r:id="rId25"/>
    <p:sldId id="273" r:id="rId26"/>
    <p:sldId id="274" r:id="rId27"/>
    <p:sldId id="275" r:id="rId28"/>
    <p:sldId id="277" r:id="rId29"/>
    <p:sldId id="276" r:id="rId30"/>
    <p:sldId id="288" r:id="rId31"/>
    <p:sldId id="287" r:id="rId32"/>
    <p:sldId id="289" r:id="rId33"/>
    <p:sldId id="290" r:id="rId34"/>
    <p:sldId id="292" r:id="rId35"/>
    <p:sldId id="293" r:id="rId36"/>
    <p:sldId id="291" r:id="rId37"/>
    <p:sldId id="294" r:id="rId38"/>
    <p:sldId id="295" r:id="rId39"/>
    <p:sldId id="296" r:id="rId40"/>
    <p:sldId id="297" r:id="rId41"/>
    <p:sldId id="298" r:id="rId42"/>
    <p:sldId id="299" r:id="rId43"/>
    <p:sldId id="301" r:id="rId44"/>
    <p:sldId id="300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3" r:id="rId66"/>
    <p:sldId id="324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8703F-B534-4116-86AA-D2CD923BEFC5}" type="doc">
      <dgm:prSet loTypeId="urn:microsoft.com/office/officeart/2005/8/layout/list1" loCatId="list" qsTypeId="urn:microsoft.com/office/officeart/2005/8/quickstyle/simple3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F0B977C4-0B6C-43D0-B945-1AFB81984DDD}">
      <dgm:prSet phldrT="[Text]" custT="1"/>
      <dgm:spPr/>
      <dgm:t>
        <a:bodyPr/>
        <a:lstStyle/>
        <a:p>
          <a:r>
            <a:rPr lang="en-US" sz="2000" dirty="0" smtClean="0">
              <a:latin typeface="Cambria" pitchFamily="18" charset="0"/>
            </a:rPr>
            <a:t>DDL – Data Definition Language</a:t>
          </a:r>
          <a:endParaRPr lang="en-US" sz="2000" dirty="0">
            <a:latin typeface="Cambria" pitchFamily="18" charset="0"/>
          </a:endParaRPr>
        </a:p>
      </dgm:t>
    </dgm:pt>
    <dgm:pt modelId="{62EF0938-F33D-4FBA-B2A5-9DF54A6672E9}" type="parTrans" cxnId="{A05722F4-7475-4894-BFEB-15BC497985D6}">
      <dgm:prSet/>
      <dgm:spPr/>
      <dgm:t>
        <a:bodyPr/>
        <a:lstStyle/>
        <a:p>
          <a:endParaRPr lang="en-US" sz="2000">
            <a:latin typeface="Cambria" pitchFamily="18" charset="0"/>
          </a:endParaRPr>
        </a:p>
      </dgm:t>
    </dgm:pt>
    <dgm:pt modelId="{655A4956-C76C-43ED-AD77-3964676E04C8}" type="sibTrans" cxnId="{A05722F4-7475-4894-BFEB-15BC497985D6}">
      <dgm:prSet/>
      <dgm:spPr/>
      <dgm:t>
        <a:bodyPr/>
        <a:lstStyle/>
        <a:p>
          <a:endParaRPr lang="en-US" sz="2000">
            <a:latin typeface="Cambria" pitchFamily="18" charset="0"/>
          </a:endParaRPr>
        </a:p>
      </dgm:t>
    </dgm:pt>
    <dgm:pt modelId="{A1C68A84-875B-4AA8-87F0-BFF869E0C013}">
      <dgm:prSet phldrT="[Text]" custT="1"/>
      <dgm:spPr/>
      <dgm:t>
        <a:bodyPr/>
        <a:lstStyle/>
        <a:p>
          <a:r>
            <a:rPr lang="en-US" sz="2000" dirty="0" smtClean="0">
              <a:latin typeface="Cambria" pitchFamily="18" charset="0"/>
            </a:rPr>
            <a:t>DML – Data Manipulation Language</a:t>
          </a:r>
          <a:endParaRPr lang="en-US" sz="2000" dirty="0">
            <a:latin typeface="Cambria" pitchFamily="18" charset="0"/>
          </a:endParaRPr>
        </a:p>
      </dgm:t>
    </dgm:pt>
    <dgm:pt modelId="{1B843A34-AEAE-4D96-AA65-A6E32D5D75C7}" type="parTrans" cxnId="{1B730493-3651-4C09-9DB4-BAE023CB88A6}">
      <dgm:prSet/>
      <dgm:spPr/>
      <dgm:t>
        <a:bodyPr/>
        <a:lstStyle/>
        <a:p>
          <a:endParaRPr lang="en-US" sz="2000">
            <a:latin typeface="Cambria" pitchFamily="18" charset="0"/>
          </a:endParaRPr>
        </a:p>
      </dgm:t>
    </dgm:pt>
    <dgm:pt modelId="{1794F105-F262-4B1D-A98E-2A4008940E3A}" type="sibTrans" cxnId="{1B730493-3651-4C09-9DB4-BAE023CB88A6}">
      <dgm:prSet/>
      <dgm:spPr/>
      <dgm:t>
        <a:bodyPr/>
        <a:lstStyle/>
        <a:p>
          <a:endParaRPr lang="en-US" sz="2000">
            <a:latin typeface="Cambria" pitchFamily="18" charset="0"/>
          </a:endParaRPr>
        </a:p>
      </dgm:t>
    </dgm:pt>
    <dgm:pt modelId="{922DFCF8-912B-4DF1-B866-685C9CDA2EBD}">
      <dgm:prSet phldrT="[Text]" custT="1"/>
      <dgm:spPr/>
      <dgm:t>
        <a:bodyPr/>
        <a:lstStyle/>
        <a:p>
          <a:r>
            <a:rPr lang="en-US" sz="2000" dirty="0" smtClean="0">
              <a:latin typeface="Cambria" pitchFamily="18" charset="0"/>
            </a:rPr>
            <a:t>DCL – Data Control Language</a:t>
          </a:r>
          <a:endParaRPr lang="en-US" sz="2000" dirty="0">
            <a:latin typeface="Cambria" pitchFamily="18" charset="0"/>
          </a:endParaRPr>
        </a:p>
      </dgm:t>
    </dgm:pt>
    <dgm:pt modelId="{6B29FDE0-9668-44DB-8C5A-C239D7E00939}" type="parTrans" cxnId="{15E67AA0-9E49-4298-8207-18C7AE8672BF}">
      <dgm:prSet/>
      <dgm:spPr/>
      <dgm:t>
        <a:bodyPr/>
        <a:lstStyle/>
        <a:p>
          <a:endParaRPr lang="en-US" sz="2000">
            <a:latin typeface="Cambria" pitchFamily="18" charset="0"/>
          </a:endParaRPr>
        </a:p>
      </dgm:t>
    </dgm:pt>
    <dgm:pt modelId="{C927F0BE-BF12-4B62-A660-86E78F2EB559}" type="sibTrans" cxnId="{15E67AA0-9E49-4298-8207-18C7AE8672BF}">
      <dgm:prSet/>
      <dgm:spPr/>
      <dgm:t>
        <a:bodyPr/>
        <a:lstStyle/>
        <a:p>
          <a:endParaRPr lang="en-US" sz="2000">
            <a:latin typeface="Cambria" pitchFamily="18" charset="0"/>
          </a:endParaRPr>
        </a:p>
      </dgm:t>
    </dgm:pt>
    <dgm:pt modelId="{5808DF3F-FBD6-414F-989E-62823267136B}">
      <dgm:prSet phldrT="[Text]" custT="1"/>
      <dgm:spPr/>
      <dgm:t>
        <a:bodyPr/>
        <a:lstStyle/>
        <a:p>
          <a:r>
            <a:rPr lang="en-US" sz="2000" dirty="0" smtClean="0">
              <a:latin typeface="Cambria" pitchFamily="18" charset="0"/>
            </a:rPr>
            <a:t>TCL – Transactional Control Language</a:t>
          </a:r>
          <a:endParaRPr lang="en-US" sz="2000" dirty="0">
            <a:latin typeface="Cambria" pitchFamily="18" charset="0"/>
          </a:endParaRPr>
        </a:p>
      </dgm:t>
    </dgm:pt>
    <dgm:pt modelId="{EB9717C6-F215-4FC7-A2B9-FEF4EF47B036}" type="parTrans" cxnId="{C535B21A-1A08-4370-91CB-62CDD0B1E5F0}">
      <dgm:prSet/>
      <dgm:spPr/>
      <dgm:t>
        <a:bodyPr/>
        <a:lstStyle/>
        <a:p>
          <a:endParaRPr lang="en-US" sz="2000">
            <a:latin typeface="Cambria" pitchFamily="18" charset="0"/>
          </a:endParaRPr>
        </a:p>
      </dgm:t>
    </dgm:pt>
    <dgm:pt modelId="{0CC4CC05-CA35-4597-B3A8-84F5B8A19F19}" type="sibTrans" cxnId="{C535B21A-1A08-4370-91CB-62CDD0B1E5F0}">
      <dgm:prSet/>
      <dgm:spPr/>
      <dgm:t>
        <a:bodyPr/>
        <a:lstStyle/>
        <a:p>
          <a:endParaRPr lang="en-US" sz="2000">
            <a:latin typeface="Cambria" pitchFamily="18" charset="0"/>
          </a:endParaRPr>
        </a:p>
      </dgm:t>
    </dgm:pt>
    <dgm:pt modelId="{C493B029-4526-4EF0-9EE6-3F997D0DAD85}" type="pres">
      <dgm:prSet presAssocID="{D108703F-B534-4116-86AA-D2CD923BEFC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37A937-834B-4A43-9AFA-E26F56E20201}" type="pres">
      <dgm:prSet presAssocID="{F0B977C4-0B6C-43D0-B945-1AFB81984DDD}" presName="parentLin" presStyleCnt="0"/>
      <dgm:spPr/>
      <dgm:t>
        <a:bodyPr/>
        <a:lstStyle/>
        <a:p>
          <a:endParaRPr lang="en-IN"/>
        </a:p>
      </dgm:t>
    </dgm:pt>
    <dgm:pt modelId="{CDDB1D6A-92A2-4A7A-8FC2-BD7A38DEAF1D}" type="pres">
      <dgm:prSet presAssocID="{F0B977C4-0B6C-43D0-B945-1AFB81984DD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F26045A-12F2-43E9-BBBE-5E76FE4BC8A4}" type="pres">
      <dgm:prSet presAssocID="{F0B977C4-0B6C-43D0-B945-1AFB81984DD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A08B59-288C-49A8-9FCA-6BA34F9656A2}" type="pres">
      <dgm:prSet presAssocID="{F0B977C4-0B6C-43D0-B945-1AFB81984DDD}" presName="negativeSpace" presStyleCnt="0"/>
      <dgm:spPr/>
      <dgm:t>
        <a:bodyPr/>
        <a:lstStyle/>
        <a:p>
          <a:endParaRPr lang="en-IN"/>
        </a:p>
      </dgm:t>
    </dgm:pt>
    <dgm:pt modelId="{96F3CA34-B8CB-4D0F-95FA-9A24EEF7DAF7}" type="pres">
      <dgm:prSet presAssocID="{F0B977C4-0B6C-43D0-B945-1AFB81984DDD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68D0EB-AF2A-4DD4-A1E5-315FFBBD1AE2}" type="pres">
      <dgm:prSet presAssocID="{655A4956-C76C-43ED-AD77-3964676E04C8}" presName="spaceBetweenRectangles" presStyleCnt="0"/>
      <dgm:spPr/>
      <dgm:t>
        <a:bodyPr/>
        <a:lstStyle/>
        <a:p>
          <a:endParaRPr lang="en-IN"/>
        </a:p>
      </dgm:t>
    </dgm:pt>
    <dgm:pt modelId="{43CA2DC8-7E2F-44C5-B966-C79C052EE3E1}" type="pres">
      <dgm:prSet presAssocID="{A1C68A84-875B-4AA8-87F0-BFF869E0C013}" presName="parentLin" presStyleCnt="0"/>
      <dgm:spPr/>
      <dgm:t>
        <a:bodyPr/>
        <a:lstStyle/>
        <a:p>
          <a:endParaRPr lang="en-IN"/>
        </a:p>
      </dgm:t>
    </dgm:pt>
    <dgm:pt modelId="{3F5A39C4-8F34-4A15-89CA-9EFB96BCC3CA}" type="pres">
      <dgm:prSet presAssocID="{A1C68A84-875B-4AA8-87F0-BFF869E0C013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27B3EF14-39B0-4ABD-9CB0-6A4650752539}" type="pres">
      <dgm:prSet presAssocID="{A1C68A84-875B-4AA8-87F0-BFF869E0C01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12D0C-9F6D-4D34-865F-D1054120A8ED}" type="pres">
      <dgm:prSet presAssocID="{A1C68A84-875B-4AA8-87F0-BFF869E0C013}" presName="negativeSpace" presStyleCnt="0"/>
      <dgm:spPr/>
      <dgm:t>
        <a:bodyPr/>
        <a:lstStyle/>
        <a:p>
          <a:endParaRPr lang="en-IN"/>
        </a:p>
      </dgm:t>
    </dgm:pt>
    <dgm:pt modelId="{17EDF215-0185-4961-91C0-93148395F66D}" type="pres">
      <dgm:prSet presAssocID="{A1C68A84-875B-4AA8-87F0-BFF869E0C013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009A1E9-95BA-48B1-854B-02BFD271098A}" type="pres">
      <dgm:prSet presAssocID="{1794F105-F262-4B1D-A98E-2A4008940E3A}" presName="spaceBetweenRectangles" presStyleCnt="0"/>
      <dgm:spPr/>
      <dgm:t>
        <a:bodyPr/>
        <a:lstStyle/>
        <a:p>
          <a:endParaRPr lang="en-IN"/>
        </a:p>
      </dgm:t>
    </dgm:pt>
    <dgm:pt modelId="{2B082642-8404-4C44-8519-8D472F9F0F5D}" type="pres">
      <dgm:prSet presAssocID="{922DFCF8-912B-4DF1-B866-685C9CDA2EBD}" presName="parentLin" presStyleCnt="0"/>
      <dgm:spPr/>
      <dgm:t>
        <a:bodyPr/>
        <a:lstStyle/>
        <a:p>
          <a:endParaRPr lang="en-IN"/>
        </a:p>
      </dgm:t>
    </dgm:pt>
    <dgm:pt modelId="{5DFECABC-00D6-4BF9-B4AF-026C18BBC3A8}" type="pres">
      <dgm:prSet presAssocID="{922DFCF8-912B-4DF1-B866-685C9CDA2EBD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170F032-D85A-49F1-9D93-C27AF3EB1A2B}" type="pres">
      <dgm:prSet presAssocID="{922DFCF8-912B-4DF1-B866-685C9CDA2EB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7ED292-5186-42FE-A81A-81906D0BB833}" type="pres">
      <dgm:prSet presAssocID="{922DFCF8-912B-4DF1-B866-685C9CDA2EBD}" presName="negativeSpace" presStyleCnt="0"/>
      <dgm:spPr/>
      <dgm:t>
        <a:bodyPr/>
        <a:lstStyle/>
        <a:p>
          <a:endParaRPr lang="en-IN"/>
        </a:p>
      </dgm:t>
    </dgm:pt>
    <dgm:pt modelId="{1A663145-F173-482B-821D-D1FAD3F4ED2B}" type="pres">
      <dgm:prSet presAssocID="{922DFCF8-912B-4DF1-B866-685C9CDA2EBD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CDDEB61-367D-4ABC-AAEF-62513E4DE0B9}" type="pres">
      <dgm:prSet presAssocID="{C927F0BE-BF12-4B62-A660-86E78F2EB559}" presName="spaceBetweenRectangles" presStyleCnt="0"/>
      <dgm:spPr/>
      <dgm:t>
        <a:bodyPr/>
        <a:lstStyle/>
        <a:p>
          <a:endParaRPr lang="en-IN"/>
        </a:p>
      </dgm:t>
    </dgm:pt>
    <dgm:pt modelId="{B726358C-972A-4CA1-A148-1CE6A9726FA9}" type="pres">
      <dgm:prSet presAssocID="{5808DF3F-FBD6-414F-989E-62823267136B}" presName="parentLin" presStyleCnt="0"/>
      <dgm:spPr/>
      <dgm:t>
        <a:bodyPr/>
        <a:lstStyle/>
        <a:p>
          <a:endParaRPr lang="en-IN"/>
        </a:p>
      </dgm:t>
    </dgm:pt>
    <dgm:pt modelId="{E90DFFF2-2D0B-4878-8A7B-4B9E00A2D7E8}" type="pres">
      <dgm:prSet presAssocID="{5808DF3F-FBD6-414F-989E-62823267136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17CCE21F-8D5C-474F-B368-C616FDF67B35}" type="pres">
      <dgm:prSet presAssocID="{5808DF3F-FBD6-414F-989E-62823267136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E591D-31FF-4B29-A6EB-A0C7C8C880E4}" type="pres">
      <dgm:prSet presAssocID="{5808DF3F-FBD6-414F-989E-62823267136B}" presName="negativeSpace" presStyleCnt="0"/>
      <dgm:spPr/>
      <dgm:t>
        <a:bodyPr/>
        <a:lstStyle/>
        <a:p>
          <a:endParaRPr lang="en-IN"/>
        </a:p>
      </dgm:t>
    </dgm:pt>
    <dgm:pt modelId="{AB51A437-5ABB-4E85-9353-E9CCD3C64764}" type="pres">
      <dgm:prSet presAssocID="{5808DF3F-FBD6-414F-989E-62823267136B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11C54C2-DB24-445E-BF4E-5819AEAAB010}" type="presOf" srcId="{D108703F-B534-4116-86AA-D2CD923BEFC5}" destId="{C493B029-4526-4EF0-9EE6-3F997D0DAD85}" srcOrd="0" destOrd="0" presId="urn:microsoft.com/office/officeart/2005/8/layout/list1"/>
    <dgm:cxn modelId="{6D72BB19-5118-46A5-9A22-9C428CFD3C8F}" type="presOf" srcId="{5808DF3F-FBD6-414F-989E-62823267136B}" destId="{E90DFFF2-2D0B-4878-8A7B-4B9E00A2D7E8}" srcOrd="0" destOrd="0" presId="urn:microsoft.com/office/officeart/2005/8/layout/list1"/>
    <dgm:cxn modelId="{3E61B12A-3F0D-4934-944F-A7E425BD5091}" type="presOf" srcId="{A1C68A84-875B-4AA8-87F0-BFF869E0C013}" destId="{3F5A39C4-8F34-4A15-89CA-9EFB96BCC3CA}" srcOrd="0" destOrd="0" presId="urn:microsoft.com/office/officeart/2005/8/layout/list1"/>
    <dgm:cxn modelId="{8A25ECED-0A1D-4985-A13B-6DCC6101E257}" type="presOf" srcId="{A1C68A84-875B-4AA8-87F0-BFF869E0C013}" destId="{27B3EF14-39B0-4ABD-9CB0-6A4650752539}" srcOrd="1" destOrd="0" presId="urn:microsoft.com/office/officeart/2005/8/layout/list1"/>
    <dgm:cxn modelId="{7C5F5FD8-BC38-4D4E-AC12-A7D65731E8C1}" type="presOf" srcId="{922DFCF8-912B-4DF1-B866-685C9CDA2EBD}" destId="{1170F032-D85A-49F1-9D93-C27AF3EB1A2B}" srcOrd="1" destOrd="0" presId="urn:microsoft.com/office/officeart/2005/8/layout/list1"/>
    <dgm:cxn modelId="{C91E21C2-360C-446B-874D-4715D2928A68}" type="presOf" srcId="{F0B977C4-0B6C-43D0-B945-1AFB81984DDD}" destId="{CDDB1D6A-92A2-4A7A-8FC2-BD7A38DEAF1D}" srcOrd="0" destOrd="0" presId="urn:microsoft.com/office/officeart/2005/8/layout/list1"/>
    <dgm:cxn modelId="{CC17316B-70CC-4533-933A-39FC5B7E7FD0}" type="presOf" srcId="{F0B977C4-0B6C-43D0-B945-1AFB81984DDD}" destId="{3F26045A-12F2-43E9-BBBE-5E76FE4BC8A4}" srcOrd="1" destOrd="0" presId="urn:microsoft.com/office/officeart/2005/8/layout/list1"/>
    <dgm:cxn modelId="{A05722F4-7475-4894-BFEB-15BC497985D6}" srcId="{D108703F-B534-4116-86AA-D2CD923BEFC5}" destId="{F0B977C4-0B6C-43D0-B945-1AFB81984DDD}" srcOrd="0" destOrd="0" parTransId="{62EF0938-F33D-4FBA-B2A5-9DF54A6672E9}" sibTransId="{655A4956-C76C-43ED-AD77-3964676E04C8}"/>
    <dgm:cxn modelId="{32A2215F-305A-4C1F-902D-FA14C4548E7A}" type="presOf" srcId="{5808DF3F-FBD6-414F-989E-62823267136B}" destId="{17CCE21F-8D5C-474F-B368-C616FDF67B35}" srcOrd="1" destOrd="0" presId="urn:microsoft.com/office/officeart/2005/8/layout/list1"/>
    <dgm:cxn modelId="{15E67AA0-9E49-4298-8207-18C7AE8672BF}" srcId="{D108703F-B534-4116-86AA-D2CD923BEFC5}" destId="{922DFCF8-912B-4DF1-B866-685C9CDA2EBD}" srcOrd="2" destOrd="0" parTransId="{6B29FDE0-9668-44DB-8C5A-C239D7E00939}" sibTransId="{C927F0BE-BF12-4B62-A660-86E78F2EB559}"/>
    <dgm:cxn modelId="{C535B21A-1A08-4370-91CB-62CDD0B1E5F0}" srcId="{D108703F-B534-4116-86AA-D2CD923BEFC5}" destId="{5808DF3F-FBD6-414F-989E-62823267136B}" srcOrd="3" destOrd="0" parTransId="{EB9717C6-F215-4FC7-A2B9-FEF4EF47B036}" sibTransId="{0CC4CC05-CA35-4597-B3A8-84F5B8A19F19}"/>
    <dgm:cxn modelId="{F4A7A942-5394-4AC8-B21E-0B327A92167D}" type="presOf" srcId="{922DFCF8-912B-4DF1-B866-685C9CDA2EBD}" destId="{5DFECABC-00D6-4BF9-B4AF-026C18BBC3A8}" srcOrd="0" destOrd="0" presId="urn:microsoft.com/office/officeart/2005/8/layout/list1"/>
    <dgm:cxn modelId="{1B730493-3651-4C09-9DB4-BAE023CB88A6}" srcId="{D108703F-B534-4116-86AA-D2CD923BEFC5}" destId="{A1C68A84-875B-4AA8-87F0-BFF869E0C013}" srcOrd="1" destOrd="0" parTransId="{1B843A34-AEAE-4D96-AA65-A6E32D5D75C7}" sibTransId="{1794F105-F262-4B1D-A98E-2A4008940E3A}"/>
    <dgm:cxn modelId="{6E630FC7-29A4-4300-8622-7C0E7474ACDC}" type="presParOf" srcId="{C493B029-4526-4EF0-9EE6-3F997D0DAD85}" destId="{0137A937-834B-4A43-9AFA-E26F56E20201}" srcOrd="0" destOrd="0" presId="urn:microsoft.com/office/officeart/2005/8/layout/list1"/>
    <dgm:cxn modelId="{89EDE754-7082-4F4C-8B29-B9C4991D8182}" type="presParOf" srcId="{0137A937-834B-4A43-9AFA-E26F56E20201}" destId="{CDDB1D6A-92A2-4A7A-8FC2-BD7A38DEAF1D}" srcOrd="0" destOrd="0" presId="urn:microsoft.com/office/officeart/2005/8/layout/list1"/>
    <dgm:cxn modelId="{3BDD6CEB-9D6F-4F19-9217-84580243112D}" type="presParOf" srcId="{0137A937-834B-4A43-9AFA-E26F56E20201}" destId="{3F26045A-12F2-43E9-BBBE-5E76FE4BC8A4}" srcOrd="1" destOrd="0" presId="urn:microsoft.com/office/officeart/2005/8/layout/list1"/>
    <dgm:cxn modelId="{03282E4A-ED33-4976-B086-30F0FC604E3F}" type="presParOf" srcId="{C493B029-4526-4EF0-9EE6-3F997D0DAD85}" destId="{76A08B59-288C-49A8-9FCA-6BA34F9656A2}" srcOrd="1" destOrd="0" presId="urn:microsoft.com/office/officeart/2005/8/layout/list1"/>
    <dgm:cxn modelId="{7D67B747-808E-4789-A994-3A1303CA3409}" type="presParOf" srcId="{C493B029-4526-4EF0-9EE6-3F997D0DAD85}" destId="{96F3CA34-B8CB-4D0F-95FA-9A24EEF7DAF7}" srcOrd="2" destOrd="0" presId="urn:microsoft.com/office/officeart/2005/8/layout/list1"/>
    <dgm:cxn modelId="{006726FA-5623-4173-8252-B722F63488BD}" type="presParOf" srcId="{C493B029-4526-4EF0-9EE6-3F997D0DAD85}" destId="{4D68D0EB-AF2A-4DD4-A1E5-315FFBBD1AE2}" srcOrd="3" destOrd="0" presId="urn:microsoft.com/office/officeart/2005/8/layout/list1"/>
    <dgm:cxn modelId="{69F67CD4-E25E-4D4C-A9AF-4D92156E9D87}" type="presParOf" srcId="{C493B029-4526-4EF0-9EE6-3F997D0DAD85}" destId="{43CA2DC8-7E2F-44C5-B966-C79C052EE3E1}" srcOrd="4" destOrd="0" presId="urn:microsoft.com/office/officeart/2005/8/layout/list1"/>
    <dgm:cxn modelId="{653C57F5-F2C0-4658-9E11-C5AE3D2A806B}" type="presParOf" srcId="{43CA2DC8-7E2F-44C5-B966-C79C052EE3E1}" destId="{3F5A39C4-8F34-4A15-89CA-9EFB96BCC3CA}" srcOrd="0" destOrd="0" presId="urn:microsoft.com/office/officeart/2005/8/layout/list1"/>
    <dgm:cxn modelId="{742FD05B-DF26-4CCC-ABA5-2C8900392700}" type="presParOf" srcId="{43CA2DC8-7E2F-44C5-B966-C79C052EE3E1}" destId="{27B3EF14-39B0-4ABD-9CB0-6A4650752539}" srcOrd="1" destOrd="0" presId="urn:microsoft.com/office/officeart/2005/8/layout/list1"/>
    <dgm:cxn modelId="{653AFDA9-3FF9-48CF-BB7B-5FCD0E8A04B7}" type="presParOf" srcId="{C493B029-4526-4EF0-9EE6-3F997D0DAD85}" destId="{DF912D0C-9F6D-4D34-865F-D1054120A8ED}" srcOrd="5" destOrd="0" presId="urn:microsoft.com/office/officeart/2005/8/layout/list1"/>
    <dgm:cxn modelId="{88839AAF-CFC3-41CC-A228-2324605B6B48}" type="presParOf" srcId="{C493B029-4526-4EF0-9EE6-3F997D0DAD85}" destId="{17EDF215-0185-4961-91C0-93148395F66D}" srcOrd="6" destOrd="0" presId="urn:microsoft.com/office/officeart/2005/8/layout/list1"/>
    <dgm:cxn modelId="{85B287FD-0631-48E4-B717-863D42D2F050}" type="presParOf" srcId="{C493B029-4526-4EF0-9EE6-3F997D0DAD85}" destId="{B009A1E9-95BA-48B1-854B-02BFD271098A}" srcOrd="7" destOrd="0" presId="urn:microsoft.com/office/officeart/2005/8/layout/list1"/>
    <dgm:cxn modelId="{11DAF8D6-5587-4C2E-A379-B95465E1CCE9}" type="presParOf" srcId="{C493B029-4526-4EF0-9EE6-3F997D0DAD85}" destId="{2B082642-8404-4C44-8519-8D472F9F0F5D}" srcOrd="8" destOrd="0" presId="urn:microsoft.com/office/officeart/2005/8/layout/list1"/>
    <dgm:cxn modelId="{CBF05EC4-026A-4D43-AECA-515C427D4AB9}" type="presParOf" srcId="{2B082642-8404-4C44-8519-8D472F9F0F5D}" destId="{5DFECABC-00D6-4BF9-B4AF-026C18BBC3A8}" srcOrd="0" destOrd="0" presId="urn:microsoft.com/office/officeart/2005/8/layout/list1"/>
    <dgm:cxn modelId="{C0269FC7-CD19-4FF9-9E47-2F368A0EE4A7}" type="presParOf" srcId="{2B082642-8404-4C44-8519-8D472F9F0F5D}" destId="{1170F032-D85A-49F1-9D93-C27AF3EB1A2B}" srcOrd="1" destOrd="0" presId="urn:microsoft.com/office/officeart/2005/8/layout/list1"/>
    <dgm:cxn modelId="{E138F316-B158-472B-B731-6F60DE6F42DF}" type="presParOf" srcId="{C493B029-4526-4EF0-9EE6-3F997D0DAD85}" destId="{397ED292-5186-42FE-A81A-81906D0BB833}" srcOrd="9" destOrd="0" presId="urn:microsoft.com/office/officeart/2005/8/layout/list1"/>
    <dgm:cxn modelId="{D3C9A03A-FA35-44F2-8316-04B8BCA12289}" type="presParOf" srcId="{C493B029-4526-4EF0-9EE6-3F997D0DAD85}" destId="{1A663145-F173-482B-821D-D1FAD3F4ED2B}" srcOrd="10" destOrd="0" presId="urn:microsoft.com/office/officeart/2005/8/layout/list1"/>
    <dgm:cxn modelId="{55D0F668-69B4-444B-B12F-A81D0A9C39F3}" type="presParOf" srcId="{C493B029-4526-4EF0-9EE6-3F997D0DAD85}" destId="{DCDDEB61-367D-4ABC-AAEF-62513E4DE0B9}" srcOrd="11" destOrd="0" presId="urn:microsoft.com/office/officeart/2005/8/layout/list1"/>
    <dgm:cxn modelId="{9D2E80B1-AD5F-4942-9D14-F491E891B126}" type="presParOf" srcId="{C493B029-4526-4EF0-9EE6-3F997D0DAD85}" destId="{B726358C-972A-4CA1-A148-1CE6A9726FA9}" srcOrd="12" destOrd="0" presId="urn:microsoft.com/office/officeart/2005/8/layout/list1"/>
    <dgm:cxn modelId="{3F7867BD-E391-47EF-A92B-86BF41E33850}" type="presParOf" srcId="{B726358C-972A-4CA1-A148-1CE6A9726FA9}" destId="{E90DFFF2-2D0B-4878-8A7B-4B9E00A2D7E8}" srcOrd="0" destOrd="0" presId="urn:microsoft.com/office/officeart/2005/8/layout/list1"/>
    <dgm:cxn modelId="{95684307-85B5-483B-8B26-6749BADEEA27}" type="presParOf" srcId="{B726358C-972A-4CA1-A148-1CE6A9726FA9}" destId="{17CCE21F-8D5C-474F-B368-C616FDF67B35}" srcOrd="1" destOrd="0" presId="urn:microsoft.com/office/officeart/2005/8/layout/list1"/>
    <dgm:cxn modelId="{893F5592-EF4C-4424-8FCD-B64C75004C45}" type="presParOf" srcId="{C493B029-4526-4EF0-9EE6-3F997D0DAD85}" destId="{748E591D-31FF-4B29-A6EB-A0C7C8C880E4}" srcOrd="13" destOrd="0" presId="urn:microsoft.com/office/officeart/2005/8/layout/list1"/>
    <dgm:cxn modelId="{D6BA5B12-080C-4211-8E88-A53864CE3A3B}" type="presParOf" srcId="{C493B029-4526-4EF0-9EE6-3F997D0DAD85}" destId="{AB51A437-5ABB-4E85-9353-E9CCD3C6476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C44C2F-B28C-40A6-B5B7-D54E8FE0B8A2}" type="doc">
      <dgm:prSet loTypeId="urn:microsoft.com/office/officeart/2005/8/layout/matrix2" loCatId="matrix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1F71BE4-C0B0-4A17-98E7-96051F7E32A7}">
      <dgm:prSet phldrT="[Text]" custT="1"/>
      <dgm:spPr/>
      <dgm:t>
        <a:bodyPr/>
        <a:lstStyle/>
        <a:p>
          <a:r>
            <a:rPr lang="en-US" sz="2200" dirty="0" smtClean="0">
              <a:latin typeface="Cambria" pitchFamily="18" charset="0"/>
            </a:rPr>
            <a:t>To restrict  data  access</a:t>
          </a:r>
          <a:endParaRPr lang="en-US" sz="2200" dirty="0">
            <a:latin typeface="Cambria" pitchFamily="18" charset="0"/>
          </a:endParaRPr>
        </a:p>
      </dgm:t>
    </dgm:pt>
    <dgm:pt modelId="{65B823DD-B34B-4644-829A-3296225B717F}" type="parTrans" cxnId="{286D9969-B1B5-4157-AAD7-227ADC64A811}">
      <dgm:prSet custT="1"/>
      <dgm:spPr/>
      <dgm:t>
        <a:bodyPr/>
        <a:lstStyle/>
        <a:p>
          <a:endParaRPr lang="en-US" sz="2200">
            <a:latin typeface="Cambria" pitchFamily="18" charset="0"/>
          </a:endParaRPr>
        </a:p>
      </dgm:t>
    </dgm:pt>
    <dgm:pt modelId="{129AAA74-4930-4FA3-A589-08743C266375}" type="sibTrans" cxnId="{286D9969-B1B5-4157-AAD7-227ADC64A811}">
      <dgm:prSet/>
      <dgm:spPr/>
      <dgm:t>
        <a:bodyPr/>
        <a:lstStyle/>
        <a:p>
          <a:endParaRPr lang="en-US" sz="2200">
            <a:latin typeface="Cambria" pitchFamily="18" charset="0"/>
          </a:endParaRPr>
        </a:p>
      </dgm:t>
    </dgm:pt>
    <dgm:pt modelId="{A147CF4E-E255-4ABC-867B-952029ADB59C}">
      <dgm:prSet phldrT="[Text]" custT="1"/>
      <dgm:spPr/>
      <dgm:t>
        <a:bodyPr/>
        <a:lstStyle/>
        <a:p>
          <a:r>
            <a:rPr lang="en-US" sz="2200" dirty="0" smtClean="0">
              <a:latin typeface="Cambria" pitchFamily="18" charset="0"/>
            </a:rPr>
            <a:t>To make complex queries easy</a:t>
          </a:r>
          <a:endParaRPr lang="en-US" sz="2200" dirty="0">
            <a:latin typeface="Cambria" pitchFamily="18" charset="0"/>
          </a:endParaRPr>
        </a:p>
      </dgm:t>
    </dgm:pt>
    <dgm:pt modelId="{2266EBE6-12C9-4428-BB9A-B32983F68ECD}" type="parTrans" cxnId="{57138A59-627B-4602-870F-90AD3051FED0}">
      <dgm:prSet custT="1"/>
      <dgm:spPr/>
      <dgm:t>
        <a:bodyPr/>
        <a:lstStyle/>
        <a:p>
          <a:endParaRPr lang="en-US" sz="2200">
            <a:latin typeface="Cambria" pitchFamily="18" charset="0"/>
          </a:endParaRPr>
        </a:p>
      </dgm:t>
    </dgm:pt>
    <dgm:pt modelId="{D7873FED-D55F-4453-943A-B97747646BF0}" type="sibTrans" cxnId="{57138A59-627B-4602-870F-90AD3051FED0}">
      <dgm:prSet/>
      <dgm:spPr/>
      <dgm:t>
        <a:bodyPr/>
        <a:lstStyle/>
        <a:p>
          <a:endParaRPr lang="en-US" sz="2200">
            <a:latin typeface="Cambria" pitchFamily="18" charset="0"/>
          </a:endParaRPr>
        </a:p>
      </dgm:t>
    </dgm:pt>
    <dgm:pt modelId="{95A58281-E734-46C4-A7C9-0E3622766632}">
      <dgm:prSet phldrT="[Text]" custT="1"/>
      <dgm:spPr/>
      <dgm:t>
        <a:bodyPr/>
        <a:lstStyle/>
        <a:p>
          <a:r>
            <a:rPr lang="en-US" sz="2200" dirty="0" smtClean="0">
              <a:latin typeface="Cambria" pitchFamily="18" charset="0"/>
            </a:rPr>
            <a:t>To provide data independence</a:t>
          </a:r>
          <a:endParaRPr lang="en-US" sz="2200" dirty="0">
            <a:latin typeface="Cambria" pitchFamily="18" charset="0"/>
          </a:endParaRPr>
        </a:p>
      </dgm:t>
    </dgm:pt>
    <dgm:pt modelId="{9B9ECB10-0B01-4E3D-81D6-DD2908BF7A20}" type="parTrans" cxnId="{BB4EA744-7EEE-4149-BD0C-645E54CD7938}">
      <dgm:prSet custT="1"/>
      <dgm:spPr/>
      <dgm:t>
        <a:bodyPr/>
        <a:lstStyle/>
        <a:p>
          <a:endParaRPr lang="en-US" sz="2200">
            <a:latin typeface="Cambria" pitchFamily="18" charset="0"/>
          </a:endParaRPr>
        </a:p>
      </dgm:t>
    </dgm:pt>
    <dgm:pt modelId="{08AC49E5-04EC-4C2D-BDBD-28EDD877DB3E}" type="sibTrans" cxnId="{BB4EA744-7EEE-4149-BD0C-645E54CD7938}">
      <dgm:prSet/>
      <dgm:spPr/>
      <dgm:t>
        <a:bodyPr/>
        <a:lstStyle/>
        <a:p>
          <a:endParaRPr lang="en-US" sz="2200">
            <a:latin typeface="Cambria" pitchFamily="18" charset="0"/>
          </a:endParaRPr>
        </a:p>
      </dgm:t>
    </dgm:pt>
    <dgm:pt modelId="{365F976F-B304-4007-B79B-E4C229A1D4EC}">
      <dgm:prSet phldrT="[Text]" custT="1"/>
      <dgm:spPr/>
      <dgm:t>
        <a:bodyPr/>
        <a:lstStyle/>
        <a:p>
          <a:r>
            <a:rPr lang="en-US" sz="2200" dirty="0" smtClean="0">
              <a:latin typeface="Cambria" pitchFamily="18" charset="0"/>
            </a:rPr>
            <a:t>To present different views of the same data</a:t>
          </a:r>
          <a:endParaRPr lang="en-US" sz="2200" dirty="0">
            <a:latin typeface="Cambria" pitchFamily="18" charset="0"/>
          </a:endParaRPr>
        </a:p>
      </dgm:t>
    </dgm:pt>
    <dgm:pt modelId="{758D4D04-01B7-4CA2-8E00-8DA08B090685}" type="parTrans" cxnId="{110F045F-420C-4ECE-805A-CC3DE6573343}">
      <dgm:prSet custT="1"/>
      <dgm:spPr/>
      <dgm:t>
        <a:bodyPr/>
        <a:lstStyle/>
        <a:p>
          <a:endParaRPr lang="en-US" sz="2200">
            <a:latin typeface="Cambria" pitchFamily="18" charset="0"/>
          </a:endParaRPr>
        </a:p>
      </dgm:t>
    </dgm:pt>
    <dgm:pt modelId="{8ABA4B97-84B4-4B4C-A936-AA51D452AEF4}" type="sibTrans" cxnId="{110F045F-420C-4ECE-805A-CC3DE6573343}">
      <dgm:prSet/>
      <dgm:spPr/>
      <dgm:t>
        <a:bodyPr/>
        <a:lstStyle/>
        <a:p>
          <a:endParaRPr lang="en-US" sz="2200">
            <a:latin typeface="Cambria" pitchFamily="18" charset="0"/>
          </a:endParaRPr>
        </a:p>
      </dgm:t>
    </dgm:pt>
    <dgm:pt modelId="{B295500A-D7A6-4599-A7D4-C167D4E90B27}" type="pres">
      <dgm:prSet presAssocID="{9AC44C2F-B28C-40A6-B5B7-D54E8FE0B8A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2697AE-F799-47B5-8CB6-54FA06510A15}" type="pres">
      <dgm:prSet presAssocID="{9AC44C2F-B28C-40A6-B5B7-D54E8FE0B8A2}" presName="axisShape" presStyleLbl="bgShp" presStyleIdx="0" presStyleCnt="1"/>
      <dgm:spPr/>
      <dgm:t>
        <a:bodyPr/>
        <a:lstStyle/>
        <a:p>
          <a:endParaRPr lang="en-US"/>
        </a:p>
      </dgm:t>
    </dgm:pt>
    <dgm:pt modelId="{E3D77E33-72BC-48BC-B5B9-2C5C5FC5BB56}" type="pres">
      <dgm:prSet presAssocID="{9AC44C2F-B28C-40A6-B5B7-D54E8FE0B8A2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9E3680-0268-4F0E-ACF5-EDF7B2DC660B}" type="pres">
      <dgm:prSet presAssocID="{9AC44C2F-B28C-40A6-B5B7-D54E8FE0B8A2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D61E5B-AFA4-47FB-BA98-B361E0E35192}" type="pres">
      <dgm:prSet presAssocID="{9AC44C2F-B28C-40A6-B5B7-D54E8FE0B8A2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1CF15C-3014-4919-8F83-F4AF35657FBC}" type="pres">
      <dgm:prSet presAssocID="{9AC44C2F-B28C-40A6-B5B7-D54E8FE0B8A2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440652-F43F-4A29-9B15-7B62D5575EAD}" type="presOf" srcId="{95A58281-E734-46C4-A7C9-0E3622766632}" destId="{68D61E5B-AFA4-47FB-BA98-B361E0E35192}" srcOrd="0" destOrd="0" presId="urn:microsoft.com/office/officeart/2005/8/layout/matrix2"/>
    <dgm:cxn modelId="{110F045F-420C-4ECE-805A-CC3DE6573343}" srcId="{9AC44C2F-B28C-40A6-B5B7-D54E8FE0B8A2}" destId="{365F976F-B304-4007-B79B-E4C229A1D4EC}" srcOrd="3" destOrd="0" parTransId="{758D4D04-01B7-4CA2-8E00-8DA08B090685}" sibTransId="{8ABA4B97-84B4-4B4C-A936-AA51D452AEF4}"/>
    <dgm:cxn modelId="{FD74BF6D-43E6-4A2B-8913-345EE5213D97}" type="presOf" srcId="{365F976F-B304-4007-B79B-E4C229A1D4EC}" destId="{251CF15C-3014-4919-8F83-F4AF35657FBC}" srcOrd="0" destOrd="0" presId="urn:microsoft.com/office/officeart/2005/8/layout/matrix2"/>
    <dgm:cxn modelId="{8CA80A51-7FBE-4657-AB7E-1F2D73670169}" type="presOf" srcId="{A147CF4E-E255-4ABC-867B-952029ADB59C}" destId="{209E3680-0268-4F0E-ACF5-EDF7B2DC660B}" srcOrd="0" destOrd="0" presId="urn:microsoft.com/office/officeart/2005/8/layout/matrix2"/>
    <dgm:cxn modelId="{57138A59-627B-4602-870F-90AD3051FED0}" srcId="{9AC44C2F-B28C-40A6-B5B7-D54E8FE0B8A2}" destId="{A147CF4E-E255-4ABC-867B-952029ADB59C}" srcOrd="1" destOrd="0" parTransId="{2266EBE6-12C9-4428-BB9A-B32983F68ECD}" sibTransId="{D7873FED-D55F-4453-943A-B97747646BF0}"/>
    <dgm:cxn modelId="{3DDC0DD2-C31A-471D-92E2-D260BA566B67}" type="presOf" srcId="{9AC44C2F-B28C-40A6-B5B7-D54E8FE0B8A2}" destId="{B295500A-D7A6-4599-A7D4-C167D4E90B27}" srcOrd="0" destOrd="0" presId="urn:microsoft.com/office/officeart/2005/8/layout/matrix2"/>
    <dgm:cxn modelId="{BB4EA744-7EEE-4149-BD0C-645E54CD7938}" srcId="{9AC44C2F-B28C-40A6-B5B7-D54E8FE0B8A2}" destId="{95A58281-E734-46C4-A7C9-0E3622766632}" srcOrd="2" destOrd="0" parTransId="{9B9ECB10-0B01-4E3D-81D6-DD2908BF7A20}" sibTransId="{08AC49E5-04EC-4C2D-BDBD-28EDD877DB3E}"/>
    <dgm:cxn modelId="{286D9969-B1B5-4157-AAD7-227ADC64A811}" srcId="{9AC44C2F-B28C-40A6-B5B7-D54E8FE0B8A2}" destId="{B1F71BE4-C0B0-4A17-98E7-96051F7E32A7}" srcOrd="0" destOrd="0" parTransId="{65B823DD-B34B-4644-829A-3296225B717F}" sibTransId="{129AAA74-4930-4FA3-A589-08743C266375}"/>
    <dgm:cxn modelId="{03797BA3-0151-4823-B79C-AC9948B65364}" type="presOf" srcId="{B1F71BE4-C0B0-4A17-98E7-96051F7E32A7}" destId="{E3D77E33-72BC-48BC-B5B9-2C5C5FC5BB56}" srcOrd="0" destOrd="0" presId="urn:microsoft.com/office/officeart/2005/8/layout/matrix2"/>
    <dgm:cxn modelId="{1EC3AB83-4FCF-464E-A736-60C08F5B3405}" type="presParOf" srcId="{B295500A-D7A6-4599-A7D4-C167D4E90B27}" destId="{E42697AE-F799-47B5-8CB6-54FA06510A15}" srcOrd="0" destOrd="0" presId="urn:microsoft.com/office/officeart/2005/8/layout/matrix2"/>
    <dgm:cxn modelId="{97A52481-A329-40B6-8320-A54FA38F0406}" type="presParOf" srcId="{B295500A-D7A6-4599-A7D4-C167D4E90B27}" destId="{E3D77E33-72BC-48BC-B5B9-2C5C5FC5BB56}" srcOrd="1" destOrd="0" presId="urn:microsoft.com/office/officeart/2005/8/layout/matrix2"/>
    <dgm:cxn modelId="{08626957-6CCE-429A-9E2B-06F3E97C4792}" type="presParOf" srcId="{B295500A-D7A6-4599-A7D4-C167D4E90B27}" destId="{209E3680-0268-4F0E-ACF5-EDF7B2DC660B}" srcOrd="2" destOrd="0" presId="urn:microsoft.com/office/officeart/2005/8/layout/matrix2"/>
    <dgm:cxn modelId="{3C0F0157-0490-4632-AD6C-FB3E1BC49B09}" type="presParOf" srcId="{B295500A-D7A6-4599-A7D4-C167D4E90B27}" destId="{68D61E5B-AFA4-47FB-BA98-B361E0E35192}" srcOrd="3" destOrd="0" presId="urn:microsoft.com/office/officeart/2005/8/layout/matrix2"/>
    <dgm:cxn modelId="{60AFE849-267A-4D38-8381-2B6762833DFA}" type="presParOf" srcId="{B295500A-D7A6-4599-A7D4-C167D4E90B27}" destId="{251CF15C-3014-4919-8F83-F4AF35657FBC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346430-735C-4FA3-B761-CCEE4E20A82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24E9E66-3B6C-4F80-A27A-1767EC575F44}">
      <dgm:prSet phldrT="[Text]" custT="1"/>
      <dgm:spPr/>
      <dgm:t>
        <a:bodyPr/>
        <a:lstStyle/>
        <a:p>
          <a:r>
            <a:rPr lang="en-US" sz="2200" dirty="0" smtClean="0">
              <a:latin typeface="Cambria" pitchFamily="18" charset="0"/>
            </a:rPr>
            <a:t>System Defined View</a:t>
          </a:r>
          <a:endParaRPr lang="en-US" sz="2200" dirty="0">
            <a:latin typeface="Cambria" pitchFamily="18" charset="0"/>
          </a:endParaRPr>
        </a:p>
      </dgm:t>
    </dgm:pt>
    <dgm:pt modelId="{0A1275D6-0425-445A-9E3F-7D75E1EDCCBE}" type="parTrans" cxnId="{D3DEF3D3-D17E-4BC8-BDE8-5AA49518452C}">
      <dgm:prSet/>
      <dgm:spPr/>
      <dgm:t>
        <a:bodyPr/>
        <a:lstStyle/>
        <a:p>
          <a:endParaRPr lang="en-US" sz="2200">
            <a:latin typeface="Cambria" pitchFamily="18" charset="0"/>
          </a:endParaRPr>
        </a:p>
      </dgm:t>
    </dgm:pt>
    <dgm:pt modelId="{B78B690E-8771-4313-87FB-6C95627D94F0}" type="sibTrans" cxnId="{D3DEF3D3-D17E-4BC8-BDE8-5AA49518452C}">
      <dgm:prSet/>
      <dgm:spPr/>
      <dgm:t>
        <a:bodyPr/>
        <a:lstStyle/>
        <a:p>
          <a:endParaRPr lang="en-US" sz="2200">
            <a:latin typeface="Cambria" pitchFamily="18" charset="0"/>
          </a:endParaRPr>
        </a:p>
      </dgm:t>
    </dgm:pt>
    <dgm:pt modelId="{4E7E5AA9-64D8-4C25-B9DA-DC6FB4C4091D}">
      <dgm:prSet phldrT="[Text]" custT="1"/>
      <dgm:spPr/>
      <dgm:t>
        <a:bodyPr/>
        <a:lstStyle/>
        <a:p>
          <a:r>
            <a:rPr lang="en-US" sz="2200" dirty="0" smtClean="0">
              <a:latin typeface="Cambria" pitchFamily="18" charset="0"/>
            </a:rPr>
            <a:t>Information Schema View</a:t>
          </a:r>
          <a:endParaRPr lang="en-US" sz="2200" dirty="0">
            <a:latin typeface="Cambria" pitchFamily="18" charset="0"/>
          </a:endParaRPr>
        </a:p>
      </dgm:t>
    </dgm:pt>
    <dgm:pt modelId="{5BCCB6BC-9EBE-4578-9CCC-7B90A9991295}" type="parTrans" cxnId="{1C0605E5-C02B-4633-88DE-BB3F1E6FA396}">
      <dgm:prSet/>
      <dgm:spPr/>
      <dgm:t>
        <a:bodyPr/>
        <a:lstStyle/>
        <a:p>
          <a:endParaRPr lang="en-US" sz="2200">
            <a:latin typeface="Cambria" pitchFamily="18" charset="0"/>
          </a:endParaRPr>
        </a:p>
      </dgm:t>
    </dgm:pt>
    <dgm:pt modelId="{498B3D87-C989-4F3B-9F35-DC5DC12553DC}" type="sibTrans" cxnId="{1C0605E5-C02B-4633-88DE-BB3F1E6FA396}">
      <dgm:prSet/>
      <dgm:spPr/>
      <dgm:t>
        <a:bodyPr/>
        <a:lstStyle/>
        <a:p>
          <a:endParaRPr lang="en-US" sz="2200">
            <a:latin typeface="Cambria" pitchFamily="18" charset="0"/>
          </a:endParaRPr>
        </a:p>
      </dgm:t>
    </dgm:pt>
    <dgm:pt modelId="{74DCE2D6-DF81-4F3C-B905-CB87121C423F}">
      <dgm:prSet phldrT="[Text]" custT="1"/>
      <dgm:spPr/>
      <dgm:t>
        <a:bodyPr/>
        <a:lstStyle/>
        <a:p>
          <a:r>
            <a:rPr lang="en-US" sz="2200" dirty="0" smtClean="0">
              <a:latin typeface="Cambria" pitchFamily="18" charset="0"/>
            </a:rPr>
            <a:t>Catalog View</a:t>
          </a:r>
          <a:endParaRPr lang="en-US" sz="2200" dirty="0">
            <a:latin typeface="Cambria" pitchFamily="18" charset="0"/>
          </a:endParaRPr>
        </a:p>
      </dgm:t>
    </dgm:pt>
    <dgm:pt modelId="{277E234D-843E-4C94-A0CA-7F7A9A190519}" type="parTrans" cxnId="{A142D8B3-5047-4EC0-954E-8DAA76911360}">
      <dgm:prSet/>
      <dgm:spPr/>
      <dgm:t>
        <a:bodyPr/>
        <a:lstStyle/>
        <a:p>
          <a:endParaRPr lang="en-US" sz="2200">
            <a:latin typeface="Cambria" pitchFamily="18" charset="0"/>
          </a:endParaRPr>
        </a:p>
      </dgm:t>
    </dgm:pt>
    <dgm:pt modelId="{4EBA2801-18C0-45AB-B023-1A7E020FE788}" type="sibTrans" cxnId="{A142D8B3-5047-4EC0-954E-8DAA76911360}">
      <dgm:prSet/>
      <dgm:spPr/>
      <dgm:t>
        <a:bodyPr/>
        <a:lstStyle/>
        <a:p>
          <a:endParaRPr lang="en-US" sz="2200">
            <a:latin typeface="Cambria" pitchFamily="18" charset="0"/>
          </a:endParaRPr>
        </a:p>
      </dgm:t>
    </dgm:pt>
    <dgm:pt modelId="{0706E8C1-869B-4AC7-9DA7-11885E61B291}">
      <dgm:prSet phldrT="[Text]" custT="1"/>
      <dgm:spPr/>
      <dgm:t>
        <a:bodyPr/>
        <a:lstStyle/>
        <a:p>
          <a:r>
            <a:rPr lang="en-US" sz="2200" dirty="0" smtClean="0">
              <a:latin typeface="Cambria" pitchFamily="18" charset="0"/>
            </a:rPr>
            <a:t>Dynamic Management View</a:t>
          </a:r>
          <a:endParaRPr lang="en-US" sz="2200" dirty="0">
            <a:latin typeface="Cambria" pitchFamily="18" charset="0"/>
          </a:endParaRPr>
        </a:p>
      </dgm:t>
    </dgm:pt>
    <dgm:pt modelId="{0930518C-C402-48DA-B3E3-48E5534F6A06}" type="parTrans" cxnId="{8E88642A-0291-440F-B281-B6ED2D5D3A64}">
      <dgm:prSet/>
      <dgm:spPr/>
      <dgm:t>
        <a:bodyPr/>
        <a:lstStyle/>
        <a:p>
          <a:endParaRPr lang="en-US" sz="2200"/>
        </a:p>
      </dgm:t>
    </dgm:pt>
    <dgm:pt modelId="{0C4EEA68-969D-4F93-88CD-41C9A1EC26FE}" type="sibTrans" cxnId="{8E88642A-0291-440F-B281-B6ED2D5D3A64}">
      <dgm:prSet/>
      <dgm:spPr/>
      <dgm:t>
        <a:bodyPr/>
        <a:lstStyle/>
        <a:p>
          <a:endParaRPr lang="en-US" sz="2200"/>
        </a:p>
      </dgm:t>
    </dgm:pt>
    <dgm:pt modelId="{FAD37E65-7356-4AA6-811A-99D5DAD84972}" type="pres">
      <dgm:prSet presAssocID="{1F346430-735C-4FA3-B761-CCEE4E20A8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F82920E-A86E-4B3D-877B-6B8A5B197665}" type="pres">
      <dgm:prSet presAssocID="{624E9E66-3B6C-4F80-A27A-1767EC575F44}" presName="hierRoot1" presStyleCnt="0"/>
      <dgm:spPr/>
    </dgm:pt>
    <dgm:pt modelId="{171A2F60-60A1-4D69-A540-B4A40DCCD1D8}" type="pres">
      <dgm:prSet presAssocID="{624E9E66-3B6C-4F80-A27A-1767EC575F44}" presName="composite" presStyleCnt="0"/>
      <dgm:spPr/>
    </dgm:pt>
    <dgm:pt modelId="{CE6CAFC2-19D9-4220-92BB-7B138DC6A5F7}" type="pres">
      <dgm:prSet presAssocID="{624E9E66-3B6C-4F80-A27A-1767EC575F44}" presName="background" presStyleLbl="node0" presStyleIdx="0" presStyleCnt="1"/>
      <dgm:spPr/>
    </dgm:pt>
    <dgm:pt modelId="{0EBFC07B-8D80-4DE0-9912-01FEAFF9DFEE}" type="pres">
      <dgm:prSet presAssocID="{624E9E66-3B6C-4F80-A27A-1767EC575F44}" presName="text" presStyleLbl="fgAcc0" presStyleIdx="0" presStyleCnt="1" custScaleX="2547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022FBA-E209-40DB-A70C-1967C97F60FF}" type="pres">
      <dgm:prSet presAssocID="{624E9E66-3B6C-4F80-A27A-1767EC575F44}" presName="hierChild2" presStyleCnt="0"/>
      <dgm:spPr/>
    </dgm:pt>
    <dgm:pt modelId="{4E0B8C63-4646-490E-B0E3-BA18E408E4A1}" type="pres">
      <dgm:prSet presAssocID="{5BCCB6BC-9EBE-4578-9CCC-7B90A9991295}" presName="Name10" presStyleLbl="parChTrans1D2" presStyleIdx="0" presStyleCnt="3"/>
      <dgm:spPr/>
      <dgm:t>
        <a:bodyPr/>
        <a:lstStyle/>
        <a:p>
          <a:endParaRPr lang="en-US"/>
        </a:p>
      </dgm:t>
    </dgm:pt>
    <dgm:pt modelId="{A85AAD88-0F4C-42EB-856E-4B06D81FA9BB}" type="pres">
      <dgm:prSet presAssocID="{4E7E5AA9-64D8-4C25-B9DA-DC6FB4C4091D}" presName="hierRoot2" presStyleCnt="0"/>
      <dgm:spPr/>
    </dgm:pt>
    <dgm:pt modelId="{E0077E00-44FB-4A7C-9BE4-805C72E6076A}" type="pres">
      <dgm:prSet presAssocID="{4E7E5AA9-64D8-4C25-B9DA-DC6FB4C4091D}" presName="composite2" presStyleCnt="0"/>
      <dgm:spPr/>
    </dgm:pt>
    <dgm:pt modelId="{8984CE70-ACDF-43C2-BF39-6AD18A999E86}" type="pres">
      <dgm:prSet presAssocID="{4E7E5AA9-64D8-4C25-B9DA-DC6FB4C4091D}" presName="background2" presStyleLbl="node2" presStyleIdx="0" presStyleCnt="3"/>
      <dgm:spPr/>
    </dgm:pt>
    <dgm:pt modelId="{48133D64-C0E8-48AC-8D01-E6ABCCACEA08}" type="pres">
      <dgm:prSet presAssocID="{4E7E5AA9-64D8-4C25-B9DA-DC6FB4C4091D}" presName="text2" presStyleLbl="fgAcc2" presStyleIdx="0" presStyleCnt="3" custScaleX="188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1E9947-C5AB-4DF5-921A-E5EDF4B8EED7}" type="pres">
      <dgm:prSet presAssocID="{4E7E5AA9-64D8-4C25-B9DA-DC6FB4C4091D}" presName="hierChild3" presStyleCnt="0"/>
      <dgm:spPr/>
    </dgm:pt>
    <dgm:pt modelId="{6EA68225-983A-4A9B-9F30-DC042D0D82F9}" type="pres">
      <dgm:prSet presAssocID="{277E234D-843E-4C94-A0CA-7F7A9A190519}" presName="Name10" presStyleLbl="parChTrans1D2" presStyleIdx="1" presStyleCnt="3"/>
      <dgm:spPr/>
      <dgm:t>
        <a:bodyPr/>
        <a:lstStyle/>
        <a:p>
          <a:endParaRPr lang="en-US"/>
        </a:p>
      </dgm:t>
    </dgm:pt>
    <dgm:pt modelId="{064A3B55-EF69-4066-BA37-FC08CB6B680B}" type="pres">
      <dgm:prSet presAssocID="{74DCE2D6-DF81-4F3C-B905-CB87121C423F}" presName="hierRoot2" presStyleCnt="0"/>
      <dgm:spPr/>
    </dgm:pt>
    <dgm:pt modelId="{430559E8-B9D1-49F2-9BE3-5FEF4A0149B2}" type="pres">
      <dgm:prSet presAssocID="{74DCE2D6-DF81-4F3C-B905-CB87121C423F}" presName="composite2" presStyleCnt="0"/>
      <dgm:spPr/>
    </dgm:pt>
    <dgm:pt modelId="{E86E16B1-10C9-4B76-A746-E8F5214AC914}" type="pres">
      <dgm:prSet presAssocID="{74DCE2D6-DF81-4F3C-B905-CB87121C423F}" presName="background2" presStyleLbl="node2" presStyleIdx="1" presStyleCnt="3"/>
      <dgm:spPr/>
    </dgm:pt>
    <dgm:pt modelId="{F6D16C20-5B6C-4F5C-96F1-D8A7F709A7A2}" type="pres">
      <dgm:prSet presAssocID="{74DCE2D6-DF81-4F3C-B905-CB87121C423F}" presName="text2" presStyleLbl="fgAcc2" presStyleIdx="1" presStyleCnt="3" custScaleX="1499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DD1C69-F062-472C-B314-FF12C02038F2}" type="pres">
      <dgm:prSet presAssocID="{74DCE2D6-DF81-4F3C-B905-CB87121C423F}" presName="hierChild3" presStyleCnt="0"/>
      <dgm:spPr/>
    </dgm:pt>
    <dgm:pt modelId="{5469DCA6-C153-496E-8FE6-800EE05BB709}" type="pres">
      <dgm:prSet presAssocID="{0930518C-C402-48DA-B3E3-48E5534F6A06}" presName="Name10" presStyleLbl="parChTrans1D2" presStyleIdx="2" presStyleCnt="3"/>
      <dgm:spPr/>
      <dgm:t>
        <a:bodyPr/>
        <a:lstStyle/>
        <a:p>
          <a:endParaRPr lang="en-US"/>
        </a:p>
      </dgm:t>
    </dgm:pt>
    <dgm:pt modelId="{54631513-2D8A-4E17-972D-6624A62622FE}" type="pres">
      <dgm:prSet presAssocID="{0706E8C1-869B-4AC7-9DA7-11885E61B291}" presName="hierRoot2" presStyleCnt="0"/>
      <dgm:spPr/>
    </dgm:pt>
    <dgm:pt modelId="{2BEA64C6-3280-4A26-AE69-16B0CB81B19D}" type="pres">
      <dgm:prSet presAssocID="{0706E8C1-869B-4AC7-9DA7-11885E61B291}" presName="composite2" presStyleCnt="0"/>
      <dgm:spPr/>
    </dgm:pt>
    <dgm:pt modelId="{74F6CA5D-B83B-424E-BF2C-BE066743B76A}" type="pres">
      <dgm:prSet presAssocID="{0706E8C1-869B-4AC7-9DA7-11885E61B291}" presName="background2" presStyleLbl="node2" presStyleIdx="2" presStyleCnt="3"/>
      <dgm:spPr/>
    </dgm:pt>
    <dgm:pt modelId="{347C8CA0-A1FA-49D0-A116-B003F9044D4C}" type="pres">
      <dgm:prSet presAssocID="{0706E8C1-869B-4AC7-9DA7-11885E61B291}" presName="text2" presStyleLbl="fgAcc2" presStyleIdx="2" presStyleCnt="3" custScaleX="2096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E3BA93-0483-4F0F-9700-B50A652B0BD2}" type="pres">
      <dgm:prSet presAssocID="{0706E8C1-869B-4AC7-9DA7-11885E61B291}" presName="hierChild3" presStyleCnt="0"/>
      <dgm:spPr/>
    </dgm:pt>
  </dgm:ptLst>
  <dgm:cxnLst>
    <dgm:cxn modelId="{68C22AB7-A321-42FB-8A1B-74ACD2CC6C05}" type="presOf" srcId="{624E9E66-3B6C-4F80-A27A-1767EC575F44}" destId="{0EBFC07B-8D80-4DE0-9912-01FEAFF9DFEE}" srcOrd="0" destOrd="0" presId="urn:microsoft.com/office/officeart/2005/8/layout/hierarchy1"/>
    <dgm:cxn modelId="{D3DEF3D3-D17E-4BC8-BDE8-5AA49518452C}" srcId="{1F346430-735C-4FA3-B761-CCEE4E20A825}" destId="{624E9E66-3B6C-4F80-A27A-1767EC575F44}" srcOrd="0" destOrd="0" parTransId="{0A1275D6-0425-445A-9E3F-7D75E1EDCCBE}" sibTransId="{B78B690E-8771-4313-87FB-6C95627D94F0}"/>
    <dgm:cxn modelId="{776855E9-EFA8-44B5-A5B2-0F97BC4A3D9F}" type="presOf" srcId="{5BCCB6BC-9EBE-4578-9CCC-7B90A9991295}" destId="{4E0B8C63-4646-490E-B0E3-BA18E408E4A1}" srcOrd="0" destOrd="0" presId="urn:microsoft.com/office/officeart/2005/8/layout/hierarchy1"/>
    <dgm:cxn modelId="{AB3DD5B3-A92B-4C63-93DD-0A0345550C49}" type="presOf" srcId="{0930518C-C402-48DA-B3E3-48E5534F6A06}" destId="{5469DCA6-C153-496E-8FE6-800EE05BB709}" srcOrd="0" destOrd="0" presId="urn:microsoft.com/office/officeart/2005/8/layout/hierarchy1"/>
    <dgm:cxn modelId="{A142D8B3-5047-4EC0-954E-8DAA76911360}" srcId="{624E9E66-3B6C-4F80-A27A-1767EC575F44}" destId="{74DCE2D6-DF81-4F3C-B905-CB87121C423F}" srcOrd="1" destOrd="0" parTransId="{277E234D-843E-4C94-A0CA-7F7A9A190519}" sibTransId="{4EBA2801-18C0-45AB-B023-1A7E020FE788}"/>
    <dgm:cxn modelId="{BA2EB029-E492-43ED-B7D1-3AEDD3CE4F45}" type="presOf" srcId="{74DCE2D6-DF81-4F3C-B905-CB87121C423F}" destId="{F6D16C20-5B6C-4F5C-96F1-D8A7F709A7A2}" srcOrd="0" destOrd="0" presId="urn:microsoft.com/office/officeart/2005/8/layout/hierarchy1"/>
    <dgm:cxn modelId="{1C0605E5-C02B-4633-88DE-BB3F1E6FA396}" srcId="{624E9E66-3B6C-4F80-A27A-1767EC575F44}" destId="{4E7E5AA9-64D8-4C25-B9DA-DC6FB4C4091D}" srcOrd="0" destOrd="0" parTransId="{5BCCB6BC-9EBE-4578-9CCC-7B90A9991295}" sibTransId="{498B3D87-C989-4F3B-9F35-DC5DC12553DC}"/>
    <dgm:cxn modelId="{7922F1DB-A538-46E1-95FF-B4AC09D29802}" type="presOf" srcId="{0706E8C1-869B-4AC7-9DA7-11885E61B291}" destId="{347C8CA0-A1FA-49D0-A116-B003F9044D4C}" srcOrd="0" destOrd="0" presId="urn:microsoft.com/office/officeart/2005/8/layout/hierarchy1"/>
    <dgm:cxn modelId="{B3A4E891-0A6B-4F71-9E55-A85BCBADA310}" type="presOf" srcId="{1F346430-735C-4FA3-B761-CCEE4E20A825}" destId="{FAD37E65-7356-4AA6-811A-99D5DAD84972}" srcOrd="0" destOrd="0" presId="urn:microsoft.com/office/officeart/2005/8/layout/hierarchy1"/>
    <dgm:cxn modelId="{8E88642A-0291-440F-B281-B6ED2D5D3A64}" srcId="{624E9E66-3B6C-4F80-A27A-1767EC575F44}" destId="{0706E8C1-869B-4AC7-9DA7-11885E61B291}" srcOrd="2" destOrd="0" parTransId="{0930518C-C402-48DA-B3E3-48E5534F6A06}" sibTransId="{0C4EEA68-969D-4F93-88CD-41C9A1EC26FE}"/>
    <dgm:cxn modelId="{E1293DC1-E4AC-4417-BF7C-B72D7926D2DB}" type="presOf" srcId="{4E7E5AA9-64D8-4C25-B9DA-DC6FB4C4091D}" destId="{48133D64-C0E8-48AC-8D01-E6ABCCACEA08}" srcOrd="0" destOrd="0" presId="urn:microsoft.com/office/officeart/2005/8/layout/hierarchy1"/>
    <dgm:cxn modelId="{67DBC67A-C8B4-4AAD-8965-4C55CA22F9C5}" type="presOf" srcId="{277E234D-843E-4C94-A0CA-7F7A9A190519}" destId="{6EA68225-983A-4A9B-9F30-DC042D0D82F9}" srcOrd="0" destOrd="0" presId="urn:microsoft.com/office/officeart/2005/8/layout/hierarchy1"/>
    <dgm:cxn modelId="{7C76DDA3-C4E2-4134-A151-9955D6663F16}" type="presParOf" srcId="{FAD37E65-7356-4AA6-811A-99D5DAD84972}" destId="{BF82920E-A86E-4B3D-877B-6B8A5B197665}" srcOrd="0" destOrd="0" presId="urn:microsoft.com/office/officeart/2005/8/layout/hierarchy1"/>
    <dgm:cxn modelId="{C03D518E-E5E5-4010-B376-2DF5988A9534}" type="presParOf" srcId="{BF82920E-A86E-4B3D-877B-6B8A5B197665}" destId="{171A2F60-60A1-4D69-A540-B4A40DCCD1D8}" srcOrd="0" destOrd="0" presId="urn:microsoft.com/office/officeart/2005/8/layout/hierarchy1"/>
    <dgm:cxn modelId="{8EBDCADC-BB90-4F9A-BF85-FDBEBF18792B}" type="presParOf" srcId="{171A2F60-60A1-4D69-A540-B4A40DCCD1D8}" destId="{CE6CAFC2-19D9-4220-92BB-7B138DC6A5F7}" srcOrd="0" destOrd="0" presId="urn:microsoft.com/office/officeart/2005/8/layout/hierarchy1"/>
    <dgm:cxn modelId="{D234BEDB-AE7E-4458-B936-EE1D6A3115A9}" type="presParOf" srcId="{171A2F60-60A1-4D69-A540-B4A40DCCD1D8}" destId="{0EBFC07B-8D80-4DE0-9912-01FEAFF9DFEE}" srcOrd="1" destOrd="0" presId="urn:microsoft.com/office/officeart/2005/8/layout/hierarchy1"/>
    <dgm:cxn modelId="{3365211E-C361-4A4E-8C7A-8C42B6C7884A}" type="presParOf" srcId="{BF82920E-A86E-4B3D-877B-6B8A5B197665}" destId="{89022FBA-E209-40DB-A70C-1967C97F60FF}" srcOrd="1" destOrd="0" presId="urn:microsoft.com/office/officeart/2005/8/layout/hierarchy1"/>
    <dgm:cxn modelId="{162DD7E5-7C65-4527-BF6A-ECEACFCFFAE8}" type="presParOf" srcId="{89022FBA-E209-40DB-A70C-1967C97F60FF}" destId="{4E0B8C63-4646-490E-B0E3-BA18E408E4A1}" srcOrd="0" destOrd="0" presId="urn:microsoft.com/office/officeart/2005/8/layout/hierarchy1"/>
    <dgm:cxn modelId="{E758FFC4-7B9E-4A9D-9F96-CE441DB53AA7}" type="presParOf" srcId="{89022FBA-E209-40DB-A70C-1967C97F60FF}" destId="{A85AAD88-0F4C-42EB-856E-4B06D81FA9BB}" srcOrd="1" destOrd="0" presId="urn:microsoft.com/office/officeart/2005/8/layout/hierarchy1"/>
    <dgm:cxn modelId="{36639849-0B5D-439E-B58F-279D747B8688}" type="presParOf" srcId="{A85AAD88-0F4C-42EB-856E-4B06D81FA9BB}" destId="{E0077E00-44FB-4A7C-9BE4-805C72E6076A}" srcOrd="0" destOrd="0" presId="urn:microsoft.com/office/officeart/2005/8/layout/hierarchy1"/>
    <dgm:cxn modelId="{AC446678-6D35-46E1-8D21-BCA6AE305411}" type="presParOf" srcId="{E0077E00-44FB-4A7C-9BE4-805C72E6076A}" destId="{8984CE70-ACDF-43C2-BF39-6AD18A999E86}" srcOrd="0" destOrd="0" presId="urn:microsoft.com/office/officeart/2005/8/layout/hierarchy1"/>
    <dgm:cxn modelId="{9C7441BE-CAE4-4BF1-8D8F-1EB890EAA9D3}" type="presParOf" srcId="{E0077E00-44FB-4A7C-9BE4-805C72E6076A}" destId="{48133D64-C0E8-48AC-8D01-E6ABCCACEA08}" srcOrd="1" destOrd="0" presId="urn:microsoft.com/office/officeart/2005/8/layout/hierarchy1"/>
    <dgm:cxn modelId="{E230A13A-7345-428A-BDF7-2C8C2B1BBF70}" type="presParOf" srcId="{A85AAD88-0F4C-42EB-856E-4B06D81FA9BB}" destId="{831E9947-C5AB-4DF5-921A-E5EDF4B8EED7}" srcOrd="1" destOrd="0" presId="urn:microsoft.com/office/officeart/2005/8/layout/hierarchy1"/>
    <dgm:cxn modelId="{452BDA37-1D80-4286-9A98-DC6DEEC42E0B}" type="presParOf" srcId="{89022FBA-E209-40DB-A70C-1967C97F60FF}" destId="{6EA68225-983A-4A9B-9F30-DC042D0D82F9}" srcOrd="2" destOrd="0" presId="urn:microsoft.com/office/officeart/2005/8/layout/hierarchy1"/>
    <dgm:cxn modelId="{830AF0FC-2E52-4628-9523-DBEA3242B8DF}" type="presParOf" srcId="{89022FBA-E209-40DB-A70C-1967C97F60FF}" destId="{064A3B55-EF69-4066-BA37-FC08CB6B680B}" srcOrd="3" destOrd="0" presId="urn:microsoft.com/office/officeart/2005/8/layout/hierarchy1"/>
    <dgm:cxn modelId="{3A5E0B1A-342E-483A-8443-BB25CB5DFE5C}" type="presParOf" srcId="{064A3B55-EF69-4066-BA37-FC08CB6B680B}" destId="{430559E8-B9D1-49F2-9BE3-5FEF4A0149B2}" srcOrd="0" destOrd="0" presId="urn:microsoft.com/office/officeart/2005/8/layout/hierarchy1"/>
    <dgm:cxn modelId="{06998DA0-49AE-4E7E-9B7D-29C84FBE5120}" type="presParOf" srcId="{430559E8-B9D1-49F2-9BE3-5FEF4A0149B2}" destId="{E86E16B1-10C9-4B76-A746-E8F5214AC914}" srcOrd="0" destOrd="0" presId="urn:microsoft.com/office/officeart/2005/8/layout/hierarchy1"/>
    <dgm:cxn modelId="{938B486F-F9C6-4282-AE36-E52600859EB9}" type="presParOf" srcId="{430559E8-B9D1-49F2-9BE3-5FEF4A0149B2}" destId="{F6D16C20-5B6C-4F5C-96F1-D8A7F709A7A2}" srcOrd="1" destOrd="0" presId="urn:microsoft.com/office/officeart/2005/8/layout/hierarchy1"/>
    <dgm:cxn modelId="{9BB0532E-258B-4D30-BEF5-5742BEA52E99}" type="presParOf" srcId="{064A3B55-EF69-4066-BA37-FC08CB6B680B}" destId="{3CDD1C69-F062-472C-B314-FF12C02038F2}" srcOrd="1" destOrd="0" presId="urn:microsoft.com/office/officeart/2005/8/layout/hierarchy1"/>
    <dgm:cxn modelId="{2272101C-9444-4E92-93A9-C7E134972174}" type="presParOf" srcId="{89022FBA-E209-40DB-A70C-1967C97F60FF}" destId="{5469DCA6-C153-496E-8FE6-800EE05BB709}" srcOrd="4" destOrd="0" presId="urn:microsoft.com/office/officeart/2005/8/layout/hierarchy1"/>
    <dgm:cxn modelId="{93756B46-E99F-4577-BA99-FCF898EE95B9}" type="presParOf" srcId="{89022FBA-E209-40DB-A70C-1967C97F60FF}" destId="{54631513-2D8A-4E17-972D-6624A62622FE}" srcOrd="5" destOrd="0" presId="urn:microsoft.com/office/officeart/2005/8/layout/hierarchy1"/>
    <dgm:cxn modelId="{781FBE32-DC2D-499A-984A-0ABEDC33BF5B}" type="presParOf" srcId="{54631513-2D8A-4E17-972D-6624A62622FE}" destId="{2BEA64C6-3280-4A26-AE69-16B0CB81B19D}" srcOrd="0" destOrd="0" presId="urn:microsoft.com/office/officeart/2005/8/layout/hierarchy1"/>
    <dgm:cxn modelId="{42431EBE-F03E-405C-906C-A400D16E61CA}" type="presParOf" srcId="{2BEA64C6-3280-4A26-AE69-16B0CB81B19D}" destId="{74F6CA5D-B83B-424E-BF2C-BE066743B76A}" srcOrd="0" destOrd="0" presId="urn:microsoft.com/office/officeart/2005/8/layout/hierarchy1"/>
    <dgm:cxn modelId="{A3F51A25-B335-4E4F-AFD7-62FA5B459D44}" type="presParOf" srcId="{2BEA64C6-3280-4A26-AE69-16B0CB81B19D}" destId="{347C8CA0-A1FA-49D0-A116-B003F9044D4C}" srcOrd="1" destOrd="0" presId="urn:microsoft.com/office/officeart/2005/8/layout/hierarchy1"/>
    <dgm:cxn modelId="{3576F860-6F48-4B03-AE94-97145A8AD832}" type="presParOf" srcId="{54631513-2D8A-4E17-972D-6624A62622FE}" destId="{01E3BA93-0483-4F0F-9700-B50A652B0BD2}" srcOrd="1" destOrd="0" presId="urn:microsoft.com/office/officeart/2005/8/layout/hierarchy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41206A-BA0B-418C-A11B-B5AF571206EC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EEFE0FD-8500-49E5-9CE3-BD715216052D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</a:rPr>
            <a:t>Clustered</a:t>
          </a:r>
          <a:endParaRPr lang="en-US" dirty="0"/>
        </a:p>
      </dgm:t>
    </dgm:pt>
    <dgm:pt modelId="{2D733ED9-921A-4147-B8B4-9DE4CF5C9563}" type="parTrans" cxnId="{51843DBF-6133-4C38-8946-605B46777C5B}">
      <dgm:prSet/>
      <dgm:spPr/>
      <dgm:t>
        <a:bodyPr/>
        <a:lstStyle/>
        <a:p>
          <a:endParaRPr lang="en-US"/>
        </a:p>
      </dgm:t>
    </dgm:pt>
    <dgm:pt modelId="{8E65DB8D-7FE3-4F5F-B729-184E12F3A377}" type="sibTrans" cxnId="{51843DBF-6133-4C38-8946-605B46777C5B}">
      <dgm:prSet/>
      <dgm:spPr/>
      <dgm:t>
        <a:bodyPr/>
        <a:lstStyle/>
        <a:p>
          <a:endParaRPr lang="en-US"/>
        </a:p>
      </dgm:t>
    </dgm:pt>
    <dgm:pt modelId="{EB6EAEC2-B165-4FB1-8717-59B8FFA4DFFD}">
      <dgm:prSet/>
      <dgm:spPr/>
      <dgm:t>
        <a:bodyPr/>
        <a:lstStyle/>
        <a:p>
          <a:r>
            <a:rPr lang="en-US" smtClean="0">
              <a:latin typeface="Cambria" panose="02040503050406030204" pitchFamily="18" charset="0"/>
            </a:rPr>
            <a:t>Non-Clustered</a:t>
          </a:r>
          <a:endParaRPr lang="en-US" dirty="0" smtClean="0">
            <a:latin typeface="Cambria" panose="02040503050406030204" pitchFamily="18" charset="0"/>
          </a:endParaRPr>
        </a:p>
      </dgm:t>
    </dgm:pt>
    <dgm:pt modelId="{3F4743DC-5666-49A3-B074-D80F5A91D19C}" type="parTrans" cxnId="{6F0B3895-BBF1-49DE-A772-1F332EB914F2}">
      <dgm:prSet/>
      <dgm:spPr/>
      <dgm:t>
        <a:bodyPr/>
        <a:lstStyle/>
        <a:p>
          <a:endParaRPr lang="en-US"/>
        </a:p>
      </dgm:t>
    </dgm:pt>
    <dgm:pt modelId="{7E0E7844-A3B3-44FE-AD0A-7CB8E7D90443}" type="sibTrans" cxnId="{6F0B3895-BBF1-49DE-A772-1F332EB914F2}">
      <dgm:prSet/>
      <dgm:spPr/>
      <dgm:t>
        <a:bodyPr/>
        <a:lstStyle/>
        <a:p>
          <a:endParaRPr lang="en-US"/>
        </a:p>
      </dgm:t>
    </dgm:pt>
    <dgm:pt modelId="{7F4FFB1B-3504-4FAE-892A-F6529BA55BE4}">
      <dgm:prSet/>
      <dgm:spPr/>
      <dgm:t>
        <a:bodyPr/>
        <a:lstStyle/>
        <a:p>
          <a:r>
            <a:rPr lang="en-US" smtClean="0">
              <a:latin typeface="Cambria" panose="02040503050406030204" pitchFamily="18" charset="0"/>
            </a:rPr>
            <a:t>Unique</a:t>
          </a:r>
          <a:endParaRPr lang="en-US" dirty="0" smtClean="0">
            <a:latin typeface="Cambria" panose="02040503050406030204" pitchFamily="18" charset="0"/>
          </a:endParaRPr>
        </a:p>
      </dgm:t>
    </dgm:pt>
    <dgm:pt modelId="{C236F383-F773-4498-96D4-84DA4A93FE0C}" type="parTrans" cxnId="{7DDA29F6-459C-4358-A6D3-65C0248BA18E}">
      <dgm:prSet/>
      <dgm:spPr/>
      <dgm:t>
        <a:bodyPr/>
        <a:lstStyle/>
        <a:p>
          <a:endParaRPr lang="en-US"/>
        </a:p>
      </dgm:t>
    </dgm:pt>
    <dgm:pt modelId="{162F532F-8A28-4634-835D-5040E55C4EDC}" type="sibTrans" cxnId="{7DDA29F6-459C-4358-A6D3-65C0248BA18E}">
      <dgm:prSet/>
      <dgm:spPr/>
      <dgm:t>
        <a:bodyPr/>
        <a:lstStyle/>
        <a:p>
          <a:endParaRPr lang="en-US"/>
        </a:p>
      </dgm:t>
    </dgm:pt>
    <dgm:pt modelId="{393EA910-4064-488F-B6E1-249756161E4A}">
      <dgm:prSet/>
      <dgm:spPr/>
      <dgm:t>
        <a:bodyPr/>
        <a:lstStyle/>
        <a:p>
          <a:r>
            <a:rPr lang="en-US" smtClean="0">
              <a:latin typeface="Cambria" panose="02040503050406030204" pitchFamily="18" charset="0"/>
            </a:rPr>
            <a:t>Filtered</a:t>
          </a:r>
          <a:endParaRPr lang="en-US" dirty="0" smtClean="0">
            <a:latin typeface="Cambria" panose="02040503050406030204" pitchFamily="18" charset="0"/>
          </a:endParaRPr>
        </a:p>
      </dgm:t>
    </dgm:pt>
    <dgm:pt modelId="{6555DD5F-07DB-4D0D-9F13-B6138C32E3C4}" type="parTrans" cxnId="{F593047B-C762-4697-9DD0-924D84A7EA0E}">
      <dgm:prSet/>
      <dgm:spPr/>
      <dgm:t>
        <a:bodyPr/>
        <a:lstStyle/>
        <a:p>
          <a:endParaRPr lang="en-US"/>
        </a:p>
      </dgm:t>
    </dgm:pt>
    <dgm:pt modelId="{365667AE-8048-4216-A7F7-3EA5D33352CA}" type="sibTrans" cxnId="{F593047B-C762-4697-9DD0-924D84A7EA0E}">
      <dgm:prSet/>
      <dgm:spPr/>
      <dgm:t>
        <a:bodyPr/>
        <a:lstStyle/>
        <a:p>
          <a:endParaRPr lang="en-US"/>
        </a:p>
      </dgm:t>
    </dgm:pt>
    <dgm:pt modelId="{8344070A-959F-43FB-9CD6-3E3C7860FB95}">
      <dgm:prSet/>
      <dgm:spPr/>
      <dgm:t>
        <a:bodyPr/>
        <a:lstStyle/>
        <a:p>
          <a:r>
            <a:rPr lang="en-US" smtClean="0">
              <a:latin typeface="Cambria" panose="02040503050406030204" pitchFamily="18" charset="0"/>
            </a:rPr>
            <a:t>XML</a:t>
          </a:r>
          <a:endParaRPr lang="en-US" dirty="0" smtClean="0">
            <a:latin typeface="Cambria" panose="02040503050406030204" pitchFamily="18" charset="0"/>
          </a:endParaRPr>
        </a:p>
      </dgm:t>
    </dgm:pt>
    <dgm:pt modelId="{D22708ED-7274-41C0-8150-CF754EA88CF3}" type="parTrans" cxnId="{0B46A6A3-619E-4BA6-8F16-A6D812D5C229}">
      <dgm:prSet/>
      <dgm:spPr/>
      <dgm:t>
        <a:bodyPr/>
        <a:lstStyle/>
        <a:p>
          <a:endParaRPr lang="en-US"/>
        </a:p>
      </dgm:t>
    </dgm:pt>
    <dgm:pt modelId="{346BE2A0-7C5C-4920-AEA7-6A4CCDBCEF24}" type="sibTrans" cxnId="{0B46A6A3-619E-4BA6-8F16-A6D812D5C229}">
      <dgm:prSet/>
      <dgm:spPr/>
      <dgm:t>
        <a:bodyPr/>
        <a:lstStyle/>
        <a:p>
          <a:endParaRPr lang="en-US"/>
        </a:p>
      </dgm:t>
    </dgm:pt>
    <dgm:pt modelId="{96B02F2D-444A-4FDE-8496-FF1B54E2E879}" type="pres">
      <dgm:prSet presAssocID="{E041206A-BA0B-418C-A11B-B5AF571206E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1BEB20-0FB1-4ED1-9EDC-535C5F7BF4E4}" type="pres">
      <dgm:prSet presAssocID="{EEEFE0FD-8500-49E5-9CE3-BD715216052D}" presName="parentLin" presStyleCnt="0"/>
      <dgm:spPr/>
    </dgm:pt>
    <dgm:pt modelId="{847682A3-7926-402A-BEF8-73AE911D789C}" type="pres">
      <dgm:prSet presAssocID="{EEEFE0FD-8500-49E5-9CE3-BD715216052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1382336-7D53-4CC1-BFE8-6ED193009588}" type="pres">
      <dgm:prSet presAssocID="{EEEFE0FD-8500-49E5-9CE3-BD715216052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1CB13-9DD4-4EB8-9619-357109FCB198}" type="pres">
      <dgm:prSet presAssocID="{EEEFE0FD-8500-49E5-9CE3-BD715216052D}" presName="negativeSpace" presStyleCnt="0"/>
      <dgm:spPr/>
    </dgm:pt>
    <dgm:pt modelId="{B721DA76-C631-4D27-A6B1-3FAF03119C01}" type="pres">
      <dgm:prSet presAssocID="{EEEFE0FD-8500-49E5-9CE3-BD715216052D}" presName="childText" presStyleLbl="conFgAcc1" presStyleIdx="0" presStyleCnt="5">
        <dgm:presLayoutVars>
          <dgm:bulletEnabled val="1"/>
        </dgm:presLayoutVars>
      </dgm:prSet>
      <dgm:spPr/>
    </dgm:pt>
    <dgm:pt modelId="{E04C7FFB-97E2-4074-A93E-F380CF7AEC4C}" type="pres">
      <dgm:prSet presAssocID="{8E65DB8D-7FE3-4F5F-B729-184E12F3A377}" presName="spaceBetweenRectangles" presStyleCnt="0"/>
      <dgm:spPr/>
    </dgm:pt>
    <dgm:pt modelId="{A13EBD1A-7C20-4E04-B53F-876E33F7AE3D}" type="pres">
      <dgm:prSet presAssocID="{EB6EAEC2-B165-4FB1-8717-59B8FFA4DFFD}" presName="parentLin" presStyleCnt="0"/>
      <dgm:spPr/>
    </dgm:pt>
    <dgm:pt modelId="{1AA4B301-C96C-48B7-AD64-3ABB97909BEF}" type="pres">
      <dgm:prSet presAssocID="{EB6EAEC2-B165-4FB1-8717-59B8FFA4DFF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44CB15C-177E-4D48-896F-6E301C77BC6B}" type="pres">
      <dgm:prSet presAssocID="{EB6EAEC2-B165-4FB1-8717-59B8FFA4DFFD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DEAD2-5B49-49B4-BDA7-D1459809BDED}" type="pres">
      <dgm:prSet presAssocID="{EB6EAEC2-B165-4FB1-8717-59B8FFA4DFFD}" presName="negativeSpace" presStyleCnt="0"/>
      <dgm:spPr/>
    </dgm:pt>
    <dgm:pt modelId="{0CAF2C98-D0E0-470B-9120-F2AB6145B5A3}" type="pres">
      <dgm:prSet presAssocID="{EB6EAEC2-B165-4FB1-8717-59B8FFA4DFFD}" presName="childText" presStyleLbl="conFgAcc1" presStyleIdx="1" presStyleCnt="5">
        <dgm:presLayoutVars>
          <dgm:bulletEnabled val="1"/>
        </dgm:presLayoutVars>
      </dgm:prSet>
      <dgm:spPr/>
    </dgm:pt>
    <dgm:pt modelId="{3020CF2F-505C-40B6-8E02-49600FDD7C8B}" type="pres">
      <dgm:prSet presAssocID="{7E0E7844-A3B3-44FE-AD0A-7CB8E7D90443}" presName="spaceBetweenRectangles" presStyleCnt="0"/>
      <dgm:spPr/>
    </dgm:pt>
    <dgm:pt modelId="{1F3E853E-0F79-4A79-A449-33923518E9FA}" type="pres">
      <dgm:prSet presAssocID="{7F4FFB1B-3504-4FAE-892A-F6529BA55BE4}" presName="parentLin" presStyleCnt="0"/>
      <dgm:spPr/>
    </dgm:pt>
    <dgm:pt modelId="{D536423E-B984-4D7B-949A-ECA058AEAAE4}" type="pres">
      <dgm:prSet presAssocID="{7F4FFB1B-3504-4FAE-892A-F6529BA55BE4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2BDF3FA8-3F35-48B8-AA37-29C0C99845E9}" type="pres">
      <dgm:prSet presAssocID="{7F4FFB1B-3504-4FAE-892A-F6529BA55BE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A08E7-00FF-43A8-9A55-B5BDA8E451D4}" type="pres">
      <dgm:prSet presAssocID="{7F4FFB1B-3504-4FAE-892A-F6529BA55BE4}" presName="negativeSpace" presStyleCnt="0"/>
      <dgm:spPr/>
    </dgm:pt>
    <dgm:pt modelId="{56BFA110-4039-4A67-B82A-7B4ED2C7C4E4}" type="pres">
      <dgm:prSet presAssocID="{7F4FFB1B-3504-4FAE-892A-F6529BA55BE4}" presName="childText" presStyleLbl="conFgAcc1" presStyleIdx="2" presStyleCnt="5">
        <dgm:presLayoutVars>
          <dgm:bulletEnabled val="1"/>
        </dgm:presLayoutVars>
      </dgm:prSet>
      <dgm:spPr/>
    </dgm:pt>
    <dgm:pt modelId="{C1A5D05D-F762-47BA-943A-FF5F7DB2A077}" type="pres">
      <dgm:prSet presAssocID="{162F532F-8A28-4634-835D-5040E55C4EDC}" presName="spaceBetweenRectangles" presStyleCnt="0"/>
      <dgm:spPr/>
    </dgm:pt>
    <dgm:pt modelId="{57BC0EC7-97E2-491B-B0A8-6F93B9A06F9A}" type="pres">
      <dgm:prSet presAssocID="{393EA910-4064-488F-B6E1-249756161E4A}" presName="parentLin" presStyleCnt="0"/>
      <dgm:spPr/>
    </dgm:pt>
    <dgm:pt modelId="{27BA316B-C8B6-44DB-9EB4-23E0F88CE82E}" type="pres">
      <dgm:prSet presAssocID="{393EA910-4064-488F-B6E1-249756161E4A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25110FEB-18B4-40A5-BF05-160FD8734C86}" type="pres">
      <dgm:prSet presAssocID="{393EA910-4064-488F-B6E1-249756161E4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B0A0DD-E0CC-4E4E-BE07-A1280F6103E1}" type="pres">
      <dgm:prSet presAssocID="{393EA910-4064-488F-B6E1-249756161E4A}" presName="negativeSpace" presStyleCnt="0"/>
      <dgm:spPr/>
    </dgm:pt>
    <dgm:pt modelId="{093BF392-4D7D-48C8-A9CB-9719036963AB}" type="pres">
      <dgm:prSet presAssocID="{393EA910-4064-488F-B6E1-249756161E4A}" presName="childText" presStyleLbl="conFgAcc1" presStyleIdx="3" presStyleCnt="5">
        <dgm:presLayoutVars>
          <dgm:bulletEnabled val="1"/>
        </dgm:presLayoutVars>
      </dgm:prSet>
      <dgm:spPr/>
    </dgm:pt>
    <dgm:pt modelId="{DD39BF43-C161-458D-8D0D-0E9FF730200F}" type="pres">
      <dgm:prSet presAssocID="{365667AE-8048-4216-A7F7-3EA5D33352CA}" presName="spaceBetweenRectangles" presStyleCnt="0"/>
      <dgm:spPr/>
    </dgm:pt>
    <dgm:pt modelId="{BACD3DEA-3C78-4711-B76C-2952B6E64D4E}" type="pres">
      <dgm:prSet presAssocID="{8344070A-959F-43FB-9CD6-3E3C7860FB95}" presName="parentLin" presStyleCnt="0"/>
      <dgm:spPr/>
    </dgm:pt>
    <dgm:pt modelId="{D01E5D59-A35E-4178-9A40-4AC7589D7640}" type="pres">
      <dgm:prSet presAssocID="{8344070A-959F-43FB-9CD6-3E3C7860FB95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A643243F-7180-4B37-8439-5F1E3A492146}" type="pres">
      <dgm:prSet presAssocID="{8344070A-959F-43FB-9CD6-3E3C7860FB9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531424-C52F-442C-B6D9-F31468D0C1DE}" type="pres">
      <dgm:prSet presAssocID="{8344070A-959F-43FB-9CD6-3E3C7860FB95}" presName="negativeSpace" presStyleCnt="0"/>
      <dgm:spPr/>
    </dgm:pt>
    <dgm:pt modelId="{2B108082-7FD9-4BC9-8ED5-0FEA396208DB}" type="pres">
      <dgm:prSet presAssocID="{8344070A-959F-43FB-9CD6-3E3C7860FB9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BC11901-440D-4F07-A786-D991FB8C2CBC}" type="presOf" srcId="{EEEFE0FD-8500-49E5-9CE3-BD715216052D}" destId="{C1382336-7D53-4CC1-BFE8-6ED193009588}" srcOrd="1" destOrd="0" presId="urn:microsoft.com/office/officeart/2005/8/layout/list1"/>
    <dgm:cxn modelId="{58D6F8D0-2EE4-4A25-9521-6B6CDA93BB58}" type="presOf" srcId="{7F4FFB1B-3504-4FAE-892A-F6529BA55BE4}" destId="{2BDF3FA8-3F35-48B8-AA37-29C0C99845E9}" srcOrd="1" destOrd="0" presId="urn:microsoft.com/office/officeart/2005/8/layout/list1"/>
    <dgm:cxn modelId="{6F0B3895-BBF1-49DE-A772-1F332EB914F2}" srcId="{E041206A-BA0B-418C-A11B-B5AF571206EC}" destId="{EB6EAEC2-B165-4FB1-8717-59B8FFA4DFFD}" srcOrd="1" destOrd="0" parTransId="{3F4743DC-5666-49A3-B074-D80F5A91D19C}" sibTransId="{7E0E7844-A3B3-44FE-AD0A-7CB8E7D90443}"/>
    <dgm:cxn modelId="{5CB5D75F-4BEB-469B-9C28-E21B7267A43D}" type="presOf" srcId="{EB6EAEC2-B165-4FB1-8717-59B8FFA4DFFD}" destId="{F44CB15C-177E-4D48-896F-6E301C77BC6B}" srcOrd="1" destOrd="0" presId="urn:microsoft.com/office/officeart/2005/8/layout/list1"/>
    <dgm:cxn modelId="{51843DBF-6133-4C38-8946-605B46777C5B}" srcId="{E041206A-BA0B-418C-A11B-B5AF571206EC}" destId="{EEEFE0FD-8500-49E5-9CE3-BD715216052D}" srcOrd="0" destOrd="0" parTransId="{2D733ED9-921A-4147-B8B4-9DE4CF5C9563}" sibTransId="{8E65DB8D-7FE3-4F5F-B729-184E12F3A377}"/>
    <dgm:cxn modelId="{906517FD-BF4A-4E1D-8C9A-C89A54740F19}" type="presOf" srcId="{E041206A-BA0B-418C-A11B-B5AF571206EC}" destId="{96B02F2D-444A-4FDE-8496-FF1B54E2E879}" srcOrd="0" destOrd="0" presId="urn:microsoft.com/office/officeart/2005/8/layout/list1"/>
    <dgm:cxn modelId="{A95B81A9-CB47-45E6-B89C-E715081D27C0}" type="presOf" srcId="{8344070A-959F-43FB-9CD6-3E3C7860FB95}" destId="{D01E5D59-A35E-4178-9A40-4AC7589D7640}" srcOrd="0" destOrd="0" presId="urn:microsoft.com/office/officeart/2005/8/layout/list1"/>
    <dgm:cxn modelId="{F593047B-C762-4697-9DD0-924D84A7EA0E}" srcId="{E041206A-BA0B-418C-A11B-B5AF571206EC}" destId="{393EA910-4064-488F-B6E1-249756161E4A}" srcOrd="3" destOrd="0" parTransId="{6555DD5F-07DB-4D0D-9F13-B6138C32E3C4}" sibTransId="{365667AE-8048-4216-A7F7-3EA5D33352CA}"/>
    <dgm:cxn modelId="{2299AECE-00B4-4A56-AB71-DF384BC82B4D}" type="presOf" srcId="{8344070A-959F-43FB-9CD6-3E3C7860FB95}" destId="{A643243F-7180-4B37-8439-5F1E3A492146}" srcOrd="1" destOrd="0" presId="urn:microsoft.com/office/officeart/2005/8/layout/list1"/>
    <dgm:cxn modelId="{52F11220-11B3-48EF-9923-B4E0EBDF25D2}" type="presOf" srcId="{393EA910-4064-488F-B6E1-249756161E4A}" destId="{25110FEB-18B4-40A5-BF05-160FD8734C86}" srcOrd="1" destOrd="0" presId="urn:microsoft.com/office/officeart/2005/8/layout/list1"/>
    <dgm:cxn modelId="{BA3978B2-66AC-48CA-A747-3CA2B11B1B84}" type="presOf" srcId="{EEEFE0FD-8500-49E5-9CE3-BD715216052D}" destId="{847682A3-7926-402A-BEF8-73AE911D789C}" srcOrd="0" destOrd="0" presId="urn:microsoft.com/office/officeart/2005/8/layout/list1"/>
    <dgm:cxn modelId="{7DDA29F6-459C-4358-A6D3-65C0248BA18E}" srcId="{E041206A-BA0B-418C-A11B-B5AF571206EC}" destId="{7F4FFB1B-3504-4FAE-892A-F6529BA55BE4}" srcOrd="2" destOrd="0" parTransId="{C236F383-F773-4498-96D4-84DA4A93FE0C}" sibTransId="{162F532F-8A28-4634-835D-5040E55C4EDC}"/>
    <dgm:cxn modelId="{0B46A6A3-619E-4BA6-8F16-A6D812D5C229}" srcId="{E041206A-BA0B-418C-A11B-B5AF571206EC}" destId="{8344070A-959F-43FB-9CD6-3E3C7860FB95}" srcOrd="4" destOrd="0" parTransId="{D22708ED-7274-41C0-8150-CF754EA88CF3}" sibTransId="{346BE2A0-7C5C-4920-AEA7-6A4CCDBCEF24}"/>
    <dgm:cxn modelId="{BB0258BE-9FE3-43BB-BA6C-3F1B4E55A80C}" type="presOf" srcId="{EB6EAEC2-B165-4FB1-8717-59B8FFA4DFFD}" destId="{1AA4B301-C96C-48B7-AD64-3ABB97909BEF}" srcOrd="0" destOrd="0" presId="urn:microsoft.com/office/officeart/2005/8/layout/list1"/>
    <dgm:cxn modelId="{DBB4D01A-9EF8-483D-B8C7-B4F243CB22ED}" type="presOf" srcId="{7F4FFB1B-3504-4FAE-892A-F6529BA55BE4}" destId="{D536423E-B984-4D7B-949A-ECA058AEAAE4}" srcOrd="0" destOrd="0" presId="urn:microsoft.com/office/officeart/2005/8/layout/list1"/>
    <dgm:cxn modelId="{7EE4121C-1968-4ACD-8A0A-3F3C7237B762}" type="presOf" srcId="{393EA910-4064-488F-B6E1-249756161E4A}" destId="{27BA316B-C8B6-44DB-9EB4-23E0F88CE82E}" srcOrd="0" destOrd="0" presId="urn:microsoft.com/office/officeart/2005/8/layout/list1"/>
    <dgm:cxn modelId="{2DDC835E-48E0-4667-92C0-5D45ED57F200}" type="presParOf" srcId="{96B02F2D-444A-4FDE-8496-FF1B54E2E879}" destId="{631BEB20-0FB1-4ED1-9EDC-535C5F7BF4E4}" srcOrd="0" destOrd="0" presId="urn:microsoft.com/office/officeart/2005/8/layout/list1"/>
    <dgm:cxn modelId="{B7A2317A-125F-43C6-A1F3-FE7E6B331D8A}" type="presParOf" srcId="{631BEB20-0FB1-4ED1-9EDC-535C5F7BF4E4}" destId="{847682A3-7926-402A-BEF8-73AE911D789C}" srcOrd="0" destOrd="0" presId="urn:microsoft.com/office/officeart/2005/8/layout/list1"/>
    <dgm:cxn modelId="{6A8F970B-3240-4203-9274-6B0E6BF6D2FB}" type="presParOf" srcId="{631BEB20-0FB1-4ED1-9EDC-535C5F7BF4E4}" destId="{C1382336-7D53-4CC1-BFE8-6ED193009588}" srcOrd="1" destOrd="0" presId="urn:microsoft.com/office/officeart/2005/8/layout/list1"/>
    <dgm:cxn modelId="{AD3092A0-6299-4B4F-A77F-3DA9BD5DA4CD}" type="presParOf" srcId="{96B02F2D-444A-4FDE-8496-FF1B54E2E879}" destId="{E231CB13-9DD4-4EB8-9619-357109FCB198}" srcOrd="1" destOrd="0" presId="urn:microsoft.com/office/officeart/2005/8/layout/list1"/>
    <dgm:cxn modelId="{F4EFF2BE-48BC-4C3B-B676-664946D7D67D}" type="presParOf" srcId="{96B02F2D-444A-4FDE-8496-FF1B54E2E879}" destId="{B721DA76-C631-4D27-A6B1-3FAF03119C01}" srcOrd="2" destOrd="0" presId="urn:microsoft.com/office/officeart/2005/8/layout/list1"/>
    <dgm:cxn modelId="{AB469A88-5BD5-4EAD-B576-A3ECC689DD2B}" type="presParOf" srcId="{96B02F2D-444A-4FDE-8496-FF1B54E2E879}" destId="{E04C7FFB-97E2-4074-A93E-F380CF7AEC4C}" srcOrd="3" destOrd="0" presId="urn:microsoft.com/office/officeart/2005/8/layout/list1"/>
    <dgm:cxn modelId="{D474495C-8993-4232-A26E-C236924C4335}" type="presParOf" srcId="{96B02F2D-444A-4FDE-8496-FF1B54E2E879}" destId="{A13EBD1A-7C20-4E04-B53F-876E33F7AE3D}" srcOrd="4" destOrd="0" presId="urn:microsoft.com/office/officeart/2005/8/layout/list1"/>
    <dgm:cxn modelId="{22930265-7D89-4014-8BF2-A79A8BE389A3}" type="presParOf" srcId="{A13EBD1A-7C20-4E04-B53F-876E33F7AE3D}" destId="{1AA4B301-C96C-48B7-AD64-3ABB97909BEF}" srcOrd="0" destOrd="0" presId="urn:microsoft.com/office/officeart/2005/8/layout/list1"/>
    <dgm:cxn modelId="{53F8792E-4F2F-42D1-AE6B-F6A1D248EA66}" type="presParOf" srcId="{A13EBD1A-7C20-4E04-B53F-876E33F7AE3D}" destId="{F44CB15C-177E-4D48-896F-6E301C77BC6B}" srcOrd="1" destOrd="0" presId="urn:microsoft.com/office/officeart/2005/8/layout/list1"/>
    <dgm:cxn modelId="{9C49F7AE-6296-4D45-8365-7089FDE45D63}" type="presParOf" srcId="{96B02F2D-444A-4FDE-8496-FF1B54E2E879}" destId="{4A7DEAD2-5B49-49B4-BDA7-D1459809BDED}" srcOrd="5" destOrd="0" presId="urn:microsoft.com/office/officeart/2005/8/layout/list1"/>
    <dgm:cxn modelId="{575CA55C-F358-4F83-86B8-97D894964337}" type="presParOf" srcId="{96B02F2D-444A-4FDE-8496-FF1B54E2E879}" destId="{0CAF2C98-D0E0-470B-9120-F2AB6145B5A3}" srcOrd="6" destOrd="0" presId="urn:microsoft.com/office/officeart/2005/8/layout/list1"/>
    <dgm:cxn modelId="{A98619F2-69B8-4067-82AB-AC58941334F5}" type="presParOf" srcId="{96B02F2D-444A-4FDE-8496-FF1B54E2E879}" destId="{3020CF2F-505C-40B6-8E02-49600FDD7C8B}" srcOrd="7" destOrd="0" presId="urn:microsoft.com/office/officeart/2005/8/layout/list1"/>
    <dgm:cxn modelId="{762D2DD3-36B2-40CB-994A-52A1B8240EAA}" type="presParOf" srcId="{96B02F2D-444A-4FDE-8496-FF1B54E2E879}" destId="{1F3E853E-0F79-4A79-A449-33923518E9FA}" srcOrd="8" destOrd="0" presId="urn:microsoft.com/office/officeart/2005/8/layout/list1"/>
    <dgm:cxn modelId="{911C9BAD-1B05-4676-A01D-402BE1C14183}" type="presParOf" srcId="{1F3E853E-0F79-4A79-A449-33923518E9FA}" destId="{D536423E-B984-4D7B-949A-ECA058AEAAE4}" srcOrd="0" destOrd="0" presId="urn:microsoft.com/office/officeart/2005/8/layout/list1"/>
    <dgm:cxn modelId="{9B57B73C-BF2C-405E-AC97-C07E0E481152}" type="presParOf" srcId="{1F3E853E-0F79-4A79-A449-33923518E9FA}" destId="{2BDF3FA8-3F35-48B8-AA37-29C0C99845E9}" srcOrd="1" destOrd="0" presId="urn:microsoft.com/office/officeart/2005/8/layout/list1"/>
    <dgm:cxn modelId="{E833377D-BD28-497B-93A0-E3D619364B71}" type="presParOf" srcId="{96B02F2D-444A-4FDE-8496-FF1B54E2E879}" destId="{91FA08E7-00FF-43A8-9A55-B5BDA8E451D4}" srcOrd="9" destOrd="0" presId="urn:microsoft.com/office/officeart/2005/8/layout/list1"/>
    <dgm:cxn modelId="{BA9C4224-5E70-4D48-A914-76DF8BA6DDEA}" type="presParOf" srcId="{96B02F2D-444A-4FDE-8496-FF1B54E2E879}" destId="{56BFA110-4039-4A67-B82A-7B4ED2C7C4E4}" srcOrd="10" destOrd="0" presId="urn:microsoft.com/office/officeart/2005/8/layout/list1"/>
    <dgm:cxn modelId="{29135225-92DB-4C0B-8377-11FAC5AEDA00}" type="presParOf" srcId="{96B02F2D-444A-4FDE-8496-FF1B54E2E879}" destId="{C1A5D05D-F762-47BA-943A-FF5F7DB2A077}" srcOrd="11" destOrd="0" presId="urn:microsoft.com/office/officeart/2005/8/layout/list1"/>
    <dgm:cxn modelId="{DECC05D6-BAB6-4071-AE3E-06B2543B8B24}" type="presParOf" srcId="{96B02F2D-444A-4FDE-8496-FF1B54E2E879}" destId="{57BC0EC7-97E2-491B-B0A8-6F93B9A06F9A}" srcOrd="12" destOrd="0" presId="urn:microsoft.com/office/officeart/2005/8/layout/list1"/>
    <dgm:cxn modelId="{1A71F74A-0C53-46CD-B8C0-B532222EFA93}" type="presParOf" srcId="{57BC0EC7-97E2-491B-B0A8-6F93B9A06F9A}" destId="{27BA316B-C8B6-44DB-9EB4-23E0F88CE82E}" srcOrd="0" destOrd="0" presId="urn:microsoft.com/office/officeart/2005/8/layout/list1"/>
    <dgm:cxn modelId="{F54BBC6A-3BA2-4EDA-AB4E-5C3063B12622}" type="presParOf" srcId="{57BC0EC7-97E2-491B-B0A8-6F93B9A06F9A}" destId="{25110FEB-18B4-40A5-BF05-160FD8734C86}" srcOrd="1" destOrd="0" presId="urn:microsoft.com/office/officeart/2005/8/layout/list1"/>
    <dgm:cxn modelId="{2649BE29-76A5-4468-8F41-D681742564F0}" type="presParOf" srcId="{96B02F2D-444A-4FDE-8496-FF1B54E2E879}" destId="{88B0A0DD-E0CC-4E4E-BE07-A1280F6103E1}" srcOrd="13" destOrd="0" presId="urn:microsoft.com/office/officeart/2005/8/layout/list1"/>
    <dgm:cxn modelId="{6C822C9C-FA02-4E53-9662-DC675F22D027}" type="presParOf" srcId="{96B02F2D-444A-4FDE-8496-FF1B54E2E879}" destId="{093BF392-4D7D-48C8-A9CB-9719036963AB}" srcOrd="14" destOrd="0" presId="urn:microsoft.com/office/officeart/2005/8/layout/list1"/>
    <dgm:cxn modelId="{868AA4AF-6492-42BA-A095-79B607E2F352}" type="presParOf" srcId="{96B02F2D-444A-4FDE-8496-FF1B54E2E879}" destId="{DD39BF43-C161-458D-8D0D-0E9FF730200F}" srcOrd="15" destOrd="0" presId="urn:microsoft.com/office/officeart/2005/8/layout/list1"/>
    <dgm:cxn modelId="{949B5B9A-56D3-4FDF-AA28-19801FC6D2F2}" type="presParOf" srcId="{96B02F2D-444A-4FDE-8496-FF1B54E2E879}" destId="{BACD3DEA-3C78-4711-B76C-2952B6E64D4E}" srcOrd="16" destOrd="0" presId="urn:microsoft.com/office/officeart/2005/8/layout/list1"/>
    <dgm:cxn modelId="{2054AED1-D967-45F9-A15B-94C5A217BF68}" type="presParOf" srcId="{BACD3DEA-3C78-4711-B76C-2952B6E64D4E}" destId="{D01E5D59-A35E-4178-9A40-4AC7589D7640}" srcOrd="0" destOrd="0" presId="urn:microsoft.com/office/officeart/2005/8/layout/list1"/>
    <dgm:cxn modelId="{88FA02A9-142B-42FC-A2D8-193BF8C7224F}" type="presParOf" srcId="{BACD3DEA-3C78-4711-B76C-2952B6E64D4E}" destId="{A643243F-7180-4B37-8439-5F1E3A492146}" srcOrd="1" destOrd="0" presId="urn:microsoft.com/office/officeart/2005/8/layout/list1"/>
    <dgm:cxn modelId="{EFFF3F76-B8C8-48ED-B205-6B46C21ED2D4}" type="presParOf" srcId="{96B02F2D-444A-4FDE-8496-FF1B54E2E879}" destId="{09531424-C52F-442C-B6D9-F31468D0C1DE}" srcOrd="17" destOrd="0" presId="urn:microsoft.com/office/officeart/2005/8/layout/list1"/>
    <dgm:cxn modelId="{9473DFC8-3A1D-425F-A877-6FBF630D2049}" type="presParOf" srcId="{96B02F2D-444A-4FDE-8496-FF1B54E2E879}" destId="{2B108082-7FD9-4BC9-8ED5-0FEA396208D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41206A-BA0B-418C-A11B-B5AF571206EC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EEFE0FD-8500-49E5-9CE3-BD715216052D}">
      <dgm:prSet phldrT="[Text]"/>
      <dgm:spPr/>
      <dgm:t>
        <a:bodyPr/>
        <a:lstStyle/>
        <a:p>
          <a:r>
            <a:rPr kumimoji="1" lang="en-US" dirty="0" smtClean="0">
              <a:latin typeface="Cambria" panose="02040503050406030204" pitchFamily="18" charset="0"/>
            </a:rPr>
            <a:t>Full-Text</a:t>
          </a:r>
          <a:endParaRPr lang="en-US" dirty="0"/>
        </a:p>
      </dgm:t>
    </dgm:pt>
    <dgm:pt modelId="{2D733ED9-921A-4147-B8B4-9DE4CF5C9563}" type="parTrans" cxnId="{51843DBF-6133-4C38-8946-605B46777C5B}">
      <dgm:prSet/>
      <dgm:spPr/>
      <dgm:t>
        <a:bodyPr/>
        <a:lstStyle/>
        <a:p>
          <a:endParaRPr lang="en-US"/>
        </a:p>
      </dgm:t>
    </dgm:pt>
    <dgm:pt modelId="{8E65DB8D-7FE3-4F5F-B729-184E12F3A377}" type="sibTrans" cxnId="{51843DBF-6133-4C38-8946-605B46777C5B}">
      <dgm:prSet/>
      <dgm:spPr/>
      <dgm:t>
        <a:bodyPr/>
        <a:lstStyle/>
        <a:p>
          <a:endParaRPr lang="en-US"/>
        </a:p>
      </dgm:t>
    </dgm:pt>
    <dgm:pt modelId="{A4F5910E-E98E-4F15-837E-4B17BB5F1B62}">
      <dgm:prSet/>
      <dgm:spPr/>
      <dgm:t>
        <a:bodyPr/>
        <a:lstStyle/>
        <a:p>
          <a:r>
            <a:rPr kumimoji="1" lang="en-US" smtClean="0">
              <a:latin typeface="Cambria" panose="02040503050406030204" pitchFamily="18" charset="0"/>
            </a:rPr>
            <a:t>Spatial</a:t>
          </a:r>
          <a:endParaRPr kumimoji="1" lang="en-US" dirty="0">
            <a:latin typeface="Cambria" panose="02040503050406030204" pitchFamily="18" charset="0"/>
          </a:endParaRPr>
        </a:p>
      </dgm:t>
    </dgm:pt>
    <dgm:pt modelId="{7470CC12-0585-405F-A42E-F1E57265CB79}" type="parTrans" cxnId="{45B13FA7-5C00-4C8C-81BC-776C2B806039}">
      <dgm:prSet/>
      <dgm:spPr/>
      <dgm:t>
        <a:bodyPr/>
        <a:lstStyle/>
        <a:p>
          <a:endParaRPr lang="en-US"/>
        </a:p>
      </dgm:t>
    </dgm:pt>
    <dgm:pt modelId="{3FC3B9EC-80FF-4090-8107-75121E8EA04E}" type="sibTrans" cxnId="{45B13FA7-5C00-4C8C-81BC-776C2B806039}">
      <dgm:prSet/>
      <dgm:spPr/>
      <dgm:t>
        <a:bodyPr/>
        <a:lstStyle/>
        <a:p>
          <a:endParaRPr lang="en-US"/>
        </a:p>
      </dgm:t>
    </dgm:pt>
    <dgm:pt modelId="{0A478939-D11B-4254-B428-655D80435B2F}">
      <dgm:prSet/>
      <dgm:spPr/>
      <dgm:t>
        <a:bodyPr/>
        <a:lstStyle/>
        <a:p>
          <a:r>
            <a:rPr kumimoji="1" lang="en-US" smtClean="0">
              <a:latin typeface="Cambria" panose="02040503050406030204" pitchFamily="18" charset="0"/>
            </a:rPr>
            <a:t>ColumnStore</a:t>
          </a:r>
          <a:endParaRPr kumimoji="1" lang="en-US" dirty="0">
            <a:latin typeface="Cambria" panose="02040503050406030204" pitchFamily="18" charset="0"/>
          </a:endParaRPr>
        </a:p>
      </dgm:t>
    </dgm:pt>
    <dgm:pt modelId="{E575F9B5-3C7C-4CFE-8345-A23B27DF18C9}" type="parTrans" cxnId="{6D2E9595-70DF-430B-ACBE-8E95F1696B40}">
      <dgm:prSet/>
      <dgm:spPr/>
      <dgm:t>
        <a:bodyPr/>
        <a:lstStyle/>
        <a:p>
          <a:endParaRPr lang="en-US"/>
        </a:p>
      </dgm:t>
    </dgm:pt>
    <dgm:pt modelId="{185EF2E5-70C6-4428-A07A-1E29F515E304}" type="sibTrans" cxnId="{6D2E9595-70DF-430B-ACBE-8E95F1696B40}">
      <dgm:prSet/>
      <dgm:spPr/>
      <dgm:t>
        <a:bodyPr/>
        <a:lstStyle/>
        <a:p>
          <a:endParaRPr lang="en-US"/>
        </a:p>
      </dgm:t>
    </dgm:pt>
    <dgm:pt modelId="{E0A265A0-49DF-4DD6-80A2-3AE3C41A5667}">
      <dgm:prSet/>
      <dgm:spPr/>
      <dgm:t>
        <a:bodyPr/>
        <a:lstStyle/>
        <a:p>
          <a:r>
            <a:rPr kumimoji="1" lang="en-US" smtClean="0">
              <a:latin typeface="Cambria" panose="02040503050406030204" pitchFamily="18" charset="0"/>
            </a:rPr>
            <a:t>Index with Included Columns</a:t>
          </a:r>
          <a:endParaRPr kumimoji="1" lang="en-US" dirty="0">
            <a:latin typeface="Cambria" panose="02040503050406030204" pitchFamily="18" charset="0"/>
          </a:endParaRPr>
        </a:p>
      </dgm:t>
    </dgm:pt>
    <dgm:pt modelId="{C0635E47-6BDC-4980-801A-EEF07C343FB8}" type="parTrans" cxnId="{47155BFC-2884-4631-922E-8433A0B2A71C}">
      <dgm:prSet/>
      <dgm:spPr/>
      <dgm:t>
        <a:bodyPr/>
        <a:lstStyle/>
        <a:p>
          <a:endParaRPr lang="en-US"/>
        </a:p>
      </dgm:t>
    </dgm:pt>
    <dgm:pt modelId="{403F182A-C54E-4371-B6B8-5B6CD46B34FD}" type="sibTrans" cxnId="{47155BFC-2884-4631-922E-8433A0B2A71C}">
      <dgm:prSet/>
      <dgm:spPr/>
      <dgm:t>
        <a:bodyPr/>
        <a:lstStyle/>
        <a:p>
          <a:endParaRPr lang="en-US"/>
        </a:p>
      </dgm:t>
    </dgm:pt>
    <dgm:pt modelId="{E1F04E6A-15C6-4878-8F61-A2920D052D01}">
      <dgm:prSet/>
      <dgm:spPr/>
      <dgm:t>
        <a:bodyPr/>
        <a:lstStyle/>
        <a:p>
          <a:r>
            <a:rPr kumimoji="1" lang="en-US" smtClean="0">
              <a:latin typeface="Cambria" panose="02040503050406030204" pitchFamily="18" charset="0"/>
            </a:rPr>
            <a:t>Index on Computed Columns</a:t>
          </a:r>
          <a:endParaRPr kumimoji="1" lang="en-IN" dirty="0">
            <a:latin typeface="Cambria" panose="02040503050406030204" pitchFamily="18" charset="0"/>
          </a:endParaRPr>
        </a:p>
      </dgm:t>
    </dgm:pt>
    <dgm:pt modelId="{3C281085-C9B3-4919-B6E9-283EC30ECAC6}" type="parTrans" cxnId="{0404A985-2805-47F3-97C9-AA6F3C3DD516}">
      <dgm:prSet/>
      <dgm:spPr/>
      <dgm:t>
        <a:bodyPr/>
        <a:lstStyle/>
        <a:p>
          <a:endParaRPr lang="en-US"/>
        </a:p>
      </dgm:t>
    </dgm:pt>
    <dgm:pt modelId="{8E315DAF-C545-4D4A-92C7-FFE6E013ED63}" type="sibTrans" cxnId="{0404A985-2805-47F3-97C9-AA6F3C3DD516}">
      <dgm:prSet/>
      <dgm:spPr/>
      <dgm:t>
        <a:bodyPr/>
        <a:lstStyle/>
        <a:p>
          <a:endParaRPr lang="en-US"/>
        </a:p>
      </dgm:t>
    </dgm:pt>
    <dgm:pt modelId="{96B02F2D-444A-4FDE-8496-FF1B54E2E879}" type="pres">
      <dgm:prSet presAssocID="{E041206A-BA0B-418C-A11B-B5AF571206E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1BEB20-0FB1-4ED1-9EDC-535C5F7BF4E4}" type="pres">
      <dgm:prSet presAssocID="{EEEFE0FD-8500-49E5-9CE3-BD715216052D}" presName="parentLin" presStyleCnt="0"/>
      <dgm:spPr/>
    </dgm:pt>
    <dgm:pt modelId="{847682A3-7926-402A-BEF8-73AE911D789C}" type="pres">
      <dgm:prSet presAssocID="{EEEFE0FD-8500-49E5-9CE3-BD715216052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1382336-7D53-4CC1-BFE8-6ED193009588}" type="pres">
      <dgm:prSet presAssocID="{EEEFE0FD-8500-49E5-9CE3-BD715216052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1CB13-9DD4-4EB8-9619-357109FCB198}" type="pres">
      <dgm:prSet presAssocID="{EEEFE0FD-8500-49E5-9CE3-BD715216052D}" presName="negativeSpace" presStyleCnt="0"/>
      <dgm:spPr/>
    </dgm:pt>
    <dgm:pt modelId="{B721DA76-C631-4D27-A6B1-3FAF03119C01}" type="pres">
      <dgm:prSet presAssocID="{EEEFE0FD-8500-49E5-9CE3-BD715216052D}" presName="childText" presStyleLbl="conFgAcc1" presStyleIdx="0" presStyleCnt="5">
        <dgm:presLayoutVars>
          <dgm:bulletEnabled val="1"/>
        </dgm:presLayoutVars>
      </dgm:prSet>
      <dgm:spPr/>
    </dgm:pt>
    <dgm:pt modelId="{E04C7FFB-97E2-4074-A93E-F380CF7AEC4C}" type="pres">
      <dgm:prSet presAssocID="{8E65DB8D-7FE3-4F5F-B729-184E12F3A377}" presName="spaceBetweenRectangles" presStyleCnt="0"/>
      <dgm:spPr/>
    </dgm:pt>
    <dgm:pt modelId="{C4636BEC-E20F-4EAD-8866-F44CE26C8E52}" type="pres">
      <dgm:prSet presAssocID="{A4F5910E-E98E-4F15-837E-4B17BB5F1B62}" presName="parentLin" presStyleCnt="0"/>
      <dgm:spPr/>
    </dgm:pt>
    <dgm:pt modelId="{C68AAA75-EDE2-4A9F-BE8F-03BA07F1AFDF}" type="pres">
      <dgm:prSet presAssocID="{A4F5910E-E98E-4F15-837E-4B17BB5F1B62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1DF643A6-10BD-4D9B-A1EE-C605A159363E}" type="pres">
      <dgm:prSet presAssocID="{A4F5910E-E98E-4F15-837E-4B17BB5F1B6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7804E-DDED-4D03-9ED7-6CC06A434DB7}" type="pres">
      <dgm:prSet presAssocID="{A4F5910E-E98E-4F15-837E-4B17BB5F1B62}" presName="negativeSpace" presStyleCnt="0"/>
      <dgm:spPr/>
    </dgm:pt>
    <dgm:pt modelId="{D40E8A9F-9C6D-40F6-BA93-159485E6D968}" type="pres">
      <dgm:prSet presAssocID="{A4F5910E-E98E-4F15-837E-4B17BB5F1B62}" presName="childText" presStyleLbl="conFgAcc1" presStyleIdx="1" presStyleCnt="5">
        <dgm:presLayoutVars>
          <dgm:bulletEnabled val="1"/>
        </dgm:presLayoutVars>
      </dgm:prSet>
      <dgm:spPr/>
    </dgm:pt>
    <dgm:pt modelId="{970291D6-A41B-479A-B1FE-775886ADFB15}" type="pres">
      <dgm:prSet presAssocID="{3FC3B9EC-80FF-4090-8107-75121E8EA04E}" presName="spaceBetweenRectangles" presStyleCnt="0"/>
      <dgm:spPr/>
    </dgm:pt>
    <dgm:pt modelId="{3664134C-F14B-4443-8FF8-58471FCC76E5}" type="pres">
      <dgm:prSet presAssocID="{0A478939-D11B-4254-B428-655D80435B2F}" presName="parentLin" presStyleCnt="0"/>
      <dgm:spPr/>
    </dgm:pt>
    <dgm:pt modelId="{46265C62-71AD-4408-99D3-B119866AE001}" type="pres">
      <dgm:prSet presAssocID="{0A478939-D11B-4254-B428-655D80435B2F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66FC446C-8254-42D8-ABF2-2C9AC275E552}" type="pres">
      <dgm:prSet presAssocID="{0A478939-D11B-4254-B428-655D80435B2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352C98-8313-4810-916E-0E919F2956FB}" type="pres">
      <dgm:prSet presAssocID="{0A478939-D11B-4254-B428-655D80435B2F}" presName="negativeSpace" presStyleCnt="0"/>
      <dgm:spPr/>
    </dgm:pt>
    <dgm:pt modelId="{7681AEC4-C96C-4DA8-B957-269AABE7E911}" type="pres">
      <dgm:prSet presAssocID="{0A478939-D11B-4254-B428-655D80435B2F}" presName="childText" presStyleLbl="conFgAcc1" presStyleIdx="2" presStyleCnt="5">
        <dgm:presLayoutVars>
          <dgm:bulletEnabled val="1"/>
        </dgm:presLayoutVars>
      </dgm:prSet>
      <dgm:spPr/>
    </dgm:pt>
    <dgm:pt modelId="{63127D5F-5C3D-4933-A51E-3045BA63D219}" type="pres">
      <dgm:prSet presAssocID="{185EF2E5-70C6-4428-A07A-1E29F515E304}" presName="spaceBetweenRectangles" presStyleCnt="0"/>
      <dgm:spPr/>
    </dgm:pt>
    <dgm:pt modelId="{3A807CA0-835E-4AE1-9EF9-8EC07D72A7BF}" type="pres">
      <dgm:prSet presAssocID="{E0A265A0-49DF-4DD6-80A2-3AE3C41A5667}" presName="parentLin" presStyleCnt="0"/>
      <dgm:spPr/>
    </dgm:pt>
    <dgm:pt modelId="{CDA61B91-79E3-484E-BB35-9123C00B2F21}" type="pres">
      <dgm:prSet presAssocID="{E0A265A0-49DF-4DD6-80A2-3AE3C41A5667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16475B59-4D37-4F92-921E-1C78121CD0E0}" type="pres">
      <dgm:prSet presAssocID="{E0A265A0-49DF-4DD6-80A2-3AE3C41A566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2D52A-E499-4B21-8AE0-76AFB0973437}" type="pres">
      <dgm:prSet presAssocID="{E0A265A0-49DF-4DD6-80A2-3AE3C41A5667}" presName="negativeSpace" presStyleCnt="0"/>
      <dgm:spPr/>
    </dgm:pt>
    <dgm:pt modelId="{8D2179CD-FEDF-41F1-9A15-171F3C8E22A0}" type="pres">
      <dgm:prSet presAssocID="{E0A265A0-49DF-4DD6-80A2-3AE3C41A5667}" presName="childText" presStyleLbl="conFgAcc1" presStyleIdx="3" presStyleCnt="5">
        <dgm:presLayoutVars>
          <dgm:bulletEnabled val="1"/>
        </dgm:presLayoutVars>
      </dgm:prSet>
      <dgm:spPr/>
    </dgm:pt>
    <dgm:pt modelId="{F98FDDA8-AD9F-434E-A6F9-BF5B238084E4}" type="pres">
      <dgm:prSet presAssocID="{403F182A-C54E-4371-B6B8-5B6CD46B34FD}" presName="spaceBetweenRectangles" presStyleCnt="0"/>
      <dgm:spPr/>
    </dgm:pt>
    <dgm:pt modelId="{586B021F-EF02-4E13-BC5A-8678E392C7E3}" type="pres">
      <dgm:prSet presAssocID="{E1F04E6A-15C6-4878-8F61-A2920D052D01}" presName="parentLin" presStyleCnt="0"/>
      <dgm:spPr/>
    </dgm:pt>
    <dgm:pt modelId="{89B58D17-A17E-4323-A9F7-D6107B3F331E}" type="pres">
      <dgm:prSet presAssocID="{E1F04E6A-15C6-4878-8F61-A2920D052D01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297687CA-F782-4A2A-A3AC-C83079947BDE}" type="pres">
      <dgm:prSet presAssocID="{E1F04E6A-15C6-4878-8F61-A2920D052D0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67B62-6247-4F65-ABF2-C7D78B51AB28}" type="pres">
      <dgm:prSet presAssocID="{E1F04E6A-15C6-4878-8F61-A2920D052D01}" presName="negativeSpace" presStyleCnt="0"/>
      <dgm:spPr/>
    </dgm:pt>
    <dgm:pt modelId="{AB0671BC-C5A4-48E5-815C-5D078A6D4FC4}" type="pres">
      <dgm:prSet presAssocID="{E1F04E6A-15C6-4878-8F61-A2920D052D0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245C089-F26E-480C-992A-D14794DF04DD}" type="presOf" srcId="{E1F04E6A-15C6-4878-8F61-A2920D052D01}" destId="{297687CA-F782-4A2A-A3AC-C83079947BDE}" srcOrd="1" destOrd="0" presId="urn:microsoft.com/office/officeart/2005/8/layout/list1"/>
    <dgm:cxn modelId="{668E878F-DFD6-4156-AD6E-7C6E0B7284FF}" type="presOf" srcId="{E0A265A0-49DF-4DD6-80A2-3AE3C41A5667}" destId="{16475B59-4D37-4F92-921E-1C78121CD0E0}" srcOrd="1" destOrd="0" presId="urn:microsoft.com/office/officeart/2005/8/layout/list1"/>
    <dgm:cxn modelId="{ED3C52FD-AFCB-4004-A2EB-443AF6162838}" type="presOf" srcId="{A4F5910E-E98E-4F15-837E-4B17BB5F1B62}" destId="{1DF643A6-10BD-4D9B-A1EE-C605A159363E}" srcOrd="1" destOrd="0" presId="urn:microsoft.com/office/officeart/2005/8/layout/list1"/>
    <dgm:cxn modelId="{CC66DE93-4EB2-4E85-9698-7ECDD9923168}" type="presOf" srcId="{EEEFE0FD-8500-49E5-9CE3-BD715216052D}" destId="{C1382336-7D53-4CC1-BFE8-6ED193009588}" srcOrd="1" destOrd="0" presId="urn:microsoft.com/office/officeart/2005/8/layout/list1"/>
    <dgm:cxn modelId="{4C75CB10-CDA0-4064-8E48-6B79B484F3D8}" type="presOf" srcId="{EEEFE0FD-8500-49E5-9CE3-BD715216052D}" destId="{847682A3-7926-402A-BEF8-73AE911D789C}" srcOrd="0" destOrd="0" presId="urn:microsoft.com/office/officeart/2005/8/layout/list1"/>
    <dgm:cxn modelId="{47155BFC-2884-4631-922E-8433A0B2A71C}" srcId="{E041206A-BA0B-418C-A11B-B5AF571206EC}" destId="{E0A265A0-49DF-4DD6-80A2-3AE3C41A5667}" srcOrd="3" destOrd="0" parTransId="{C0635E47-6BDC-4980-801A-EEF07C343FB8}" sibTransId="{403F182A-C54E-4371-B6B8-5B6CD46B34FD}"/>
    <dgm:cxn modelId="{6D2E9595-70DF-430B-ACBE-8E95F1696B40}" srcId="{E041206A-BA0B-418C-A11B-B5AF571206EC}" destId="{0A478939-D11B-4254-B428-655D80435B2F}" srcOrd="2" destOrd="0" parTransId="{E575F9B5-3C7C-4CFE-8345-A23B27DF18C9}" sibTransId="{185EF2E5-70C6-4428-A07A-1E29F515E304}"/>
    <dgm:cxn modelId="{C3379909-FC01-4EF3-B443-04839AEF324C}" type="presOf" srcId="{E041206A-BA0B-418C-A11B-B5AF571206EC}" destId="{96B02F2D-444A-4FDE-8496-FF1B54E2E879}" srcOrd="0" destOrd="0" presId="urn:microsoft.com/office/officeart/2005/8/layout/list1"/>
    <dgm:cxn modelId="{A0218E0B-5AA2-4A2D-83AC-F02A5DC9D8BA}" type="presOf" srcId="{0A478939-D11B-4254-B428-655D80435B2F}" destId="{66FC446C-8254-42D8-ABF2-2C9AC275E552}" srcOrd="1" destOrd="0" presId="urn:microsoft.com/office/officeart/2005/8/layout/list1"/>
    <dgm:cxn modelId="{E46F68EA-CDDA-4B9F-8346-D1FD688E8A65}" type="presOf" srcId="{E0A265A0-49DF-4DD6-80A2-3AE3C41A5667}" destId="{CDA61B91-79E3-484E-BB35-9123C00B2F21}" srcOrd="0" destOrd="0" presId="urn:microsoft.com/office/officeart/2005/8/layout/list1"/>
    <dgm:cxn modelId="{36F4335A-E33D-415A-A5FA-8B6EB801D7FF}" type="presOf" srcId="{0A478939-D11B-4254-B428-655D80435B2F}" destId="{46265C62-71AD-4408-99D3-B119866AE001}" srcOrd="0" destOrd="0" presId="urn:microsoft.com/office/officeart/2005/8/layout/list1"/>
    <dgm:cxn modelId="{A1AD6EBB-3F4F-41B5-A86A-FBDA3910FC98}" type="presOf" srcId="{A4F5910E-E98E-4F15-837E-4B17BB5F1B62}" destId="{C68AAA75-EDE2-4A9F-BE8F-03BA07F1AFDF}" srcOrd="0" destOrd="0" presId="urn:microsoft.com/office/officeart/2005/8/layout/list1"/>
    <dgm:cxn modelId="{45B13FA7-5C00-4C8C-81BC-776C2B806039}" srcId="{E041206A-BA0B-418C-A11B-B5AF571206EC}" destId="{A4F5910E-E98E-4F15-837E-4B17BB5F1B62}" srcOrd="1" destOrd="0" parTransId="{7470CC12-0585-405F-A42E-F1E57265CB79}" sibTransId="{3FC3B9EC-80FF-4090-8107-75121E8EA04E}"/>
    <dgm:cxn modelId="{0404A985-2805-47F3-97C9-AA6F3C3DD516}" srcId="{E041206A-BA0B-418C-A11B-B5AF571206EC}" destId="{E1F04E6A-15C6-4878-8F61-A2920D052D01}" srcOrd="4" destOrd="0" parTransId="{3C281085-C9B3-4919-B6E9-283EC30ECAC6}" sibTransId="{8E315DAF-C545-4D4A-92C7-FFE6E013ED63}"/>
    <dgm:cxn modelId="{51843DBF-6133-4C38-8946-605B46777C5B}" srcId="{E041206A-BA0B-418C-A11B-B5AF571206EC}" destId="{EEEFE0FD-8500-49E5-9CE3-BD715216052D}" srcOrd="0" destOrd="0" parTransId="{2D733ED9-921A-4147-B8B4-9DE4CF5C9563}" sibTransId="{8E65DB8D-7FE3-4F5F-B729-184E12F3A377}"/>
    <dgm:cxn modelId="{E4C0C495-9E36-4A29-9158-56E75747DB3A}" type="presOf" srcId="{E1F04E6A-15C6-4878-8F61-A2920D052D01}" destId="{89B58D17-A17E-4323-A9F7-D6107B3F331E}" srcOrd="0" destOrd="0" presId="urn:microsoft.com/office/officeart/2005/8/layout/list1"/>
    <dgm:cxn modelId="{4623C84A-63E3-4911-9A56-260A81867ADD}" type="presParOf" srcId="{96B02F2D-444A-4FDE-8496-FF1B54E2E879}" destId="{631BEB20-0FB1-4ED1-9EDC-535C5F7BF4E4}" srcOrd="0" destOrd="0" presId="urn:microsoft.com/office/officeart/2005/8/layout/list1"/>
    <dgm:cxn modelId="{D56FD1B7-4DFE-4B33-BE94-0C21FAF7A086}" type="presParOf" srcId="{631BEB20-0FB1-4ED1-9EDC-535C5F7BF4E4}" destId="{847682A3-7926-402A-BEF8-73AE911D789C}" srcOrd="0" destOrd="0" presId="urn:microsoft.com/office/officeart/2005/8/layout/list1"/>
    <dgm:cxn modelId="{13A34625-6FB2-48A3-9EB0-2D44138354E8}" type="presParOf" srcId="{631BEB20-0FB1-4ED1-9EDC-535C5F7BF4E4}" destId="{C1382336-7D53-4CC1-BFE8-6ED193009588}" srcOrd="1" destOrd="0" presId="urn:microsoft.com/office/officeart/2005/8/layout/list1"/>
    <dgm:cxn modelId="{7A1755E9-B517-46EC-8989-70C865B156E3}" type="presParOf" srcId="{96B02F2D-444A-4FDE-8496-FF1B54E2E879}" destId="{E231CB13-9DD4-4EB8-9619-357109FCB198}" srcOrd="1" destOrd="0" presId="urn:microsoft.com/office/officeart/2005/8/layout/list1"/>
    <dgm:cxn modelId="{CE04BDD1-1BEA-4E57-B430-770E10340083}" type="presParOf" srcId="{96B02F2D-444A-4FDE-8496-FF1B54E2E879}" destId="{B721DA76-C631-4D27-A6B1-3FAF03119C01}" srcOrd="2" destOrd="0" presId="urn:microsoft.com/office/officeart/2005/8/layout/list1"/>
    <dgm:cxn modelId="{052F518E-B398-4FE1-8FD3-05DDA4208ED3}" type="presParOf" srcId="{96B02F2D-444A-4FDE-8496-FF1B54E2E879}" destId="{E04C7FFB-97E2-4074-A93E-F380CF7AEC4C}" srcOrd="3" destOrd="0" presId="urn:microsoft.com/office/officeart/2005/8/layout/list1"/>
    <dgm:cxn modelId="{8AD4BD36-B2ED-4D5B-8828-07FEEE5173C2}" type="presParOf" srcId="{96B02F2D-444A-4FDE-8496-FF1B54E2E879}" destId="{C4636BEC-E20F-4EAD-8866-F44CE26C8E52}" srcOrd="4" destOrd="0" presId="urn:microsoft.com/office/officeart/2005/8/layout/list1"/>
    <dgm:cxn modelId="{B66F692D-3962-4621-B5FB-B0D7668F61E4}" type="presParOf" srcId="{C4636BEC-E20F-4EAD-8866-F44CE26C8E52}" destId="{C68AAA75-EDE2-4A9F-BE8F-03BA07F1AFDF}" srcOrd="0" destOrd="0" presId="urn:microsoft.com/office/officeart/2005/8/layout/list1"/>
    <dgm:cxn modelId="{D294353F-6856-4FCE-98B4-9FE8D64409FB}" type="presParOf" srcId="{C4636BEC-E20F-4EAD-8866-F44CE26C8E52}" destId="{1DF643A6-10BD-4D9B-A1EE-C605A159363E}" srcOrd="1" destOrd="0" presId="urn:microsoft.com/office/officeart/2005/8/layout/list1"/>
    <dgm:cxn modelId="{279D5645-313D-4FD0-98D3-E65B429480B6}" type="presParOf" srcId="{96B02F2D-444A-4FDE-8496-FF1B54E2E879}" destId="{8EE7804E-DDED-4D03-9ED7-6CC06A434DB7}" srcOrd="5" destOrd="0" presId="urn:microsoft.com/office/officeart/2005/8/layout/list1"/>
    <dgm:cxn modelId="{F6C3A5E6-2D8D-454F-9BB9-0E2F2FE507BB}" type="presParOf" srcId="{96B02F2D-444A-4FDE-8496-FF1B54E2E879}" destId="{D40E8A9F-9C6D-40F6-BA93-159485E6D968}" srcOrd="6" destOrd="0" presId="urn:microsoft.com/office/officeart/2005/8/layout/list1"/>
    <dgm:cxn modelId="{573E6C69-7450-46C6-9BAA-753E2A37EDE3}" type="presParOf" srcId="{96B02F2D-444A-4FDE-8496-FF1B54E2E879}" destId="{970291D6-A41B-479A-B1FE-775886ADFB15}" srcOrd="7" destOrd="0" presId="urn:microsoft.com/office/officeart/2005/8/layout/list1"/>
    <dgm:cxn modelId="{6CCA4BAA-B39C-45D8-9387-FA8156D33EBB}" type="presParOf" srcId="{96B02F2D-444A-4FDE-8496-FF1B54E2E879}" destId="{3664134C-F14B-4443-8FF8-58471FCC76E5}" srcOrd="8" destOrd="0" presId="urn:microsoft.com/office/officeart/2005/8/layout/list1"/>
    <dgm:cxn modelId="{80FB4C62-0DFC-4C2A-BEF8-3F4427361F11}" type="presParOf" srcId="{3664134C-F14B-4443-8FF8-58471FCC76E5}" destId="{46265C62-71AD-4408-99D3-B119866AE001}" srcOrd="0" destOrd="0" presId="urn:microsoft.com/office/officeart/2005/8/layout/list1"/>
    <dgm:cxn modelId="{E3B895FB-EB7B-4248-AD3D-8D5CA6703055}" type="presParOf" srcId="{3664134C-F14B-4443-8FF8-58471FCC76E5}" destId="{66FC446C-8254-42D8-ABF2-2C9AC275E552}" srcOrd="1" destOrd="0" presId="urn:microsoft.com/office/officeart/2005/8/layout/list1"/>
    <dgm:cxn modelId="{2E70699E-8B28-45C6-8DB4-7EFFCFED346F}" type="presParOf" srcId="{96B02F2D-444A-4FDE-8496-FF1B54E2E879}" destId="{48352C98-8313-4810-916E-0E919F2956FB}" srcOrd="9" destOrd="0" presId="urn:microsoft.com/office/officeart/2005/8/layout/list1"/>
    <dgm:cxn modelId="{34AE1841-ADEF-42DE-A558-AC5E7C368D90}" type="presParOf" srcId="{96B02F2D-444A-4FDE-8496-FF1B54E2E879}" destId="{7681AEC4-C96C-4DA8-B957-269AABE7E911}" srcOrd="10" destOrd="0" presId="urn:microsoft.com/office/officeart/2005/8/layout/list1"/>
    <dgm:cxn modelId="{C0511D5E-5021-4050-BC19-CD0360C5AF5F}" type="presParOf" srcId="{96B02F2D-444A-4FDE-8496-FF1B54E2E879}" destId="{63127D5F-5C3D-4933-A51E-3045BA63D219}" srcOrd="11" destOrd="0" presId="urn:microsoft.com/office/officeart/2005/8/layout/list1"/>
    <dgm:cxn modelId="{AC6F4BEC-B347-4E3F-9DE7-0364D606806D}" type="presParOf" srcId="{96B02F2D-444A-4FDE-8496-FF1B54E2E879}" destId="{3A807CA0-835E-4AE1-9EF9-8EC07D72A7BF}" srcOrd="12" destOrd="0" presId="urn:microsoft.com/office/officeart/2005/8/layout/list1"/>
    <dgm:cxn modelId="{FB299816-5CC2-49F1-BC50-75E0623A5996}" type="presParOf" srcId="{3A807CA0-835E-4AE1-9EF9-8EC07D72A7BF}" destId="{CDA61B91-79E3-484E-BB35-9123C00B2F21}" srcOrd="0" destOrd="0" presId="urn:microsoft.com/office/officeart/2005/8/layout/list1"/>
    <dgm:cxn modelId="{DDA70493-1351-4909-AB61-C7AB9C74CA74}" type="presParOf" srcId="{3A807CA0-835E-4AE1-9EF9-8EC07D72A7BF}" destId="{16475B59-4D37-4F92-921E-1C78121CD0E0}" srcOrd="1" destOrd="0" presId="urn:microsoft.com/office/officeart/2005/8/layout/list1"/>
    <dgm:cxn modelId="{6A5431EB-F067-42FB-B813-91D940913922}" type="presParOf" srcId="{96B02F2D-444A-4FDE-8496-FF1B54E2E879}" destId="{F252D52A-E499-4B21-8AE0-76AFB0973437}" srcOrd="13" destOrd="0" presId="urn:microsoft.com/office/officeart/2005/8/layout/list1"/>
    <dgm:cxn modelId="{8EA15ABC-2A4E-4BDE-8F2C-3EBB8208E595}" type="presParOf" srcId="{96B02F2D-444A-4FDE-8496-FF1B54E2E879}" destId="{8D2179CD-FEDF-41F1-9A15-171F3C8E22A0}" srcOrd="14" destOrd="0" presId="urn:microsoft.com/office/officeart/2005/8/layout/list1"/>
    <dgm:cxn modelId="{25310ADD-9991-4506-8D16-14C9DA28C914}" type="presParOf" srcId="{96B02F2D-444A-4FDE-8496-FF1B54E2E879}" destId="{F98FDDA8-AD9F-434E-A6F9-BF5B238084E4}" srcOrd="15" destOrd="0" presId="urn:microsoft.com/office/officeart/2005/8/layout/list1"/>
    <dgm:cxn modelId="{4F8AA00C-D6AE-4C43-ABE5-7E7EB3C3A587}" type="presParOf" srcId="{96B02F2D-444A-4FDE-8496-FF1B54E2E879}" destId="{586B021F-EF02-4E13-BC5A-8678E392C7E3}" srcOrd="16" destOrd="0" presId="urn:microsoft.com/office/officeart/2005/8/layout/list1"/>
    <dgm:cxn modelId="{2C5C004E-CAD5-40DC-9471-959EEC245E41}" type="presParOf" srcId="{586B021F-EF02-4E13-BC5A-8678E392C7E3}" destId="{89B58D17-A17E-4323-A9F7-D6107B3F331E}" srcOrd="0" destOrd="0" presId="urn:microsoft.com/office/officeart/2005/8/layout/list1"/>
    <dgm:cxn modelId="{2C73E505-6BFE-4CCC-94EC-838B9BBC939E}" type="presParOf" srcId="{586B021F-EF02-4E13-BC5A-8678E392C7E3}" destId="{297687CA-F782-4A2A-A3AC-C83079947BDE}" srcOrd="1" destOrd="0" presId="urn:microsoft.com/office/officeart/2005/8/layout/list1"/>
    <dgm:cxn modelId="{6F4A070F-6DAA-4A70-94A2-142F89D590C1}" type="presParOf" srcId="{96B02F2D-444A-4FDE-8496-FF1B54E2E879}" destId="{53067B62-6247-4F65-ABF2-C7D78B51AB28}" srcOrd="17" destOrd="0" presId="urn:microsoft.com/office/officeart/2005/8/layout/list1"/>
    <dgm:cxn modelId="{CA22D236-3A5B-4AD8-93AD-33D40B27B737}" type="presParOf" srcId="{96B02F2D-444A-4FDE-8496-FF1B54E2E879}" destId="{AB0671BC-C5A4-48E5-815C-5D078A6D4FC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399" y="2936557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600"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799" y="3647297"/>
            <a:ext cx="853439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2400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EDDF-832C-4831-954D-F1EB250BA205}" type="datetimeFigureOut">
              <a:rPr lang="en-IN" smtClean="0"/>
              <a:t>07-02-2019</a:t>
            </a:fld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CF10-2D84-40E2-B90F-252A0A893B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89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mbria" panose="02040503050406030204" pitchFamily="18" charset="0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507831"/>
          </a:xfrm>
        </p:spPr>
        <p:txBody>
          <a:bodyPr lIns="0" tIns="0" rIns="0" bIns="0"/>
          <a:lstStyle>
            <a:lvl1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  <a:defRPr sz="2200" b="0" i="0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EDDF-832C-4831-954D-F1EB250BA205}" type="datetimeFigureOut">
              <a:rPr lang="en-IN" smtClean="0"/>
              <a:t>07-02-2019</a:t>
            </a:fld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CF10-2D84-40E2-B90F-252A0A893B4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bk object 22"/>
          <p:cNvSpPr/>
          <p:nvPr/>
        </p:nvSpPr>
        <p:spPr>
          <a:xfrm>
            <a:off x="4571" y="658368"/>
            <a:ext cx="10529315" cy="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42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97280" cy="143510"/>
          </a:xfrm>
          <a:custGeom>
            <a:avLst/>
            <a:gdLst/>
            <a:ahLst/>
            <a:cxnLst/>
            <a:rect l="l" t="t" r="r" b="b"/>
            <a:pathLst>
              <a:path w="1097280" h="143510">
                <a:moveTo>
                  <a:pt x="0" y="143256"/>
                </a:moveTo>
                <a:lnTo>
                  <a:pt x="1097279" y="143256"/>
                </a:lnTo>
                <a:lnTo>
                  <a:pt x="1097279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AC3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097280" y="0"/>
            <a:ext cx="5326380" cy="143510"/>
          </a:xfrm>
          <a:custGeom>
            <a:avLst/>
            <a:gdLst/>
            <a:ahLst/>
            <a:cxnLst/>
            <a:rect l="l" t="t" r="r" b="b"/>
            <a:pathLst>
              <a:path w="5326380" h="143510">
                <a:moveTo>
                  <a:pt x="0" y="143256"/>
                </a:moveTo>
                <a:lnTo>
                  <a:pt x="5326379" y="143256"/>
                </a:lnTo>
                <a:lnTo>
                  <a:pt x="5326379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69D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6423659" y="0"/>
            <a:ext cx="1053465" cy="143510"/>
          </a:xfrm>
          <a:custGeom>
            <a:avLst/>
            <a:gdLst/>
            <a:ahLst/>
            <a:cxnLst/>
            <a:rect l="l" t="t" r="r" b="b"/>
            <a:pathLst>
              <a:path w="1053465" h="143510">
                <a:moveTo>
                  <a:pt x="0" y="143256"/>
                </a:moveTo>
                <a:lnTo>
                  <a:pt x="1053083" y="143256"/>
                </a:lnTo>
                <a:lnTo>
                  <a:pt x="1053083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3847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7476743" y="0"/>
            <a:ext cx="353695" cy="143510"/>
          </a:xfrm>
          <a:custGeom>
            <a:avLst/>
            <a:gdLst/>
            <a:ahLst/>
            <a:cxnLst/>
            <a:rect l="l" t="t" r="r" b="b"/>
            <a:pathLst>
              <a:path w="353695" h="143510">
                <a:moveTo>
                  <a:pt x="0" y="143256"/>
                </a:moveTo>
                <a:lnTo>
                  <a:pt x="353567" y="143256"/>
                </a:lnTo>
                <a:lnTo>
                  <a:pt x="353567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AC3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7955279" y="0"/>
            <a:ext cx="1251585" cy="143510"/>
          </a:xfrm>
          <a:custGeom>
            <a:avLst/>
            <a:gdLst/>
            <a:ahLst/>
            <a:cxnLst/>
            <a:rect l="l" t="t" r="r" b="b"/>
            <a:pathLst>
              <a:path w="1251584" h="143510">
                <a:moveTo>
                  <a:pt x="0" y="143256"/>
                </a:moveTo>
                <a:lnTo>
                  <a:pt x="1251203" y="143256"/>
                </a:lnTo>
                <a:lnTo>
                  <a:pt x="1251203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9BDA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9206483" y="0"/>
            <a:ext cx="2985770" cy="143510"/>
          </a:xfrm>
          <a:custGeom>
            <a:avLst/>
            <a:gdLst/>
            <a:ahLst/>
            <a:cxnLst/>
            <a:rect l="l" t="t" r="r" b="b"/>
            <a:pathLst>
              <a:path w="2985770" h="143510">
                <a:moveTo>
                  <a:pt x="0" y="143256"/>
                </a:moveTo>
                <a:lnTo>
                  <a:pt x="2985515" y="143256"/>
                </a:lnTo>
                <a:lnTo>
                  <a:pt x="2985515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60B3D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4571" y="658368"/>
            <a:ext cx="10529315" cy="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168748"/>
            <a:ext cx="10972799" cy="461665"/>
          </a:xfrm>
        </p:spPr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mbria" panose="02040503050406030204" pitchFamily="18" charset="0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>
                <a:latin typeface="Cambria" panose="020405030504060302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>
                <a:latin typeface="Cambria" panose="020405030504060302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EDDF-832C-4831-954D-F1EB250BA205}" type="datetimeFigureOut">
              <a:rPr lang="en-IN" smtClean="0"/>
              <a:t>07-02-2019</a:t>
            </a:fld>
            <a:endParaRPr lang="en-IN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CF10-2D84-40E2-B90F-252A0A893B4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5" name="Holder 3"/>
          <p:cNvSpPr>
            <a:spLocks noGrp="1"/>
          </p:cNvSpPr>
          <p:nvPr>
            <p:ph sz="half" idx="10"/>
          </p:nvPr>
        </p:nvSpPr>
        <p:spPr>
          <a:xfrm>
            <a:off x="633210" y="1085619"/>
            <a:ext cx="530352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>
                <a:latin typeface="Cambria" panose="020405030504060302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Holder 4"/>
          <p:cNvSpPr>
            <a:spLocks noGrp="1"/>
          </p:cNvSpPr>
          <p:nvPr>
            <p:ph sz="half" idx="11"/>
          </p:nvPr>
        </p:nvSpPr>
        <p:spPr>
          <a:xfrm>
            <a:off x="6302489" y="1060219"/>
            <a:ext cx="530352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>
                <a:latin typeface="Cambria" panose="020405030504060302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bk object 22"/>
          <p:cNvSpPr/>
          <p:nvPr/>
        </p:nvSpPr>
        <p:spPr>
          <a:xfrm flipV="1">
            <a:off x="633486" y="1460507"/>
            <a:ext cx="5279634" cy="54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2"/>
          <p:cNvSpPr/>
          <p:nvPr/>
        </p:nvSpPr>
        <p:spPr>
          <a:xfrm flipV="1">
            <a:off x="6298049" y="1458359"/>
            <a:ext cx="5279634" cy="54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606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mbria" panose="02040503050406030204" pitchFamily="18" charset="0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EDDF-832C-4831-954D-F1EB250BA205}" type="datetimeFigureOut">
              <a:rPr lang="en-IN" smtClean="0"/>
              <a:t>07-02-2019</a:t>
            </a:fld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CF10-2D84-40E2-B90F-252A0A893B4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" name="bk object 22"/>
          <p:cNvSpPr/>
          <p:nvPr/>
        </p:nvSpPr>
        <p:spPr>
          <a:xfrm>
            <a:off x="4571" y="658368"/>
            <a:ext cx="10529315" cy="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358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EDDF-832C-4831-954D-F1EB250BA205}" type="datetimeFigureOut">
              <a:rPr lang="en-IN" smtClean="0"/>
              <a:t>07-02-2019</a:t>
            </a:fld>
            <a:endParaRPr lang="en-IN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CF10-2D84-40E2-B90F-252A0A893B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182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0"/>
            <a:ext cx="12192000" cy="841375"/>
          </a:xfrm>
          <a:custGeom>
            <a:avLst/>
            <a:gdLst/>
            <a:ahLst/>
            <a:cxnLst/>
            <a:rect l="l" t="t" r="r" b="b"/>
            <a:pathLst>
              <a:path w="12192000" h="841375">
                <a:moveTo>
                  <a:pt x="0" y="841247"/>
                </a:moveTo>
                <a:lnTo>
                  <a:pt x="12191999" y="841247"/>
                </a:lnTo>
                <a:lnTo>
                  <a:pt x="12191999" y="0"/>
                </a:lnTo>
                <a:lnTo>
                  <a:pt x="0" y="0"/>
                </a:lnTo>
                <a:lnTo>
                  <a:pt x="0" y="841247"/>
                </a:lnTo>
                <a:close/>
              </a:path>
            </a:pathLst>
          </a:custGeom>
          <a:solidFill>
            <a:srgbClr val="7DC6E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3"/>
          <p:cNvSpPr/>
          <p:nvPr/>
        </p:nvSpPr>
        <p:spPr>
          <a:xfrm>
            <a:off x="0" y="5757672"/>
            <a:ext cx="12192000" cy="1100455"/>
          </a:xfrm>
          <a:custGeom>
            <a:avLst/>
            <a:gdLst/>
            <a:ahLst/>
            <a:cxnLst/>
            <a:rect l="l" t="t" r="r" b="b"/>
            <a:pathLst>
              <a:path w="12192000" h="1100454">
                <a:moveTo>
                  <a:pt x="0" y="1100327"/>
                </a:moveTo>
                <a:lnTo>
                  <a:pt x="12191999" y="1100327"/>
                </a:lnTo>
                <a:lnTo>
                  <a:pt x="12191999" y="0"/>
                </a:lnTo>
                <a:lnTo>
                  <a:pt x="0" y="0"/>
                </a:lnTo>
                <a:lnTo>
                  <a:pt x="0" y="1100327"/>
                </a:lnTo>
                <a:close/>
              </a:path>
            </a:pathLst>
          </a:custGeom>
          <a:solidFill>
            <a:srgbClr val="8D8D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12"/>
          <p:cNvSpPr/>
          <p:nvPr/>
        </p:nvSpPr>
        <p:spPr>
          <a:xfrm>
            <a:off x="0" y="5658611"/>
            <a:ext cx="1097280" cy="99060"/>
          </a:xfrm>
          <a:custGeom>
            <a:avLst/>
            <a:gdLst/>
            <a:ahLst/>
            <a:cxnLst/>
            <a:rect l="l" t="t" r="r" b="b"/>
            <a:pathLst>
              <a:path w="1097280" h="99060">
                <a:moveTo>
                  <a:pt x="0" y="99059"/>
                </a:moveTo>
                <a:lnTo>
                  <a:pt x="1097279" y="99059"/>
                </a:lnTo>
                <a:lnTo>
                  <a:pt x="1097279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FAC3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3"/>
          <p:cNvSpPr/>
          <p:nvPr/>
        </p:nvSpPr>
        <p:spPr>
          <a:xfrm>
            <a:off x="1097280" y="5658611"/>
            <a:ext cx="5326380" cy="99060"/>
          </a:xfrm>
          <a:custGeom>
            <a:avLst/>
            <a:gdLst/>
            <a:ahLst/>
            <a:cxnLst/>
            <a:rect l="l" t="t" r="r" b="b"/>
            <a:pathLst>
              <a:path w="5326380" h="99060">
                <a:moveTo>
                  <a:pt x="0" y="99059"/>
                </a:moveTo>
                <a:lnTo>
                  <a:pt x="5326379" y="99059"/>
                </a:lnTo>
                <a:lnTo>
                  <a:pt x="5326379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F69D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4"/>
          <p:cNvSpPr/>
          <p:nvPr/>
        </p:nvSpPr>
        <p:spPr>
          <a:xfrm>
            <a:off x="6423659" y="5658611"/>
            <a:ext cx="1053465" cy="99060"/>
          </a:xfrm>
          <a:custGeom>
            <a:avLst/>
            <a:gdLst/>
            <a:ahLst/>
            <a:cxnLst/>
            <a:rect l="l" t="t" r="r" b="b"/>
            <a:pathLst>
              <a:path w="1053465" h="99060">
                <a:moveTo>
                  <a:pt x="0" y="99059"/>
                </a:moveTo>
                <a:lnTo>
                  <a:pt x="1053083" y="99059"/>
                </a:lnTo>
                <a:lnTo>
                  <a:pt x="1053083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F3847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5"/>
          <p:cNvSpPr/>
          <p:nvPr/>
        </p:nvSpPr>
        <p:spPr>
          <a:xfrm>
            <a:off x="7476743" y="5658611"/>
            <a:ext cx="353695" cy="99060"/>
          </a:xfrm>
          <a:custGeom>
            <a:avLst/>
            <a:gdLst/>
            <a:ahLst/>
            <a:cxnLst/>
            <a:rect l="l" t="t" r="r" b="b"/>
            <a:pathLst>
              <a:path w="353695" h="99060">
                <a:moveTo>
                  <a:pt x="0" y="99059"/>
                </a:moveTo>
                <a:lnTo>
                  <a:pt x="353567" y="99059"/>
                </a:lnTo>
                <a:lnTo>
                  <a:pt x="353567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FAC3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6"/>
          <p:cNvSpPr/>
          <p:nvPr/>
        </p:nvSpPr>
        <p:spPr>
          <a:xfrm>
            <a:off x="7955279" y="5658611"/>
            <a:ext cx="1251585" cy="99060"/>
          </a:xfrm>
          <a:custGeom>
            <a:avLst/>
            <a:gdLst/>
            <a:ahLst/>
            <a:cxnLst/>
            <a:rect l="l" t="t" r="r" b="b"/>
            <a:pathLst>
              <a:path w="1251584" h="99060">
                <a:moveTo>
                  <a:pt x="0" y="99059"/>
                </a:moveTo>
                <a:lnTo>
                  <a:pt x="1251203" y="99059"/>
                </a:lnTo>
                <a:lnTo>
                  <a:pt x="1251203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9BDA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7"/>
          <p:cNvSpPr/>
          <p:nvPr/>
        </p:nvSpPr>
        <p:spPr>
          <a:xfrm>
            <a:off x="9206483" y="5658611"/>
            <a:ext cx="2985770" cy="99060"/>
          </a:xfrm>
          <a:custGeom>
            <a:avLst/>
            <a:gdLst/>
            <a:ahLst/>
            <a:cxnLst/>
            <a:rect l="l" t="t" r="r" b="b"/>
            <a:pathLst>
              <a:path w="2985770" h="99060">
                <a:moveTo>
                  <a:pt x="0" y="99059"/>
                </a:moveTo>
                <a:lnTo>
                  <a:pt x="2985515" y="99059"/>
                </a:lnTo>
                <a:lnTo>
                  <a:pt x="2985515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3F96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8"/>
          <p:cNvSpPr/>
          <p:nvPr/>
        </p:nvSpPr>
        <p:spPr>
          <a:xfrm>
            <a:off x="367285" y="2385211"/>
            <a:ext cx="1397122" cy="1292860"/>
          </a:xfrm>
          <a:custGeom>
            <a:avLst/>
            <a:gdLst/>
            <a:ahLst/>
            <a:cxnLst/>
            <a:rect l="l" t="t" r="r" b="b"/>
            <a:pathLst>
              <a:path w="1274445" h="1292860">
                <a:moveTo>
                  <a:pt x="0" y="1292351"/>
                </a:moveTo>
                <a:lnTo>
                  <a:pt x="1274063" y="1292351"/>
                </a:lnTo>
                <a:lnTo>
                  <a:pt x="1274063" y="0"/>
                </a:lnTo>
                <a:lnTo>
                  <a:pt x="0" y="0"/>
                </a:lnTo>
                <a:lnTo>
                  <a:pt x="0" y="1292351"/>
                </a:lnTo>
                <a:close/>
              </a:path>
            </a:pathLst>
          </a:custGeom>
          <a:solidFill>
            <a:srgbClr val="9BDAEB"/>
          </a:solidFill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endParaRPr sz="4400" b="1" dirty="0">
              <a:latin typeface="Cambria" panose="02040503050406030204" pitchFamily="18" charset="0"/>
            </a:endParaRPr>
          </a:p>
        </p:txBody>
      </p:sp>
      <p:sp>
        <p:nvSpPr>
          <p:cNvPr id="16" name="object 9"/>
          <p:cNvSpPr/>
          <p:nvPr/>
        </p:nvSpPr>
        <p:spPr>
          <a:xfrm>
            <a:off x="367285" y="2385211"/>
            <a:ext cx="11313854" cy="1292860"/>
          </a:xfrm>
          <a:custGeom>
            <a:avLst/>
            <a:gdLst/>
            <a:ahLst/>
            <a:cxnLst/>
            <a:rect l="l" t="t" r="r" b="b"/>
            <a:pathLst>
              <a:path w="11532235" h="1292860">
                <a:moveTo>
                  <a:pt x="0" y="1292351"/>
                </a:moveTo>
                <a:lnTo>
                  <a:pt x="11532107" y="1292351"/>
                </a:lnTo>
                <a:lnTo>
                  <a:pt x="11532107" y="0"/>
                </a:lnTo>
                <a:lnTo>
                  <a:pt x="0" y="0"/>
                </a:lnTo>
                <a:lnTo>
                  <a:pt x="0" y="1292351"/>
                </a:lnTo>
                <a:close/>
              </a:path>
            </a:pathLst>
          </a:custGeom>
          <a:ln w="12191">
            <a:solidFill>
              <a:srgbClr val="C55A1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Holder 2"/>
          <p:cNvSpPr>
            <a:spLocks noGrp="1"/>
          </p:cNvSpPr>
          <p:nvPr>
            <p:ph type="title"/>
          </p:nvPr>
        </p:nvSpPr>
        <p:spPr>
          <a:xfrm>
            <a:off x="2127156" y="2648770"/>
            <a:ext cx="8433517" cy="677108"/>
          </a:xfrm>
        </p:spPr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mbria" panose="02040503050406030204" pitchFamily="18" charset="0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168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97280" cy="143510"/>
          </a:xfrm>
          <a:custGeom>
            <a:avLst/>
            <a:gdLst/>
            <a:ahLst/>
            <a:cxnLst/>
            <a:rect l="l" t="t" r="r" b="b"/>
            <a:pathLst>
              <a:path w="1097280" h="143510">
                <a:moveTo>
                  <a:pt x="0" y="143256"/>
                </a:moveTo>
                <a:lnTo>
                  <a:pt x="1097279" y="143256"/>
                </a:lnTo>
                <a:lnTo>
                  <a:pt x="1097279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AC3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097280" y="0"/>
            <a:ext cx="5326380" cy="143510"/>
          </a:xfrm>
          <a:custGeom>
            <a:avLst/>
            <a:gdLst/>
            <a:ahLst/>
            <a:cxnLst/>
            <a:rect l="l" t="t" r="r" b="b"/>
            <a:pathLst>
              <a:path w="5326380" h="143510">
                <a:moveTo>
                  <a:pt x="0" y="143256"/>
                </a:moveTo>
                <a:lnTo>
                  <a:pt x="5326379" y="143256"/>
                </a:lnTo>
                <a:lnTo>
                  <a:pt x="5326379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69D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6423659" y="0"/>
            <a:ext cx="1053465" cy="143510"/>
          </a:xfrm>
          <a:custGeom>
            <a:avLst/>
            <a:gdLst/>
            <a:ahLst/>
            <a:cxnLst/>
            <a:rect l="l" t="t" r="r" b="b"/>
            <a:pathLst>
              <a:path w="1053465" h="143510">
                <a:moveTo>
                  <a:pt x="0" y="143256"/>
                </a:moveTo>
                <a:lnTo>
                  <a:pt x="1053083" y="143256"/>
                </a:lnTo>
                <a:lnTo>
                  <a:pt x="1053083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3847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7476743" y="0"/>
            <a:ext cx="353695" cy="143510"/>
          </a:xfrm>
          <a:custGeom>
            <a:avLst/>
            <a:gdLst/>
            <a:ahLst/>
            <a:cxnLst/>
            <a:rect l="l" t="t" r="r" b="b"/>
            <a:pathLst>
              <a:path w="353695" h="143510">
                <a:moveTo>
                  <a:pt x="0" y="143256"/>
                </a:moveTo>
                <a:lnTo>
                  <a:pt x="353567" y="143256"/>
                </a:lnTo>
                <a:lnTo>
                  <a:pt x="353567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AC3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7955279" y="0"/>
            <a:ext cx="1251585" cy="143510"/>
          </a:xfrm>
          <a:custGeom>
            <a:avLst/>
            <a:gdLst/>
            <a:ahLst/>
            <a:cxnLst/>
            <a:rect l="l" t="t" r="r" b="b"/>
            <a:pathLst>
              <a:path w="1251584" h="143510">
                <a:moveTo>
                  <a:pt x="0" y="143256"/>
                </a:moveTo>
                <a:lnTo>
                  <a:pt x="1251203" y="143256"/>
                </a:lnTo>
                <a:lnTo>
                  <a:pt x="1251203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9BDA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9206483" y="0"/>
            <a:ext cx="2985770" cy="143510"/>
          </a:xfrm>
          <a:custGeom>
            <a:avLst/>
            <a:gdLst/>
            <a:ahLst/>
            <a:cxnLst/>
            <a:rect l="l" t="t" r="r" b="b"/>
            <a:pathLst>
              <a:path w="2985770" h="143510">
                <a:moveTo>
                  <a:pt x="0" y="143256"/>
                </a:moveTo>
                <a:lnTo>
                  <a:pt x="2985515" y="143256"/>
                </a:lnTo>
                <a:lnTo>
                  <a:pt x="2985515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60B3D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40" y="207385"/>
            <a:ext cx="12034519" cy="377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77003" y="1609090"/>
            <a:ext cx="7237992" cy="285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EDDF-832C-4831-954D-F1EB250BA205}" type="datetimeFigureOut">
              <a:rPr lang="en-IN" smtClean="0"/>
              <a:t>07-02-2019</a:t>
            </a:fld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CF10-2D84-40E2-B90F-252A0A893B4B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3" name="Shape 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315879" y="291374"/>
            <a:ext cx="1625874" cy="500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723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 sz="3000"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SQL Server Fundamentals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Transactional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42420"/>
            <a:ext cx="10972800" cy="2539157"/>
          </a:xfrm>
        </p:spPr>
        <p:txBody>
          <a:bodyPr/>
          <a:lstStyle/>
          <a:p>
            <a:pPr>
              <a:tabLst>
                <a:tab pos="457200" algn="l"/>
                <a:tab pos="511175" algn="l"/>
              </a:tabLst>
            </a:pPr>
            <a:r>
              <a:rPr lang="en-US" dirty="0"/>
              <a:t>TCL is abbreviation of Transactional Control Language. </a:t>
            </a:r>
          </a:p>
          <a:p>
            <a:pPr>
              <a:tabLst>
                <a:tab pos="457200" algn="l"/>
                <a:tab pos="511175" algn="l"/>
              </a:tabLst>
            </a:pPr>
            <a:r>
              <a:rPr lang="en-US" dirty="0"/>
              <a:t>It is used to manage different transactions occurring within a database..</a:t>
            </a:r>
          </a:p>
          <a:p>
            <a:pPr marL="3429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tabLst>
                <a:tab pos="457200" algn="l"/>
                <a:tab pos="511175" algn="l"/>
              </a:tabLst>
            </a:pPr>
            <a:r>
              <a:rPr lang="en-US" sz="2200" b="1" dirty="0">
                <a:solidFill>
                  <a:schemeClr val="tx1"/>
                </a:solidFill>
                <a:latin typeface="Cambria" panose="02040503050406030204" pitchFamily="18" charset="0"/>
              </a:rPr>
              <a:t>COMMIT</a:t>
            </a:r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</a:rPr>
              <a:t> – Saves work done in transactions.</a:t>
            </a:r>
          </a:p>
          <a:p>
            <a:pPr marL="3429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tabLst>
                <a:tab pos="457200" algn="l"/>
                <a:tab pos="511175" algn="l"/>
              </a:tabLst>
            </a:pPr>
            <a:r>
              <a:rPr lang="en-US" sz="2200" b="1" dirty="0">
                <a:solidFill>
                  <a:schemeClr val="tx1"/>
                </a:solidFill>
                <a:latin typeface="Cambria" panose="02040503050406030204" pitchFamily="18" charset="0"/>
              </a:rPr>
              <a:t>ROLLBACK</a:t>
            </a:r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</a:rPr>
              <a:t> – Restores database to original state since the last COMMIT </a:t>
            </a:r>
            <a:r>
              <a:rPr lang="en-US" sz="2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command.</a:t>
            </a:r>
            <a:endParaRPr lang="en-US" sz="2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3429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tabLst>
                <a:tab pos="457200" algn="l"/>
                <a:tab pos="511175" algn="l"/>
              </a:tabLst>
            </a:pPr>
            <a:r>
              <a:rPr lang="en-US" sz="2200" b="1" dirty="0">
                <a:solidFill>
                  <a:schemeClr val="tx1"/>
                </a:solidFill>
                <a:latin typeface="Cambria" panose="02040503050406030204" pitchFamily="18" charset="0"/>
              </a:rPr>
              <a:t>SAVE</a:t>
            </a:r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200" b="1" dirty="0">
                <a:solidFill>
                  <a:schemeClr val="tx1"/>
                </a:solidFill>
                <a:latin typeface="Cambria" panose="02040503050406030204" pitchFamily="18" charset="0"/>
              </a:rPr>
              <a:t>TRANSACTION</a:t>
            </a:r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</a:rPr>
              <a:t> – Sets a SAVEPOINT within a transaction.</a:t>
            </a:r>
          </a:p>
        </p:txBody>
      </p:sp>
    </p:spTree>
    <p:extLst>
      <p:ext uri="{BB962C8B-B14F-4D97-AF65-F5344CB8AC3E}">
        <p14:creationId xmlns:p14="http://schemas.microsoft.com/office/powerpoint/2010/main" val="124459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 in SQL Server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5078313"/>
          </a:xfrm>
        </p:spPr>
        <p:txBody>
          <a:bodyPr/>
          <a:lstStyle/>
          <a:p>
            <a:r>
              <a:rPr lang="en-IN" b="1" dirty="0" smtClean="0"/>
              <a:t>String</a:t>
            </a:r>
          </a:p>
          <a:p>
            <a:pPr marL="8001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dirty="0">
                <a:solidFill>
                  <a:schemeClr val="tx1"/>
                </a:solidFill>
                <a:latin typeface="Cambria" panose="02040503050406030204" pitchFamily="18" charset="0"/>
              </a:rPr>
              <a:t>Char(n) – Fixed Non-Unicode</a:t>
            </a:r>
          </a:p>
          <a:p>
            <a:pPr marL="8001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dirty="0">
                <a:solidFill>
                  <a:schemeClr val="tx1"/>
                </a:solidFill>
                <a:latin typeface="Cambria" panose="02040503050406030204" pitchFamily="18" charset="0"/>
              </a:rPr>
              <a:t>Varchar(n) – Variable Non-Unicode</a:t>
            </a:r>
          </a:p>
          <a:p>
            <a:pPr marL="8001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dirty="0">
                <a:solidFill>
                  <a:schemeClr val="tx1"/>
                </a:solidFill>
                <a:latin typeface="Cambria" panose="02040503050406030204" pitchFamily="18" charset="0"/>
              </a:rPr>
              <a:t>nChar(n) – Fixed Unicode</a:t>
            </a:r>
          </a:p>
          <a:p>
            <a:pPr marL="8001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dirty="0">
                <a:solidFill>
                  <a:schemeClr val="tx1"/>
                </a:solidFill>
                <a:latin typeface="Cambria" panose="02040503050406030204" pitchFamily="18" charset="0"/>
              </a:rPr>
              <a:t>nVarchar(n) – Variable Unicode</a:t>
            </a:r>
          </a:p>
          <a:p>
            <a:r>
              <a:rPr lang="en-IN" b="1" dirty="0" smtClean="0"/>
              <a:t>Number</a:t>
            </a:r>
          </a:p>
          <a:p>
            <a:pPr marL="8001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dirty="0">
                <a:solidFill>
                  <a:schemeClr val="tx1"/>
                </a:solidFill>
                <a:latin typeface="Cambria" panose="02040503050406030204" pitchFamily="18" charset="0"/>
              </a:rPr>
              <a:t>Int, biginit, smallint and tinyint</a:t>
            </a:r>
          </a:p>
          <a:p>
            <a:pPr marL="8001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dirty="0">
                <a:solidFill>
                  <a:schemeClr val="tx1"/>
                </a:solidFill>
                <a:latin typeface="Cambria" panose="02040503050406030204" pitchFamily="18" charset="0"/>
              </a:rPr>
              <a:t>Decimal and numeric</a:t>
            </a:r>
          </a:p>
          <a:p>
            <a:pPr marL="8001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dirty="0">
                <a:solidFill>
                  <a:schemeClr val="tx1"/>
                </a:solidFill>
                <a:latin typeface="Cambria" panose="02040503050406030204" pitchFamily="18" charset="0"/>
              </a:rPr>
              <a:t>Float and real</a:t>
            </a:r>
          </a:p>
          <a:p>
            <a:pPr marL="8001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dirty="0">
                <a:solidFill>
                  <a:schemeClr val="tx1"/>
                </a:solidFill>
                <a:latin typeface="Cambria" panose="02040503050406030204" pitchFamily="18" charset="0"/>
              </a:rPr>
              <a:t>Money and smallmoney</a:t>
            </a:r>
          </a:p>
        </p:txBody>
      </p:sp>
    </p:spTree>
    <p:extLst>
      <p:ext uri="{BB962C8B-B14F-4D97-AF65-F5344CB8AC3E}">
        <p14:creationId xmlns:p14="http://schemas.microsoft.com/office/powerpoint/2010/main" val="33308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 in SQL Server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3554819"/>
          </a:xfrm>
        </p:spPr>
        <p:txBody>
          <a:bodyPr/>
          <a:lstStyle/>
          <a:p>
            <a:r>
              <a:rPr lang="en-IN" b="1" dirty="0" smtClean="0"/>
              <a:t>DateTime</a:t>
            </a:r>
          </a:p>
          <a:p>
            <a:pPr marL="8001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dirty="0">
                <a:solidFill>
                  <a:schemeClr val="tx1"/>
                </a:solidFill>
                <a:latin typeface="Cambria" panose="02040503050406030204" pitchFamily="18" charset="0"/>
              </a:rPr>
              <a:t>Date</a:t>
            </a:r>
          </a:p>
          <a:p>
            <a:pPr marL="8001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dirty="0">
                <a:solidFill>
                  <a:schemeClr val="tx1"/>
                </a:solidFill>
                <a:latin typeface="Cambria" panose="02040503050406030204" pitchFamily="18" charset="0"/>
              </a:rPr>
              <a:t>Time</a:t>
            </a:r>
          </a:p>
          <a:p>
            <a:pPr marL="8001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dirty="0">
                <a:solidFill>
                  <a:schemeClr val="tx1"/>
                </a:solidFill>
                <a:latin typeface="Cambria" panose="02040503050406030204" pitchFamily="18" charset="0"/>
              </a:rPr>
              <a:t>DateTime</a:t>
            </a:r>
          </a:p>
          <a:p>
            <a:pPr marL="8001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dirty="0">
                <a:solidFill>
                  <a:schemeClr val="tx1"/>
                </a:solidFill>
                <a:latin typeface="Cambria" panose="02040503050406030204" pitchFamily="18" charset="0"/>
              </a:rPr>
              <a:t>DateTime2</a:t>
            </a:r>
          </a:p>
          <a:p>
            <a:pPr marL="8001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dirty="0">
                <a:solidFill>
                  <a:schemeClr val="tx1"/>
                </a:solidFill>
                <a:latin typeface="Cambria" panose="02040503050406030204" pitchFamily="18" charset="0"/>
              </a:rPr>
              <a:t>SmallDateTime</a:t>
            </a:r>
          </a:p>
          <a:p>
            <a:r>
              <a:rPr lang="en-IN" b="1" dirty="0" smtClean="0"/>
              <a:t>Unique</a:t>
            </a:r>
            <a:r>
              <a:rPr lang="en-IN" dirty="0" smtClean="0"/>
              <a:t> </a:t>
            </a:r>
            <a:r>
              <a:rPr lang="en-IN" b="1" dirty="0" smtClean="0"/>
              <a:t>Identifier</a:t>
            </a:r>
          </a:p>
        </p:txBody>
      </p:sp>
    </p:spTree>
    <p:extLst>
      <p:ext uri="{BB962C8B-B14F-4D97-AF65-F5344CB8AC3E}">
        <p14:creationId xmlns:p14="http://schemas.microsoft.com/office/powerpoint/2010/main" val="291804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156" y="2648770"/>
            <a:ext cx="8433517" cy="677108"/>
          </a:xfrm>
        </p:spPr>
        <p:txBody>
          <a:bodyPr/>
          <a:lstStyle/>
          <a:p>
            <a:r>
              <a:rPr lang="en-US" dirty="0" smtClean="0"/>
              <a:t>SQL </a:t>
            </a:r>
            <a:r>
              <a:rPr lang="en-US" dirty="0"/>
              <a:t>Server Group </a:t>
            </a:r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Group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1523494"/>
          </a:xfrm>
        </p:spPr>
        <p:txBody>
          <a:bodyPr/>
          <a:lstStyle/>
          <a:p>
            <a:r>
              <a:rPr lang="en-US" dirty="0"/>
              <a:t>SQL Server Group Functions operate on sets of rows to give one result per </a:t>
            </a:r>
            <a:r>
              <a:rPr lang="en-US" dirty="0" smtClean="0"/>
              <a:t>group.</a:t>
            </a:r>
          </a:p>
          <a:p>
            <a:r>
              <a:rPr lang="en-US" dirty="0" smtClean="0"/>
              <a:t>For Example,</a:t>
            </a:r>
          </a:p>
          <a:p>
            <a:endParaRPr lang="en-US" dirty="0"/>
          </a:p>
        </p:txBody>
      </p:sp>
      <p:pic>
        <p:nvPicPr>
          <p:cNvPr id="1026" name="Picture 2" descr="group_fun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06" y="1941635"/>
            <a:ext cx="8673649" cy="215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19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/>
          <a:lstStyle/>
          <a:p>
            <a:pPr algn="l" rtl="1"/>
            <a:r>
              <a:rPr lang="en-US" dirty="0"/>
              <a:t>SQL Server Common Group </a:t>
            </a:r>
            <a:r>
              <a:rPr lang="en-US" dirty="0" smtClean="0"/>
              <a:t>Functions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756111"/>
              </p:ext>
            </p:extLst>
          </p:nvPr>
        </p:nvGraphicFramePr>
        <p:xfrm>
          <a:off x="609601" y="1132490"/>
          <a:ext cx="10972800" cy="476047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819896"/>
                <a:gridCol w="7152904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Function</a:t>
                      </a:r>
                      <a:endParaRPr lang="en-US" sz="2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US" sz="2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SUM</a:t>
                      </a:r>
                      <a:endParaRPr lang="en-US" sz="2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total sum</a:t>
                      </a:r>
                      <a:endParaRPr lang="en-US" sz="2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</a:t>
                      </a:r>
                      <a:endParaRPr lang="en-US" sz="2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lowest value</a:t>
                      </a:r>
                      <a:endParaRPr lang="en-US" sz="2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</a:t>
                      </a:r>
                      <a:endParaRPr lang="en-US" sz="2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highest value</a:t>
                      </a:r>
                      <a:endParaRPr lang="en-US" sz="2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AVG</a:t>
                      </a:r>
                      <a:endParaRPr lang="en-US" sz="2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average value</a:t>
                      </a:r>
                      <a:endParaRPr lang="en-US" sz="2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COUNT(*)</a:t>
                      </a:r>
                      <a:endParaRPr lang="en-US" sz="2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number of records in a table</a:t>
                      </a:r>
                      <a:endParaRPr lang="en-US" sz="2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COUNT(Column)</a:t>
                      </a:r>
                      <a:endParaRPr lang="en-US" sz="2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number of values (NULL values will not be counted) of the specified column</a:t>
                      </a:r>
                      <a:endParaRPr lang="en-US" sz="2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COUNT(DISTINCT</a:t>
                      </a:r>
                      <a:r>
                        <a:rPr lang="en-US" sz="22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Column)</a:t>
                      </a:r>
                      <a:endParaRPr lang="en-US" sz="2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number of distinct values</a:t>
                      </a:r>
                      <a:endParaRPr lang="en-US" sz="2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/>
          <a:lstStyle/>
          <a:p>
            <a:r>
              <a:rPr lang="en-US" dirty="0" smtClean="0"/>
              <a:t>The GROUP</a:t>
            </a:r>
            <a:r>
              <a:rPr lang="en-US" dirty="0"/>
              <a:t> BY </a:t>
            </a:r>
            <a:r>
              <a:rPr lang="en-US" dirty="0" smtClean="0"/>
              <a:t>Clause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952890"/>
          </a:xfrm>
        </p:spPr>
        <p:txBody>
          <a:bodyPr/>
          <a:lstStyle/>
          <a:p>
            <a:r>
              <a:rPr lang="en-US" b="1" dirty="0"/>
              <a:t>Group by</a:t>
            </a:r>
            <a:r>
              <a:rPr lang="en-US" dirty="0"/>
              <a:t> clause is used to group a selected set of rows into a set of summary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always used in conjunction with one or more aggregate functions.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87" y="1969435"/>
            <a:ext cx="7934078" cy="1543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87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/>
          <a:lstStyle/>
          <a:p>
            <a:r>
              <a:rPr lang="en-US" dirty="0"/>
              <a:t>The HAVING </a:t>
            </a:r>
            <a:r>
              <a:rPr lang="en-US" dirty="0" smtClean="0"/>
              <a:t>Clause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10156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HAVING clause allows filtering of aggregated results produced by </a:t>
            </a:r>
            <a:r>
              <a:rPr lang="en-US" dirty="0" smtClean="0"/>
              <a:t>GROUP </a:t>
            </a:r>
            <a:r>
              <a:rPr lang="en-US" dirty="0"/>
              <a:t>BY clause. </a:t>
            </a:r>
            <a:endParaRPr lang="en-US" dirty="0" smtClean="0"/>
          </a:p>
          <a:p>
            <a:r>
              <a:rPr lang="en-US" dirty="0" smtClean="0"/>
              <a:t>I.e. we </a:t>
            </a:r>
            <a:r>
              <a:rPr lang="en-US" dirty="0"/>
              <a:t>use the SQL Server HAVING clause to restrict groups.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26" y="2032208"/>
            <a:ext cx="8000444" cy="1793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161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/>
          <a:lstStyle/>
          <a:p>
            <a:r>
              <a:rPr lang="en-US" dirty="0"/>
              <a:t>Difference between WHERE and HAVING clause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3554819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/>
              <a:t>clause can be used with - Select, Insert, and Update statements, where as </a:t>
            </a:r>
            <a:r>
              <a:rPr lang="en-US" b="1" dirty="0">
                <a:solidFill>
                  <a:srgbClr val="0070C0"/>
                </a:solidFill>
              </a:rPr>
              <a:t>HAVING</a:t>
            </a:r>
            <a:r>
              <a:rPr lang="en-US" dirty="0"/>
              <a:t> clause can only be used with the Select </a:t>
            </a:r>
            <a:r>
              <a:rPr lang="en-US" dirty="0" smtClean="0"/>
              <a:t>statement.</a:t>
            </a:r>
          </a:p>
          <a:p>
            <a:pPr algn="just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/>
              <a:t>filters rows before aggregation (GROUPING), where as, </a:t>
            </a:r>
            <a:r>
              <a:rPr lang="en-US" b="1" dirty="0">
                <a:solidFill>
                  <a:srgbClr val="0070C0"/>
                </a:solidFill>
              </a:rPr>
              <a:t>HAVING</a:t>
            </a:r>
            <a:r>
              <a:rPr lang="en-US" dirty="0"/>
              <a:t> filters groups, after the aggregations are </a:t>
            </a:r>
            <a:r>
              <a:rPr lang="en-US" dirty="0" smtClean="0"/>
              <a:t>performed.</a:t>
            </a:r>
          </a:p>
          <a:p>
            <a:pPr algn="just"/>
            <a:r>
              <a:rPr lang="en-US" dirty="0" smtClean="0"/>
              <a:t>Aggregate </a:t>
            </a:r>
            <a:r>
              <a:rPr lang="en-US" dirty="0"/>
              <a:t>functions cannot be used in the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WHERE</a:t>
            </a:r>
            <a:r>
              <a:rPr lang="en-US" dirty="0"/>
              <a:t> clause, unless it is in a sub query contained in a </a:t>
            </a:r>
            <a:r>
              <a:rPr lang="en-US" b="1" dirty="0">
                <a:solidFill>
                  <a:srgbClr val="0070C0"/>
                </a:solidFill>
              </a:rPr>
              <a:t>HAVING</a:t>
            </a:r>
            <a:r>
              <a:rPr lang="en-US" dirty="0"/>
              <a:t> clause, whereas, aggregate functions can be used in </a:t>
            </a:r>
            <a:r>
              <a:rPr lang="en-US" b="1" dirty="0">
                <a:solidFill>
                  <a:srgbClr val="0070C0"/>
                </a:solidFill>
              </a:rPr>
              <a:t>Having</a:t>
            </a:r>
            <a:r>
              <a:rPr lang="en-US" dirty="0"/>
              <a:t> clause.</a:t>
            </a:r>
          </a:p>
        </p:txBody>
      </p:sp>
    </p:spTree>
    <p:extLst>
      <p:ext uri="{BB962C8B-B14F-4D97-AF65-F5344CB8AC3E}">
        <p14:creationId xmlns:p14="http://schemas.microsoft.com/office/powerpoint/2010/main" val="349987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Be Noted: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06265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Sequence of Executing Query (</a:t>
            </a:r>
            <a:r>
              <a:rPr lang="en-US" b="1" dirty="0">
                <a:solidFill>
                  <a:srgbClr val="0070C0"/>
                </a:solidFill>
              </a:rPr>
              <a:t>FWGHO</a:t>
            </a:r>
            <a:r>
              <a:rPr lang="en-US" b="1" dirty="0"/>
              <a:t>):</a:t>
            </a:r>
          </a:p>
          <a:p>
            <a:pPr rtl="0"/>
            <a:r>
              <a:rPr lang="en-US" dirty="0"/>
              <a:t>The FROM clause assembles the data from the data sources. </a:t>
            </a:r>
          </a:p>
          <a:p>
            <a:pPr rtl="0"/>
            <a:r>
              <a:rPr lang="en-US" dirty="0"/>
              <a:t>The WHERE clause restricts the rows based on the conditions.</a:t>
            </a:r>
          </a:p>
          <a:p>
            <a:pPr rtl="0"/>
            <a:r>
              <a:rPr lang="en-US" dirty="0"/>
              <a:t>The GROUP BY clause assembles subsets of data. </a:t>
            </a:r>
          </a:p>
          <a:p>
            <a:pPr rtl="0"/>
            <a:r>
              <a:rPr lang="en-US" dirty="0"/>
              <a:t>Aggregate functions are calculated. </a:t>
            </a:r>
          </a:p>
          <a:p>
            <a:pPr rtl="0"/>
            <a:r>
              <a:rPr lang="en-US" dirty="0"/>
              <a:t>The HAVING clause filters the subsets of data. </a:t>
            </a:r>
          </a:p>
          <a:p>
            <a:pPr rtl="0"/>
            <a:r>
              <a:rPr lang="en-US" dirty="0"/>
              <a:t>Any remaining expressions are calculated. </a:t>
            </a:r>
          </a:p>
          <a:p>
            <a:pPr rtl="0"/>
            <a:r>
              <a:rPr lang="en-US" dirty="0"/>
              <a:t>The ORDER BY sorts the results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0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Session Agenda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62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be Noted: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2539157"/>
          </a:xfrm>
        </p:spPr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Group functions ignore NULL values. 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use the ISNULL function to force group functions to include NULL </a:t>
            </a:r>
            <a:r>
              <a:rPr lang="en-US" dirty="0" smtClean="0"/>
              <a:t>values.</a:t>
            </a:r>
          </a:p>
          <a:p>
            <a:r>
              <a:rPr lang="en-US" dirty="0"/>
              <a:t>All columns </a:t>
            </a:r>
            <a:r>
              <a:rPr lang="en-US" dirty="0" smtClean="0"/>
              <a:t>in </a:t>
            </a:r>
            <a:r>
              <a:rPr lang="en-US" dirty="0"/>
              <a:t>SELECT clause that are not </a:t>
            </a:r>
            <a:r>
              <a:rPr lang="en-US" dirty="0" smtClean="0"/>
              <a:t>grouped </a:t>
            </a:r>
            <a:r>
              <a:rPr lang="en-US" dirty="0"/>
              <a:t>must be in the GROUP BY </a:t>
            </a:r>
            <a:r>
              <a:rPr lang="en-US" dirty="0" smtClean="0"/>
              <a:t>clause.</a:t>
            </a:r>
          </a:p>
          <a:p>
            <a:r>
              <a:rPr lang="en-US" dirty="0"/>
              <a:t>Using </a:t>
            </a:r>
            <a:r>
              <a:rPr lang="en-US" dirty="0" smtClean="0"/>
              <a:t>the </a:t>
            </a:r>
            <a:r>
              <a:rPr lang="en-US" dirty="0"/>
              <a:t>WHERE clause, you can exclude rows before dividing them into groups</a:t>
            </a:r>
            <a:r>
              <a:rPr lang="en-US" dirty="0" smtClean="0"/>
              <a:t>.</a:t>
            </a:r>
          </a:p>
          <a:p>
            <a:r>
              <a:rPr lang="en-US" dirty="0"/>
              <a:t>You cannot use the SQL Server WHERE clause to restrict </a:t>
            </a:r>
            <a:r>
              <a:rPr lang="en-US" dirty="0" smtClean="0"/>
              <a:t>groups.</a:t>
            </a:r>
          </a:p>
        </p:txBody>
      </p:sp>
    </p:spTree>
    <p:extLst>
      <p:ext uri="{BB962C8B-B14F-4D97-AF65-F5344CB8AC3E}">
        <p14:creationId xmlns:p14="http://schemas.microsoft.com/office/powerpoint/2010/main" val="23993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156" y="2648770"/>
            <a:ext cx="8433517" cy="677108"/>
          </a:xfrm>
        </p:spPr>
        <p:txBody>
          <a:bodyPr/>
          <a:lstStyle/>
          <a:p>
            <a:r>
              <a:rPr lang="en-US" dirty="0"/>
              <a:t>SQL Server </a:t>
            </a:r>
            <a:r>
              <a:rPr lang="en-US" dirty="0" smtClean="0"/>
              <a:t>Joins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SQL Server Joins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570482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Join</a:t>
            </a:r>
            <a:r>
              <a:rPr lang="en-IN" dirty="0" smtClean="0"/>
              <a:t>: used to extract data from multiple tables.</a:t>
            </a:r>
          </a:p>
          <a:p>
            <a:pPr marL="0" indent="0">
              <a:buNone/>
            </a:pPr>
            <a:r>
              <a:rPr lang="en-IN" dirty="0" smtClean="0"/>
              <a:t>Joins are further divided in various types:</a:t>
            </a:r>
          </a:p>
          <a:p>
            <a:r>
              <a:rPr lang="en-IN" dirty="0" smtClean="0"/>
              <a:t>Inner Join</a:t>
            </a:r>
          </a:p>
          <a:p>
            <a:r>
              <a:rPr lang="en-IN" dirty="0" smtClean="0"/>
              <a:t>Outer Join</a:t>
            </a:r>
          </a:p>
          <a:p>
            <a:pPr marL="8001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dirty="0">
                <a:solidFill>
                  <a:schemeClr val="tx1"/>
                </a:solidFill>
                <a:latin typeface="Cambria" panose="02040503050406030204" pitchFamily="18" charset="0"/>
              </a:rPr>
              <a:t>Left Outer Join</a:t>
            </a:r>
          </a:p>
          <a:p>
            <a:pPr marL="8001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dirty="0">
                <a:solidFill>
                  <a:schemeClr val="tx1"/>
                </a:solidFill>
                <a:latin typeface="Cambria" panose="02040503050406030204" pitchFamily="18" charset="0"/>
              </a:rPr>
              <a:t>Right Outer Join</a:t>
            </a:r>
          </a:p>
          <a:p>
            <a:pPr marL="8001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dirty="0">
                <a:solidFill>
                  <a:schemeClr val="tx1"/>
                </a:solidFill>
                <a:latin typeface="Cambria" panose="02040503050406030204" pitchFamily="18" charset="0"/>
              </a:rPr>
              <a:t>Full Outer Join</a:t>
            </a:r>
          </a:p>
          <a:p>
            <a:r>
              <a:rPr lang="en-IN" dirty="0" smtClean="0"/>
              <a:t>Self Join</a:t>
            </a:r>
          </a:p>
          <a:p>
            <a:r>
              <a:rPr lang="en-IN" dirty="0" smtClean="0"/>
              <a:t>Cross Join</a:t>
            </a:r>
          </a:p>
        </p:txBody>
      </p:sp>
    </p:spTree>
    <p:extLst>
      <p:ext uri="{BB962C8B-B14F-4D97-AF65-F5344CB8AC3E}">
        <p14:creationId xmlns:p14="http://schemas.microsoft.com/office/powerpoint/2010/main" val="32411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SQL Server – Inner Join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1523494"/>
          </a:xfrm>
        </p:spPr>
        <p:txBody>
          <a:bodyPr/>
          <a:lstStyle/>
          <a:p>
            <a:r>
              <a:rPr lang="en-IN" dirty="0" smtClean="0"/>
              <a:t>Retrieves only matched rows from Left and Right Table.</a:t>
            </a:r>
          </a:p>
          <a:p>
            <a:r>
              <a:rPr lang="en-US" b="1" dirty="0" smtClean="0"/>
              <a:t>Inner</a:t>
            </a:r>
            <a:r>
              <a:rPr lang="en-US" b="1" dirty="0"/>
              <a:t> joins </a:t>
            </a:r>
            <a:r>
              <a:rPr lang="en-US" dirty="0"/>
              <a:t>are also called </a:t>
            </a:r>
            <a:r>
              <a:rPr lang="en-US" b="1" dirty="0"/>
              <a:t>Simple Joins</a:t>
            </a:r>
            <a:r>
              <a:rPr lang="en-US" dirty="0"/>
              <a:t> or </a:t>
            </a:r>
            <a:r>
              <a:rPr lang="en-US" b="1" dirty="0" smtClean="0"/>
              <a:t>Equi </a:t>
            </a:r>
            <a:r>
              <a:rPr lang="en-US" b="1" dirty="0"/>
              <a:t>Joins.</a:t>
            </a:r>
            <a:endParaRPr lang="en-US" dirty="0"/>
          </a:p>
          <a:p>
            <a:endParaRPr lang="en-IN" dirty="0"/>
          </a:p>
        </p:txBody>
      </p:sp>
      <p:pic>
        <p:nvPicPr>
          <p:cNvPr id="1026" name="Picture 2" descr="Image result for sql server inner joi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5"/>
          <a:stretch/>
        </p:blipFill>
        <p:spPr bwMode="auto">
          <a:xfrm>
            <a:off x="892936" y="1893194"/>
            <a:ext cx="7705725" cy="480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21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SQL Server – Left Outer Join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45058"/>
          </a:xfrm>
        </p:spPr>
        <p:txBody>
          <a:bodyPr/>
          <a:lstStyle/>
          <a:p>
            <a:r>
              <a:rPr lang="en-IN" dirty="0" smtClean="0"/>
              <a:t>Retrieves all the rows from </a:t>
            </a:r>
            <a:r>
              <a:rPr lang="en-IN" b="1" dirty="0" smtClean="0"/>
              <a:t>Left</a:t>
            </a:r>
            <a:r>
              <a:rPr lang="en-IN" dirty="0" smtClean="0"/>
              <a:t> table and matched from </a:t>
            </a:r>
            <a:r>
              <a:rPr lang="en-IN" b="1" dirty="0" smtClean="0"/>
              <a:t>Right</a:t>
            </a:r>
            <a:r>
              <a:rPr lang="en-IN" dirty="0" smtClean="0"/>
              <a:t> Table.</a:t>
            </a:r>
            <a:endParaRPr lang="en-IN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0"/>
          <a:stretch/>
        </p:blipFill>
        <p:spPr bwMode="auto">
          <a:xfrm>
            <a:off x="931572" y="1461603"/>
            <a:ext cx="8705850" cy="518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41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/>
          <a:lstStyle/>
          <a:p>
            <a:r>
              <a:rPr lang="en-IN" dirty="0" smtClean="0"/>
              <a:t>SQL Server – Right Outer Join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45058"/>
          </a:xfrm>
        </p:spPr>
        <p:txBody>
          <a:bodyPr/>
          <a:lstStyle/>
          <a:p>
            <a:r>
              <a:rPr lang="en-IN" dirty="0"/>
              <a:t>Retrieves all the rows from </a:t>
            </a:r>
            <a:r>
              <a:rPr lang="en-IN" b="1" dirty="0" smtClean="0"/>
              <a:t>Right</a:t>
            </a:r>
            <a:r>
              <a:rPr lang="en-IN" dirty="0" smtClean="0"/>
              <a:t> table </a:t>
            </a:r>
            <a:r>
              <a:rPr lang="en-IN" dirty="0"/>
              <a:t>and matched from </a:t>
            </a:r>
            <a:r>
              <a:rPr lang="en-IN" b="1" dirty="0" smtClean="0"/>
              <a:t>Left</a:t>
            </a:r>
            <a:r>
              <a:rPr lang="en-IN" dirty="0" smtClean="0"/>
              <a:t> </a:t>
            </a:r>
            <a:r>
              <a:rPr lang="en-IN" dirty="0"/>
              <a:t>Table.</a:t>
            </a:r>
          </a:p>
        </p:txBody>
      </p:sp>
      <p:pic>
        <p:nvPicPr>
          <p:cNvPr id="3074" name="Picture 2" descr="Image result for sql server right out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14" y="1461603"/>
            <a:ext cx="882967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13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SQL Server – Full Outer Join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45058"/>
          </a:xfrm>
        </p:spPr>
        <p:txBody>
          <a:bodyPr/>
          <a:lstStyle/>
          <a:p>
            <a:r>
              <a:rPr lang="en-IN" dirty="0"/>
              <a:t>Retrieves all the rows from </a:t>
            </a:r>
            <a:r>
              <a:rPr lang="en-IN" b="1" dirty="0" smtClean="0"/>
              <a:t>Left </a:t>
            </a:r>
            <a:r>
              <a:rPr lang="en-IN" dirty="0" smtClean="0"/>
              <a:t>and</a:t>
            </a:r>
            <a:r>
              <a:rPr lang="en-IN" b="1" dirty="0" smtClean="0"/>
              <a:t> Right</a:t>
            </a:r>
            <a:r>
              <a:rPr lang="en-IN" dirty="0" smtClean="0"/>
              <a:t> </a:t>
            </a:r>
            <a:r>
              <a:rPr lang="en-IN" dirty="0"/>
              <a:t>Table.</a:t>
            </a:r>
          </a:p>
        </p:txBody>
      </p:sp>
      <p:pic>
        <p:nvPicPr>
          <p:cNvPr id="4100" name="Picture 4" descr="Image result for sql server full outer join Ramked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94" y="1461603"/>
            <a:ext cx="8534400" cy="531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7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SQL Server – Self Join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1015663"/>
          </a:xfrm>
        </p:spPr>
        <p:txBody>
          <a:bodyPr/>
          <a:lstStyle/>
          <a:p>
            <a:r>
              <a:rPr lang="en-US" dirty="0"/>
              <a:t>The SQL Server Self Join allows joining a table to itself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Such as an Employee table consists the information of employees and their managers.</a:t>
            </a:r>
            <a:r>
              <a:rPr lang="en-US" dirty="0"/>
              <a:t> </a:t>
            </a:r>
            <a:endParaRPr lang="en-IN" dirty="0"/>
          </a:p>
        </p:txBody>
      </p:sp>
      <p:pic>
        <p:nvPicPr>
          <p:cNvPr id="5122" name="Picture 2" descr="sql_self_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5" y="2032208"/>
            <a:ext cx="5062955" cy="258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26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/>
          <a:lstStyle/>
          <a:p>
            <a:r>
              <a:rPr lang="en-IN" dirty="0" smtClean="0"/>
              <a:t>SQL Server – Non-Equi Join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1523494"/>
          </a:xfrm>
        </p:spPr>
        <p:txBody>
          <a:bodyPr/>
          <a:lstStyle/>
          <a:p>
            <a:pPr algn="l"/>
            <a:r>
              <a:rPr lang="en-US" dirty="0" smtClean="0"/>
              <a:t>A Non-Equi </a:t>
            </a:r>
            <a:r>
              <a:rPr lang="en-US" dirty="0"/>
              <a:t>Join is a join condition containing something other than equality operator. </a:t>
            </a:r>
            <a:endParaRPr lang="en-US" dirty="0" smtClean="0"/>
          </a:p>
          <a:p>
            <a:pPr algn="l"/>
            <a:r>
              <a:rPr lang="en-US" dirty="0" smtClean="0"/>
              <a:t>E.g. sometimes </a:t>
            </a:r>
            <a:r>
              <a:rPr lang="en-US" dirty="0"/>
              <a:t>you would like to join two tables that do not have a shared column, and seemingly have no join condition:</a:t>
            </a:r>
            <a:endParaRPr lang="en-IN" dirty="0"/>
          </a:p>
        </p:txBody>
      </p:sp>
      <p:pic>
        <p:nvPicPr>
          <p:cNvPr id="1026" name="Picture 2" descr="non_equi_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48" y="2477266"/>
            <a:ext cx="9808363" cy="281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82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SQL Server – Cross Join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2539157"/>
          </a:xfrm>
        </p:spPr>
        <p:txBody>
          <a:bodyPr/>
          <a:lstStyle/>
          <a:p>
            <a:r>
              <a:rPr lang="en-US" dirty="0"/>
              <a:t>A cross join is used when you wish to create combination of every row from two tables.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kind of result is called as Cartesian </a:t>
            </a:r>
            <a:r>
              <a:rPr lang="en-US" dirty="0" smtClean="0"/>
              <a:t>Product.</a:t>
            </a:r>
          </a:p>
          <a:p>
            <a:r>
              <a:rPr lang="en-US" dirty="0" smtClean="0"/>
              <a:t>This join is applied implicitly applied in two conditions:</a:t>
            </a:r>
          </a:p>
          <a:p>
            <a:pPr marL="8001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</a:rPr>
              <a:t>If the join condition is omitted.</a:t>
            </a:r>
          </a:p>
          <a:p>
            <a:pPr marL="8001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</a:rPr>
              <a:t>If the join condition is invalid.</a:t>
            </a:r>
            <a:endParaRPr lang="en-IN" sz="2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is RDBMS?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570482"/>
          </a:xfrm>
        </p:spPr>
        <p:txBody>
          <a:bodyPr/>
          <a:lstStyle/>
          <a:p>
            <a:r>
              <a:rPr lang="en-IN" dirty="0" smtClean="0"/>
              <a:t>In traditional approach, information is stored in flat files.</a:t>
            </a:r>
          </a:p>
          <a:p>
            <a:r>
              <a:rPr lang="en-IN" dirty="0" smtClean="0"/>
              <a:t>Application programs go through the file system to access these flat files.</a:t>
            </a:r>
          </a:p>
          <a:p>
            <a:pPr marL="0" indent="0">
              <a:buNone/>
            </a:pPr>
            <a:r>
              <a:rPr lang="en-IN" b="1" dirty="0" smtClean="0"/>
              <a:t>Drawbacks of Traditional Approach:</a:t>
            </a:r>
          </a:p>
          <a:p>
            <a:r>
              <a:rPr lang="en-IN" dirty="0" smtClean="0"/>
              <a:t>Unable to achieve Data Safety</a:t>
            </a:r>
          </a:p>
          <a:p>
            <a:r>
              <a:rPr lang="en-IN" dirty="0" smtClean="0"/>
              <a:t>Concurrent Access</a:t>
            </a:r>
          </a:p>
          <a:p>
            <a:r>
              <a:rPr lang="en-IN" dirty="0" smtClean="0"/>
              <a:t>Fault Tolerance</a:t>
            </a:r>
          </a:p>
          <a:p>
            <a:r>
              <a:rPr lang="en-IN" dirty="0" smtClean="0"/>
              <a:t>Data Integrity</a:t>
            </a:r>
          </a:p>
          <a:p>
            <a:r>
              <a:rPr lang="en-IN" dirty="0" smtClean="0"/>
              <a:t>Reporting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41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156" y="2648770"/>
            <a:ext cx="8433517" cy="677108"/>
          </a:xfrm>
        </p:spPr>
        <p:txBody>
          <a:bodyPr/>
          <a:lstStyle/>
          <a:p>
            <a:r>
              <a:rPr lang="en-US" dirty="0"/>
              <a:t>SQL Server </a:t>
            </a:r>
            <a:r>
              <a:rPr lang="en-US" dirty="0" smtClean="0"/>
              <a:t>Sub-Queries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5586145"/>
          </a:xfrm>
        </p:spPr>
        <p:txBody>
          <a:bodyPr/>
          <a:lstStyle/>
          <a:p>
            <a:pPr rtl="0"/>
            <a:r>
              <a:rPr lang="en-US" dirty="0" smtClean="0"/>
              <a:t>Subquery </a:t>
            </a:r>
            <a:r>
              <a:rPr lang="en-US" dirty="0"/>
              <a:t>or Inner query or Nested query is a query inside a query. </a:t>
            </a:r>
          </a:p>
          <a:p>
            <a:pPr rtl="0"/>
            <a:r>
              <a:rPr lang="en-US" dirty="0" smtClean="0"/>
              <a:t>Outer </a:t>
            </a:r>
            <a:r>
              <a:rPr lang="en-US" dirty="0"/>
              <a:t>query is executed based upon the results of inner query</a:t>
            </a:r>
            <a:r>
              <a:rPr lang="en-US" dirty="0" smtClean="0"/>
              <a:t>.</a:t>
            </a:r>
            <a:endParaRPr lang="en-US" dirty="0"/>
          </a:p>
          <a:p>
            <a:pPr rtl="0"/>
            <a:r>
              <a:rPr lang="en-US" dirty="0" smtClean="0"/>
              <a:t>Basic </a:t>
            </a:r>
            <a:r>
              <a:rPr lang="en-US" dirty="0"/>
              <a:t>SQL Server Subquery </a:t>
            </a:r>
            <a:r>
              <a:rPr lang="en-US" dirty="0" smtClean="0"/>
              <a:t>Syntax:</a:t>
            </a:r>
          </a:p>
          <a:p>
            <a:pPr rtl="0"/>
            <a:endParaRPr lang="en-US" dirty="0"/>
          </a:p>
          <a:p>
            <a:pPr rtl="0"/>
            <a:endParaRPr lang="en-US" dirty="0" smtClean="0"/>
          </a:p>
          <a:p>
            <a:pPr rtl="0"/>
            <a:endParaRPr lang="en-US" dirty="0"/>
          </a:p>
          <a:p>
            <a:pPr rtl="0"/>
            <a:endParaRPr lang="en-US" dirty="0" smtClean="0"/>
          </a:p>
          <a:p>
            <a:pPr fontAlgn="base"/>
            <a:r>
              <a:rPr lang="en-US" dirty="0"/>
              <a:t>The subquery must be enclosed by round brackets.</a:t>
            </a:r>
          </a:p>
          <a:p>
            <a:pPr fontAlgn="base"/>
            <a:r>
              <a:rPr lang="en-US" dirty="0"/>
              <a:t>Place subqueries on the right side of the comparison condition.</a:t>
            </a:r>
          </a:p>
          <a:p>
            <a:pPr fontAlgn="base"/>
            <a:r>
              <a:rPr lang="en-US" dirty="0"/>
              <a:t>A subquery cannot be placed in the SQL Server GROUP BY Clause.</a:t>
            </a:r>
          </a:p>
          <a:p>
            <a:pPr rtl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66" y="2619770"/>
            <a:ext cx="5277918" cy="1253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476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Sub-Queries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062651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Sub-queries can be divided into two main categories </a:t>
            </a:r>
            <a:r>
              <a:rPr lang="en-US" dirty="0" smtClean="0"/>
              <a:t>:</a:t>
            </a:r>
          </a:p>
          <a:p>
            <a:pPr fontAlgn="base"/>
            <a:r>
              <a:rPr lang="en-US" b="1" dirty="0" smtClean="0"/>
              <a:t>Single </a:t>
            </a:r>
            <a:r>
              <a:rPr lang="en-US" b="1" dirty="0"/>
              <a:t>Row </a:t>
            </a:r>
            <a:r>
              <a:rPr lang="en-US" b="1" dirty="0" smtClean="0"/>
              <a:t>Subqueries:</a:t>
            </a:r>
          </a:p>
          <a:p>
            <a:pPr marL="800100" lvl="1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subqueries that return zero or one row to the outer SQL statement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800100" lvl="1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We may use the &lt;, &gt;, &lt;=, &gt;=, = and &lt;&gt; operators (Single Row Operators)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fontAlgn="base"/>
            <a:r>
              <a:rPr lang="en-US" b="1" dirty="0"/>
              <a:t>Multiple Row </a:t>
            </a:r>
            <a:r>
              <a:rPr lang="en-US" b="1" dirty="0" smtClean="0"/>
              <a:t>Subqueries:</a:t>
            </a:r>
          </a:p>
          <a:p>
            <a:pPr marL="800100" lvl="1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subqueries that return more than one row to the outer SQL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statement.</a:t>
            </a:r>
          </a:p>
          <a:p>
            <a:pPr marL="800100" lvl="1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You may use the IN, ANY, or ALL operators (multiple row operators)</a:t>
            </a:r>
          </a:p>
          <a:p>
            <a:pPr lvl="1" fontAlgn="base">
              <a:lnSpc>
                <a:spcPct val="150000"/>
              </a:lnSpc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/>
          <a:lstStyle/>
          <a:p>
            <a:r>
              <a:rPr lang="en-US" dirty="0"/>
              <a:t>SQL WHERE ANY, ALL </a:t>
            </a:r>
            <a:r>
              <a:rPr lang="en-US" dirty="0" smtClean="0"/>
              <a:t>Clause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1968552"/>
          </a:xfrm>
        </p:spPr>
        <p:txBody>
          <a:bodyPr/>
          <a:lstStyle/>
          <a:p>
            <a:r>
              <a:rPr lang="en-US" dirty="0"/>
              <a:t>ANY and ALL keywords are used with a WHERE or HAVING clause.</a:t>
            </a:r>
          </a:p>
          <a:p>
            <a:r>
              <a:rPr lang="en-US" dirty="0"/>
              <a:t>ANY and ALL operate on subqueries that return multiple values.</a:t>
            </a:r>
          </a:p>
          <a:p>
            <a:r>
              <a:rPr lang="en-US" dirty="0"/>
              <a:t>ANY returns true if any of the subquery values meet the condition.</a:t>
            </a:r>
          </a:p>
          <a:p>
            <a:r>
              <a:rPr lang="en-US" dirty="0"/>
              <a:t>ALL returns true if all of the subquery values meet the condition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86" y="3080039"/>
            <a:ext cx="5078661" cy="2430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996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156" y="2648770"/>
            <a:ext cx="8433517" cy="677108"/>
          </a:xfrm>
        </p:spPr>
        <p:txBody>
          <a:bodyPr/>
          <a:lstStyle/>
          <a:p>
            <a:r>
              <a:rPr lang="en-US" dirty="0" smtClean="0"/>
              <a:t>SQL Server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5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3831818"/>
          </a:xfrm>
        </p:spPr>
        <p:txBody>
          <a:bodyPr/>
          <a:lstStyle/>
          <a:p>
            <a:pPr algn="just"/>
            <a:r>
              <a:rPr lang="en-US" sz="2400" dirty="0" smtClean="0"/>
              <a:t>A </a:t>
            </a:r>
            <a:r>
              <a:rPr lang="en-US" sz="2400" dirty="0"/>
              <a:t>logical or virtual table based on a table or another view is called </a:t>
            </a:r>
            <a:r>
              <a:rPr lang="en-US" sz="2400" b="1" i="1" dirty="0"/>
              <a:t>View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It contains no data of its own. </a:t>
            </a:r>
          </a:p>
          <a:p>
            <a:pPr algn="just"/>
            <a:r>
              <a:rPr lang="en-US" sz="2400" dirty="0"/>
              <a:t>It is like a window through which data from tables can be viewed.</a:t>
            </a:r>
          </a:p>
          <a:p>
            <a:pPr algn="just"/>
            <a:r>
              <a:rPr lang="en-US" sz="2400" dirty="0"/>
              <a:t>The tables on which a view is based are called </a:t>
            </a:r>
            <a:r>
              <a:rPr lang="en-US" sz="2400" b="1" i="1" dirty="0"/>
              <a:t>base tables.</a:t>
            </a:r>
          </a:p>
          <a:p>
            <a:pPr algn="just"/>
            <a:r>
              <a:rPr lang="en-US" sz="2400" dirty="0"/>
              <a:t>The view </a:t>
            </a:r>
            <a:r>
              <a:rPr lang="en-US" sz="2400" dirty="0" smtClean="0"/>
              <a:t>is </a:t>
            </a:r>
            <a:r>
              <a:rPr lang="en-US" sz="2400" dirty="0"/>
              <a:t>stored as a SELECT statement in the dictionary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There are two types of views:</a:t>
            </a:r>
          </a:p>
          <a:p>
            <a:pPr marL="800100" lvl="1" indent="-34290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System Defined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Views and User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Defined Views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848363"/>
            <a:ext cx="9676486" cy="1029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392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Views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97545253"/>
              </p:ext>
            </p:extLst>
          </p:nvPr>
        </p:nvGraphicFramePr>
        <p:xfrm>
          <a:off x="1510641" y="1047007"/>
          <a:ext cx="8476507" cy="5472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235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Defined 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1593450"/>
          </a:xfrm>
        </p:spPr>
        <p:txBody>
          <a:bodyPr/>
          <a:lstStyle/>
          <a:p>
            <a:r>
              <a:rPr lang="en-US" sz="2400" dirty="0"/>
              <a:t>The system defined views are predefined views.</a:t>
            </a:r>
          </a:p>
          <a:p>
            <a:r>
              <a:rPr lang="en-US" sz="2400" dirty="0"/>
              <a:t>They already exist in the Master database of SQL Server.</a:t>
            </a:r>
          </a:p>
          <a:p>
            <a:r>
              <a:rPr lang="en-US" sz="2400" dirty="0"/>
              <a:t>These system views are automatically attached to any user defined DB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6842355"/>
              </p:ext>
            </p:extLst>
          </p:nvPr>
        </p:nvGraphicFramePr>
        <p:xfrm>
          <a:off x="1291440" y="2742209"/>
          <a:ext cx="9218221" cy="2791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074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Schema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3693319"/>
          </a:xfrm>
        </p:spPr>
        <p:txBody>
          <a:bodyPr/>
          <a:lstStyle/>
          <a:p>
            <a:pPr algn="just"/>
            <a:r>
              <a:rPr lang="en-US" sz="2400" dirty="0"/>
              <a:t>In SQL Server we have twenty different schema views. </a:t>
            </a:r>
          </a:p>
          <a:p>
            <a:pPr algn="just"/>
            <a:r>
              <a:rPr lang="en-US" sz="2400" dirty="0"/>
              <a:t>These are used to display information of DB, like as tables and columns. </a:t>
            </a:r>
          </a:p>
          <a:p>
            <a:pPr algn="just"/>
            <a:r>
              <a:rPr lang="en-US" sz="2400" dirty="0"/>
              <a:t>This type of view starts with INFORMATION_SCHEMA</a:t>
            </a:r>
            <a:r>
              <a:rPr lang="en-US" sz="2400" dirty="0" smtClean="0"/>
              <a:t>.</a:t>
            </a:r>
          </a:p>
          <a:p>
            <a:pPr algn="just"/>
            <a:r>
              <a:rPr lang="en-US" dirty="0"/>
              <a:t>These are of two </a:t>
            </a:r>
            <a:r>
              <a:rPr lang="en-US" dirty="0" smtClean="0"/>
              <a:t>types:</a:t>
            </a:r>
          </a:p>
          <a:p>
            <a:pPr algn="just"/>
            <a:r>
              <a:rPr lang="en-US" sz="2200" b="1" dirty="0" smtClean="0">
                <a:latin typeface="Cambria" pitchFamily="18" charset="0"/>
              </a:rPr>
              <a:t>Server-scoped </a:t>
            </a:r>
            <a:r>
              <a:rPr lang="en-US" sz="2200" b="1" dirty="0">
                <a:latin typeface="Cambria" pitchFamily="18" charset="0"/>
              </a:rPr>
              <a:t>Dynamic Management </a:t>
            </a:r>
            <a:r>
              <a:rPr lang="en-US" sz="2200" b="1" dirty="0" smtClean="0">
                <a:latin typeface="Cambria" pitchFamily="18" charset="0"/>
              </a:rPr>
              <a:t>View:</a:t>
            </a:r>
            <a:r>
              <a:rPr lang="en-US" sz="2200" dirty="0" smtClean="0">
                <a:latin typeface="Cambria" pitchFamily="18" charset="0"/>
              </a:rPr>
              <a:t> </a:t>
            </a:r>
            <a:r>
              <a:rPr lang="en-US" dirty="0"/>
              <a:t>Stored in Master </a:t>
            </a:r>
            <a:r>
              <a:rPr lang="en-US" dirty="0" smtClean="0"/>
              <a:t>Database</a:t>
            </a:r>
          </a:p>
          <a:p>
            <a:pPr algn="just"/>
            <a:r>
              <a:rPr lang="en-US" sz="2200" b="1" dirty="0" smtClean="0">
                <a:latin typeface="Cambria" pitchFamily="18" charset="0"/>
              </a:rPr>
              <a:t>Database-scoped </a:t>
            </a:r>
            <a:r>
              <a:rPr lang="en-US" sz="2200" b="1" dirty="0">
                <a:latin typeface="Cambria" pitchFamily="18" charset="0"/>
              </a:rPr>
              <a:t>Dynamic Management </a:t>
            </a:r>
            <a:r>
              <a:rPr lang="en-US" sz="2200" b="1" dirty="0" smtClean="0">
                <a:latin typeface="Cambria" pitchFamily="18" charset="0"/>
              </a:rPr>
              <a:t>View</a:t>
            </a:r>
            <a:r>
              <a:rPr lang="en-US" sz="2200" dirty="0" smtClean="0">
                <a:latin typeface="Cambria" pitchFamily="18" charset="0"/>
              </a:rPr>
              <a:t>: </a:t>
            </a:r>
            <a:r>
              <a:rPr lang="en-US" sz="2200" dirty="0" smtClean="0"/>
              <a:t>Stored </a:t>
            </a:r>
            <a:r>
              <a:rPr lang="en-US" sz="2200" dirty="0"/>
              <a:t>in Each </a:t>
            </a:r>
            <a:r>
              <a:rPr lang="en-US" sz="2200" dirty="0" smtClean="0"/>
              <a:t>Database</a:t>
            </a:r>
            <a:endParaRPr lang="en-US" sz="2200" dirty="0"/>
          </a:p>
          <a:p>
            <a:pPr algn="just"/>
            <a:r>
              <a:rPr lang="en-US" b="1" dirty="0"/>
              <a:t>Example</a:t>
            </a:r>
            <a:r>
              <a:rPr lang="en-US" b="1" dirty="0" smtClean="0"/>
              <a:t>,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225831" y="4626737"/>
            <a:ext cx="5738302" cy="430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sz="2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Select * from information_schema.Columns</a:t>
            </a:r>
            <a:endParaRPr lang="en-US" sz="2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7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Catalog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1061829"/>
          </a:xfrm>
        </p:spPr>
        <p:txBody>
          <a:bodyPr/>
          <a:lstStyle/>
          <a:p>
            <a:r>
              <a:rPr lang="en-US" sz="2400" dirty="0"/>
              <a:t>These are used to show database self describing information.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6815" y="2078374"/>
            <a:ext cx="3267113" cy="430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sz="2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Select * from sys.Tables </a:t>
            </a:r>
            <a:endParaRPr lang="en-US" sz="2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3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RDBMS?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062651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Relational Database management </a:t>
            </a:r>
            <a:r>
              <a:rPr lang="en-US" b="1" dirty="0" smtClean="0"/>
              <a:t>System</a:t>
            </a:r>
            <a:r>
              <a:rPr lang="en-US" dirty="0" smtClean="0"/>
              <a:t> </a:t>
            </a:r>
            <a:r>
              <a:rPr lang="en-US" dirty="0"/>
              <a:t>is a database management system</a:t>
            </a:r>
            <a:endParaRPr lang="en-IN" dirty="0" smtClean="0"/>
          </a:p>
          <a:p>
            <a:r>
              <a:rPr lang="en-IN" dirty="0" smtClean="0"/>
              <a:t>First published by E.F. Codes in 1970.</a:t>
            </a:r>
          </a:p>
          <a:p>
            <a:r>
              <a:rPr lang="en-US" dirty="0"/>
              <a:t>RDBMS is used to manage Relational database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</a:t>
            </a:r>
            <a:r>
              <a:rPr lang="en-US" dirty="0"/>
              <a:t> is a collection of organized set of tables from which data can be accessed easily.</a:t>
            </a:r>
            <a:endParaRPr lang="en-IN" dirty="0" smtClean="0"/>
          </a:p>
          <a:p>
            <a:r>
              <a:rPr lang="en-US" dirty="0" smtClean="0"/>
              <a:t>In RDBMS, </a:t>
            </a:r>
            <a:r>
              <a:rPr lang="en-US" dirty="0"/>
              <a:t>each table has its own primary key</a:t>
            </a:r>
            <a:r>
              <a:rPr lang="en-US" dirty="0" smtClean="0"/>
              <a:t>.</a:t>
            </a:r>
          </a:p>
          <a:p>
            <a:r>
              <a:rPr lang="en-US" dirty="0"/>
              <a:t>Today almost all RDBMS </a:t>
            </a:r>
            <a:r>
              <a:rPr lang="en-US" dirty="0" smtClean="0"/>
              <a:t>(MSSQL, MySql</a:t>
            </a:r>
            <a:r>
              <a:rPr lang="en-US" dirty="0"/>
              <a:t>, Oracle, Infomix, Sybase, MS Access) uses </a:t>
            </a:r>
            <a:r>
              <a:rPr lang="en-US" b="1" dirty="0" smtClean="0"/>
              <a:t>SQL.</a:t>
            </a:r>
          </a:p>
          <a:p>
            <a:r>
              <a:rPr lang="en-US" dirty="0" smtClean="0"/>
              <a:t>SQL is a query language </a:t>
            </a:r>
            <a:r>
              <a:rPr lang="en-US" dirty="0"/>
              <a:t>used for storing and managing data in RDBMS. </a:t>
            </a:r>
            <a:endParaRPr lang="en-US" dirty="0" smtClean="0"/>
          </a:p>
          <a:p>
            <a:r>
              <a:rPr lang="en-US" dirty="0" smtClean="0"/>
              <a:t>SQL </a:t>
            </a:r>
            <a:r>
              <a:rPr lang="en-US" dirty="0"/>
              <a:t>is used to perform all type of data operations in RDBMS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2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Management 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3277820"/>
          </a:xfrm>
        </p:spPr>
        <p:txBody>
          <a:bodyPr/>
          <a:lstStyle/>
          <a:p>
            <a:pPr algn="just"/>
            <a:r>
              <a:rPr lang="en-US" sz="2400" dirty="0"/>
              <a:t>These Views give the administrator information of the database about the current state of the SQL Server machine. </a:t>
            </a:r>
          </a:p>
          <a:p>
            <a:pPr algn="just"/>
            <a:r>
              <a:rPr lang="en-US" sz="2400" dirty="0"/>
              <a:t>These values help the administrator to analyze problems and tune the server for optimal performance. </a:t>
            </a:r>
          </a:p>
          <a:p>
            <a:pPr algn="just"/>
            <a:r>
              <a:rPr lang="en-US" sz="2400" b="1" dirty="0"/>
              <a:t>Example,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1332" y="3633451"/>
            <a:ext cx="6991850" cy="769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Connection_id, session_id, client_net_address</a:t>
            </a:r>
          </a:p>
          <a:p>
            <a:r>
              <a:rPr lang="en-US" sz="2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SYS.DM_EXEC_CONNECTIONS </a:t>
            </a:r>
          </a:p>
        </p:txBody>
      </p:sp>
    </p:spTree>
    <p:extLst>
      <p:ext uri="{BB962C8B-B14F-4D97-AF65-F5344CB8AC3E}">
        <p14:creationId xmlns:p14="http://schemas.microsoft.com/office/powerpoint/2010/main" val="41513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Views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305646"/>
              </p:ext>
            </p:extLst>
          </p:nvPr>
        </p:nvGraphicFramePr>
        <p:xfrm>
          <a:off x="1310245" y="1092419"/>
          <a:ext cx="9223168" cy="35119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11781"/>
                <a:gridCol w="2241443"/>
                <a:gridCol w="2769944"/>
              </a:tblGrid>
              <a:tr h="5832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Features</a:t>
                      </a:r>
                      <a:endParaRPr lang="en-US" sz="2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Simple View</a:t>
                      </a:r>
                      <a:endParaRPr lang="en-US" sz="2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Complex View</a:t>
                      </a:r>
                      <a:endParaRPr lang="en-US" sz="2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5832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Number of Tables</a:t>
                      </a:r>
                      <a:endParaRPr lang="en-US" sz="2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One</a:t>
                      </a:r>
                      <a:endParaRPr lang="en-US" sz="2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One or More</a:t>
                      </a:r>
                      <a:endParaRPr lang="en-US" sz="2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5832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Contain Functions</a:t>
                      </a:r>
                      <a:endParaRPr lang="en-US" sz="2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</a:t>
                      </a:r>
                      <a:endParaRPr lang="en-US" sz="2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  <a:endParaRPr lang="en-US" sz="2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5832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Contain groups of Data</a:t>
                      </a:r>
                      <a:endParaRPr lang="en-US" sz="2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</a:t>
                      </a:r>
                      <a:endParaRPr lang="en-US" sz="2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  <a:endParaRPr lang="en-US" sz="2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11345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DML Operations through a View</a:t>
                      </a:r>
                      <a:endParaRPr lang="en-US" sz="2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</a:t>
                      </a:r>
                      <a:endParaRPr lang="en-US" sz="2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Not Always</a:t>
                      </a:r>
                      <a:endParaRPr lang="en-US" sz="2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68780" y="5149504"/>
            <a:ext cx="1005444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b="1" dirty="0" smtClean="0">
                <a:latin typeface="Cambria" pitchFamily="18" charset="0"/>
              </a:rPr>
              <a:t>We can only update data in complex view.</a:t>
            </a:r>
            <a:r>
              <a:rPr lang="en-US" sz="2200" dirty="0" smtClean="0">
                <a:latin typeface="Cambria" pitchFamily="18" charset="0"/>
              </a:rPr>
              <a:t> We can't insert data in complex view.</a:t>
            </a:r>
            <a:endParaRPr lang="en-US" sz="22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836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be Noted: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431983"/>
          </a:xfrm>
        </p:spPr>
        <p:txBody>
          <a:bodyPr/>
          <a:lstStyle/>
          <a:p>
            <a:pPr fontAlgn="t"/>
            <a:r>
              <a:rPr lang="en-US" sz="2400" dirty="0"/>
              <a:t>We make views for security purpose.</a:t>
            </a:r>
          </a:p>
          <a:p>
            <a:pPr fontAlgn="t"/>
            <a:r>
              <a:rPr lang="en-US" sz="2400" dirty="0"/>
              <a:t>It restricts the user to view all data.</a:t>
            </a:r>
          </a:p>
          <a:p>
            <a:pPr fontAlgn="t"/>
            <a:r>
              <a:rPr lang="en-US" sz="2400" dirty="0"/>
              <a:t>The end user is not aware of all the data present in database table.</a:t>
            </a:r>
          </a:p>
          <a:p>
            <a:pPr fontAlgn="t"/>
            <a:r>
              <a:rPr lang="en-US" sz="2400" dirty="0"/>
              <a:t>In </a:t>
            </a:r>
            <a:r>
              <a:rPr lang="en-US" sz="2400" b="1" dirty="0"/>
              <a:t>Information Schema View,</a:t>
            </a:r>
            <a:r>
              <a:rPr lang="en-US" sz="2400" dirty="0"/>
              <a:t> we fetch the information about DB.</a:t>
            </a:r>
          </a:p>
          <a:p>
            <a:pPr fontAlgn="t"/>
            <a:r>
              <a:rPr lang="en-US" sz="2400" dirty="0"/>
              <a:t>In</a:t>
            </a:r>
            <a:r>
              <a:rPr lang="en-US" sz="2400" b="1" dirty="0"/>
              <a:t> Catalog View,</a:t>
            </a:r>
            <a:r>
              <a:rPr lang="en-US" sz="2400" dirty="0"/>
              <a:t> we fetch the self describing information about DB.</a:t>
            </a:r>
          </a:p>
          <a:p>
            <a:pPr fontAlgn="t"/>
            <a:r>
              <a:rPr lang="en-US" sz="2400" dirty="0"/>
              <a:t>In</a:t>
            </a:r>
            <a:r>
              <a:rPr lang="en-US" sz="2400" b="1" dirty="0"/>
              <a:t> DM View</a:t>
            </a:r>
            <a:r>
              <a:rPr lang="en-US" sz="2400" dirty="0"/>
              <a:t>, we fetch the information about the current state  of the DB.</a:t>
            </a:r>
          </a:p>
          <a:p>
            <a:pPr fontAlgn="t"/>
            <a:r>
              <a:rPr lang="en-US" sz="2400" dirty="0"/>
              <a:t>In </a:t>
            </a:r>
            <a:r>
              <a:rPr lang="en-US" sz="2400" b="1" dirty="0"/>
              <a:t>Simple View,</a:t>
            </a:r>
            <a:r>
              <a:rPr lang="en-US" sz="2400" dirty="0"/>
              <a:t> we create a view on a single table.</a:t>
            </a:r>
          </a:p>
          <a:p>
            <a:pPr fontAlgn="t"/>
            <a:r>
              <a:rPr lang="en-US" sz="2400" dirty="0"/>
              <a:t>In </a:t>
            </a:r>
            <a:r>
              <a:rPr lang="en-US" sz="2400" b="1" dirty="0"/>
              <a:t>Complex View,</a:t>
            </a:r>
            <a:r>
              <a:rPr lang="en-US" sz="2400" dirty="0"/>
              <a:t> we create a view on more than one table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61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156" y="2648770"/>
            <a:ext cx="8433517" cy="677108"/>
          </a:xfrm>
        </p:spPr>
        <p:txBody>
          <a:bodyPr/>
          <a:lstStyle/>
          <a:p>
            <a:r>
              <a:rPr lang="en-US" dirty="0" smtClean="0"/>
              <a:t>SQL Server 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9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Indexes?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2769989"/>
          </a:xfrm>
        </p:spPr>
        <p:txBody>
          <a:bodyPr/>
          <a:lstStyle/>
          <a:p>
            <a:r>
              <a:rPr lang="en-IN" sz="2400" dirty="0"/>
              <a:t>Indexes are used by queries to find data from tables quickly.</a:t>
            </a:r>
          </a:p>
          <a:p>
            <a:r>
              <a:rPr lang="en-IN" sz="2400" dirty="0"/>
              <a:t>Indexes are created on tables and views.</a:t>
            </a:r>
          </a:p>
          <a:p>
            <a:r>
              <a:rPr lang="en-IN" sz="2400" dirty="0"/>
              <a:t>If there is no </a:t>
            </a:r>
            <a:r>
              <a:rPr lang="en-IN" sz="2400" dirty="0" smtClean="0"/>
              <a:t>index, </a:t>
            </a:r>
            <a:r>
              <a:rPr lang="en-IN" sz="2400" dirty="0"/>
              <a:t>then the query engine checks every row in the </a:t>
            </a:r>
            <a:r>
              <a:rPr lang="en-IN" sz="2400" dirty="0" smtClean="0"/>
              <a:t>table</a:t>
            </a:r>
          </a:p>
          <a:p>
            <a:r>
              <a:rPr lang="en-IN" sz="2400" dirty="0" smtClean="0"/>
              <a:t>This </a:t>
            </a:r>
            <a:r>
              <a:rPr lang="en-IN" sz="2400" dirty="0"/>
              <a:t>is called </a:t>
            </a:r>
            <a:r>
              <a:rPr lang="en-IN" sz="2400" b="1" dirty="0"/>
              <a:t>Table Scan. </a:t>
            </a:r>
            <a:r>
              <a:rPr lang="en-IN" sz="2400" dirty="0"/>
              <a:t>Table scan is bad for performance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An </a:t>
            </a:r>
            <a:r>
              <a:rPr lang="en-IN" sz="2400" dirty="0"/>
              <a:t>index on a column can be created as follows</a:t>
            </a:r>
            <a:r>
              <a:rPr lang="en-IN" sz="2400" dirty="0" smtClean="0"/>
              <a:t>: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91" y="3786534"/>
            <a:ext cx="5310838" cy="799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483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Example: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999056"/>
          </a:xfrm>
        </p:spPr>
        <p:txBody>
          <a:bodyPr/>
          <a:lstStyle/>
          <a:p>
            <a:r>
              <a:rPr lang="en-IN" sz="2400" dirty="0"/>
              <a:t>An index stores Order Amount of each order in the ascending order as below: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91" y="1644125"/>
            <a:ext cx="5304826" cy="944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2043719"/>
              </p:ext>
            </p:extLst>
          </p:nvPr>
        </p:nvGraphicFramePr>
        <p:xfrm>
          <a:off x="998680" y="3240279"/>
          <a:ext cx="4334455" cy="22250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22309">
                  <a:extLst>
                    <a:ext uri="{9D8B030D-6E8A-4147-A177-3AD203B41FA5}">
                      <a16:colId xmlns="" xmlns:a16="http://schemas.microsoft.com/office/drawing/2014/main" val="639402027"/>
                    </a:ext>
                  </a:extLst>
                </a:gridCol>
                <a:gridCol w="1777284">
                  <a:extLst>
                    <a:ext uri="{9D8B030D-6E8A-4147-A177-3AD203B41FA5}">
                      <a16:colId xmlns="" xmlns:a16="http://schemas.microsoft.com/office/drawing/2014/main" val="3077750057"/>
                    </a:ext>
                  </a:extLst>
                </a:gridCol>
                <a:gridCol w="2034862">
                  <a:extLst>
                    <a:ext uri="{9D8B030D-6E8A-4147-A177-3AD203B41FA5}">
                      <a16:colId xmlns="" xmlns:a16="http://schemas.microsoft.com/office/drawing/2014/main" val="4217875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IN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Order Number</a:t>
                      </a:r>
                      <a:endParaRPr lang="en-IN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Order Amount</a:t>
                      </a:r>
                      <a:endParaRPr lang="en-IN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1924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542378</a:t>
                      </a:r>
                      <a:endParaRPr lang="en-IN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2500</a:t>
                      </a:r>
                      <a:endParaRPr lang="en-IN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286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542379</a:t>
                      </a:r>
                      <a:endParaRPr lang="en-IN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6500</a:t>
                      </a:r>
                      <a:endParaRPr lang="en-IN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008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542380</a:t>
                      </a:r>
                      <a:endParaRPr lang="en-IN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4500</a:t>
                      </a:r>
                      <a:endParaRPr lang="en-IN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2350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542381</a:t>
                      </a:r>
                      <a:endParaRPr lang="en-IN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5500</a:t>
                      </a:r>
                      <a:endParaRPr lang="en-IN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4768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542382</a:t>
                      </a:r>
                      <a:endParaRPr lang="en-IN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3100</a:t>
                      </a:r>
                      <a:endParaRPr lang="en-IN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91211048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2412811"/>
              </p:ext>
            </p:extLst>
          </p:nvPr>
        </p:nvGraphicFramePr>
        <p:xfrm>
          <a:off x="7700288" y="3240279"/>
          <a:ext cx="3554568" cy="22250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777285">
                  <a:extLst>
                    <a:ext uri="{9D8B030D-6E8A-4147-A177-3AD203B41FA5}">
                      <a16:colId xmlns="" xmlns:a16="http://schemas.microsoft.com/office/drawing/2014/main" val="639402027"/>
                    </a:ext>
                  </a:extLst>
                </a:gridCol>
                <a:gridCol w="1777283">
                  <a:extLst>
                    <a:ext uri="{9D8B030D-6E8A-4147-A177-3AD203B41FA5}">
                      <a16:colId xmlns="" xmlns:a16="http://schemas.microsoft.com/office/drawing/2014/main" val="3077750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Order Amount</a:t>
                      </a:r>
                      <a:endParaRPr lang="en-IN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Row Address</a:t>
                      </a:r>
                      <a:endParaRPr lang="en-IN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1924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2500</a:t>
                      </a:r>
                      <a:endParaRPr lang="en-IN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Row Address</a:t>
                      </a:r>
                      <a:endParaRPr lang="en-IN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286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3100</a:t>
                      </a:r>
                      <a:endParaRPr lang="en-IN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Row Address</a:t>
                      </a:r>
                      <a:endParaRPr lang="en-IN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008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4500</a:t>
                      </a:r>
                      <a:endParaRPr lang="en-IN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Row Address</a:t>
                      </a:r>
                      <a:endParaRPr lang="en-IN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2350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5500</a:t>
                      </a:r>
                      <a:endParaRPr lang="en-IN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Row Address</a:t>
                      </a:r>
                      <a:endParaRPr lang="en-IN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4768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6500</a:t>
                      </a:r>
                      <a:endParaRPr lang="en-IN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Row Address</a:t>
                      </a:r>
                      <a:endParaRPr lang="en-IN" dirty="0" smtClean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9121104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827805" y="3646972"/>
            <a:ext cx="1377813" cy="658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IN" sz="2800" b="1" dirty="0">
                <a:latin typeface="Cambria" panose="02040503050406030204" pitchFamily="18" charset="0"/>
                <a:ea typeface="標楷體" pitchFamily="65" charset="-120"/>
              </a:rPr>
              <a:t>Map To</a:t>
            </a:r>
          </a:p>
        </p:txBody>
      </p:sp>
      <p:sp>
        <p:nvSpPr>
          <p:cNvPr id="9" name="Up Arrow 8"/>
          <p:cNvSpPr/>
          <p:nvPr/>
        </p:nvSpPr>
        <p:spPr>
          <a:xfrm rot="5400000">
            <a:off x="6297016" y="3548734"/>
            <a:ext cx="439390" cy="1729047"/>
          </a:xfrm>
          <a:prstGeom prst="up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8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Example: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062651"/>
          </a:xfrm>
        </p:spPr>
        <p:txBody>
          <a:bodyPr/>
          <a:lstStyle/>
          <a:p>
            <a:r>
              <a:rPr lang="en-US" dirty="0"/>
              <a:t>Now, the SQL Server has to execute the query where it has the index on the </a:t>
            </a:r>
            <a:r>
              <a:rPr lang="en-US" b="1" dirty="0"/>
              <a:t>OrderAmount</a:t>
            </a:r>
            <a:r>
              <a:rPr lang="en-US" dirty="0"/>
              <a:t> column and fetch </a:t>
            </a:r>
            <a:r>
              <a:rPr lang="en-US" b="1" dirty="0"/>
              <a:t>OrderAmount between 5000 and 7000</a:t>
            </a:r>
            <a:r>
              <a:rPr lang="en-US" dirty="0"/>
              <a:t> such as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Thus, SQL Server picks up the row address from the index and directly fetch the records from the table, rather than scanning each row in the table. This is called </a:t>
            </a:r>
            <a:r>
              <a:rPr lang="en-US" b="1" dirty="0"/>
              <a:t>Index Seek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57" y="2157412"/>
            <a:ext cx="6857382" cy="921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3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Indexes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37168566"/>
              </p:ext>
            </p:extLst>
          </p:nvPr>
        </p:nvGraphicFramePr>
        <p:xfrm>
          <a:off x="834572" y="1022552"/>
          <a:ext cx="506746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03209727"/>
              </p:ext>
            </p:extLst>
          </p:nvPr>
        </p:nvGraphicFramePr>
        <p:xfrm>
          <a:off x="5270007" y="1022552"/>
          <a:ext cx="631239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603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Index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3323987"/>
          </a:xfrm>
        </p:spPr>
        <p:txBody>
          <a:bodyPr/>
          <a:lstStyle/>
          <a:p>
            <a:r>
              <a:rPr lang="en-US" sz="2400" dirty="0"/>
              <a:t>A clustered index determines the physical order of data in a table.</a:t>
            </a:r>
          </a:p>
          <a:p>
            <a:r>
              <a:rPr lang="en-US" sz="2400" dirty="0"/>
              <a:t>Primary key constraint creates clustered index.</a:t>
            </a:r>
          </a:p>
          <a:p>
            <a:r>
              <a:rPr lang="en-US" sz="2400" dirty="0"/>
              <a:t>A table can have only one Clustered Index.</a:t>
            </a:r>
          </a:p>
          <a:p>
            <a:r>
              <a:rPr lang="en-US" sz="2400" dirty="0"/>
              <a:t>A clustered index that contains multiple columns is called </a:t>
            </a:r>
            <a:r>
              <a:rPr lang="en-US" sz="2400" b="1" dirty="0"/>
              <a:t>Composite Index.</a:t>
            </a:r>
          </a:p>
          <a:p>
            <a:r>
              <a:rPr lang="en-US" sz="2400" b="1" dirty="0"/>
              <a:t>For Example, </a:t>
            </a:r>
            <a:r>
              <a:rPr lang="en-US" sz="2400" dirty="0"/>
              <a:t>A telephone directory is organized by last name and first name. (Composite Index</a:t>
            </a:r>
            <a:r>
              <a:rPr lang="en-US" sz="2400" dirty="0" smtClean="0"/>
              <a:t>)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4340532"/>
            <a:ext cx="8838163" cy="8608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690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Non-Clustered Index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2701445"/>
          </a:xfrm>
        </p:spPr>
        <p:txBody>
          <a:bodyPr/>
          <a:lstStyle/>
          <a:p>
            <a:r>
              <a:rPr lang="en-US" sz="2400" dirty="0"/>
              <a:t>A non-clustered index is similar to an index in the textbook.</a:t>
            </a:r>
          </a:p>
          <a:p>
            <a:r>
              <a:rPr lang="en-US" sz="2400" dirty="0"/>
              <a:t>The data is stored in one place, and the index in other place.</a:t>
            </a:r>
          </a:p>
          <a:p>
            <a:r>
              <a:rPr lang="en-US" sz="2400" dirty="0"/>
              <a:t>This index will have pointers to the storage location of the data.</a:t>
            </a:r>
          </a:p>
          <a:p>
            <a:r>
              <a:rPr lang="en-US" sz="2400" dirty="0"/>
              <a:t>A table can have more than one non-clustered indexes.</a:t>
            </a:r>
          </a:p>
          <a:p>
            <a:r>
              <a:rPr lang="en-US" sz="2400" dirty="0"/>
              <a:t>The data is stored in ascending and descending order of the index key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808" y="3717990"/>
            <a:ext cx="5436116" cy="907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197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 Student Table</a:t>
            </a:r>
            <a:endParaRPr lang="en-IN" dirty="0"/>
          </a:p>
        </p:txBody>
      </p:sp>
      <p:pic>
        <p:nvPicPr>
          <p:cNvPr id="5" name="Picture 2" descr="http://www.tutorialspoint.com/dbms/images/relational_model_tab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8193" y="1070196"/>
            <a:ext cx="8216720" cy="50564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779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and Non-Clustered Index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3255443"/>
          </a:xfrm>
        </p:spPr>
        <p:txBody>
          <a:bodyPr/>
          <a:lstStyle/>
          <a:p>
            <a:pPr algn="just"/>
            <a:r>
              <a:rPr lang="en-US" sz="2400" b="1" dirty="0"/>
              <a:t>Only one clustered index per table </a:t>
            </a:r>
            <a:r>
              <a:rPr lang="en-US" sz="2400" dirty="0"/>
              <a:t>whereas we can have more than one non-clustered index in a table.</a:t>
            </a:r>
          </a:p>
          <a:p>
            <a:pPr algn="just"/>
            <a:r>
              <a:rPr lang="en-US" sz="2400" b="1" dirty="0"/>
              <a:t>Clustered Index is faster than Non-Clustered Index.</a:t>
            </a:r>
          </a:p>
          <a:p>
            <a:pPr algn="just"/>
            <a:r>
              <a:rPr lang="en-US" sz="2400" b="1" dirty="0"/>
              <a:t>Clustered Index determines the physical storage order of rows in the table </a:t>
            </a:r>
            <a:r>
              <a:rPr lang="en-US" sz="2400" dirty="0"/>
              <a:t>in the table only whereas Non-Clustered index stored separately from the table, additional storage space is required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730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Index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2701445"/>
          </a:xfrm>
        </p:spPr>
        <p:txBody>
          <a:bodyPr/>
          <a:lstStyle/>
          <a:p>
            <a:r>
              <a:rPr lang="en-IN" sz="2400" dirty="0"/>
              <a:t>Unique index is used to enforce uniqueness of key values in the index.</a:t>
            </a:r>
          </a:p>
          <a:p>
            <a:r>
              <a:rPr lang="en-IN" sz="2400" dirty="0"/>
              <a:t>Uniqueness is a property of index.</a:t>
            </a:r>
          </a:p>
          <a:p>
            <a:r>
              <a:rPr lang="en-IN" sz="2400" dirty="0"/>
              <a:t>Both Clustered and Non-Clustered indexes can be unique.</a:t>
            </a:r>
          </a:p>
          <a:p>
            <a:r>
              <a:rPr lang="en-IN" sz="2400" dirty="0"/>
              <a:t>By default, Primary Key constraint creates a unique clustered index.</a:t>
            </a:r>
          </a:p>
          <a:p>
            <a:r>
              <a:rPr lang="en-IN" sz="2400" dirty="0"/>
              <a:t>Unique Non-Clustered index can be created as follows</a:t>
            </a:r>
            <a:r>
              <a:rPr lang="en-IN" sz="2400" dirty="0" smtClean="0"/>
              <a:t>: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90" y="3717989"/>
            <a:ext cx="6123160" cy="830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592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6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156" y="2648770"/>
            <a:ext cx="9332532" cy="783199"/>
          </a:xfrm>
        </p:spPr>
        <p:txBody>
          <a:bodyPr/>
          <a:lstStyle/>
          <a:p>
            <a:r>
              <a:rPr lang="en-US" dirty="0" smtClean="0"/>
              <a:t>SQL SERVER STORED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1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2877711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en-US" altLang="en-US" dirty="0"/>
              <a:t>Stored procedure is a named group of SQL statements.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en-US" altLang="en-US" dirty="0"/>
              <a:t>They are created and stored in the server database. 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en-US" altLang="en-US" dirty="0"/>
              <a:t>They reduce network traffic and improve performance. 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en-US" altLang="en-US" dirty="0"/>
              <a:t>They can be used to help ensure the integrity of the database.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en-US" altLang="en-US" dirty="0"/>
              <a:t>They contain a collection of pre-complied T-SQL statements .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en-US" altLang="en-US" dirty="0"/>
              <a:t>They are processed as a single unit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636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Stored Procedures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2308324"/>
          </a:xfrm>
        </p:spPr>
        <p:txBody>
          <a:bodyPr/>
          <a:lstStyle/>
          <a:p>
            <a:pPr algn="just"/>
            <a:r>
              <a:rPr lang="en-US" altLang="en-US" b="1" dirty="0"/>
              <a:t>Types of Stored Procedures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Cambria" panose="02040503050406030204" pitchFamily="18" charset="0"/>
              </a:rPr>
              <a:t>System-defined Stored Procedures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Cambria" panose="02040503050406030204" pitchFamily="18" charset="0"/>
              </a:rPr>
              <a:t>Extended Stored Procedures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Cambria" panose="02040503050406030204" pitchFamily="18" charset="0"/>
              </a:rPr>
              <a:t>User-defined Stored Procedures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949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Stored Procedures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5078313"/>
          </a:xfrm>
        </p:spPr>
        <p:txBody>
          <a:bodyPr/>
          <a:lstStyle/>
          <a:p>
            <a:r>
              <a:rPr lang="en-US" altLang="en-US" b="1" dirty="0"/>
              <a:t>System Stored Procedures</a:t>
            </a:r>
            <a:r>
              <a:rPr lang="en-US" altLang="en-US" dirty="0"/>
              <a:t>: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Cambria" panose="02040503050406030204" pitchFamily="18" charset="0"/>
              </a:rPr>
              <a:t>Supplied by SQL Server and are precompiled version of T-SQL statements.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Cambria" panose="02040503050406030204" pitchFamily="18" charset="0"/>
              </a:rPr>
              <a:t>Used to report and manage information in the system. They begin with ‘</a:t>
            </a:r>
            <a:r>
              <a:rPr lang="en-US" altLang="en-US" sz="2200" b="1" dirty="0" err="1">
                <a:latin typeface="Cambria" panose="02040503050406030204" pitchFamily="18" charset="0"/>
              </a:rPr>
              <a:t>sp</a:t>
            </a:r>
            <a:r>
              <a:rPr lang="en-US" altLang="en-US" sz="2200" b="1" dirty="0">
                <a:latin typeface="Cambria" panose="02040503050406030204" pitchFamily="18" charset="0"/>
              </a:rPr>
              <a:t>_</a:t>
            </a:r>
            <a:r>
              <a:rPr lang="en-US" altLang="en-US" sz="2200" dirty="0">
                <a:latin typeface="Cambria" panose="02040503050406030204" pitchFamily="18" charset="0"/>
              </a:rPr>
              <a:t>’ </a:t>
            </a:r>
          </a:p>
          <a:p>
            <a:r>
              <a:rPr lang="en-US" altLang="en-US" b="1" dirty="0"/>
              <a:t>User-defined Stored Procedures</a:t>
            </a:r>
            <a:r>
              <a:rPr lang="en-US" altLang="en-US" dirty="0"/>
              <a:t>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Cambria" panose="02040503050406030204" pitchFamily="18" charset="0"/>
              </a:rPr>
              <a:t>We can create our own Stored Procedures, compile them execute </a:t>
            </a:r>
            <a:r>
              <a:rPr lang="en-US" altLang="en-US" sz="2200" dirty="0" smtClean="0">
                <a:latin typeface="Cambria" panose="02040503050406030204" pitchFamily="18" charset="0"/>
              </a:rPr>
              <a:t>them.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latin typeface="Cambria" panose="02040503050406030204" pitchFamily="18" charset="0"/>
              </a:rPr>
              <a:t>They can begin with </a:t>
            </a:r>
            <a:r>
              <a:rPr lang="en-US" altLang="en-US" sz="2200" b="1" dirty="0" smtClean="0">
                <a:latin typeface="Cambria" panose="02040503050406030204" pitchFamily="18" charset="0"/>
              </a:rPr>
              <a:t>usp</a:t>
            </a:r>
            <a:r>
              <a:rPr lang="en-US" altLang="en-US" sz="2200" dirty="0" smtClean="0">
                <a:latin typeface="Cambria" panose="02040503050406030204" pitchFamily="18" charset="0"/>
              </a:rPr>
              <a:t>.</a:t>
            </a:r>
          </a:p>
          <a:p>
            <a:r>
              <a:rPr lang="en-US" altLang="en-US" b="1" dirty="0" smtClean="0"/>
              <a:t>Extended Stored Procedures</a:t>
            </a:r>
            <a:r>
              <a:rPr lang="en-US" altLang="en-US" dirty="0" smtClean="0"/>
              <a:t>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latin typeface="Cambria" panose="02040503050406030204" pitchFamily="18" charset="0"/>
              </a:rPr>
              <a:t>These </a:t>
            </a:r>
            <a:r>
              <a:rPr lang="en-US" altLang="en-US" sz="2200" dirty="0">
                <a:latin typeface="Cambria" panose="02040503050406030204" pitchFamily="18" charset="0"/>
              </a:rPr>
              <a:t>SPs work outside SQL Server and are stored as DLLs and are executed dynamically. They begin with ‘</a:t>
            </a:r>
            <a:r>
              <a:rPr lang="en-US" altLang="en-US" sz="2200" b="1" dirty="0" err="1">
                <a:latin typeface="Cambria" panose="02040503050406030204" pitchFamily="18" charset="0"/>
              </a:rPr>
              <a:t>xp</a:t>
            </a:r>
            <a:r>
              <a:rPr lang="en-US" altLang="en-US" sz="2200" b="1" dirty="0">
                <a:latin typeface="Cambria" panose="02040503050406030204" pitchFamily="18" charset="0"/>
              </a:rPr>
              <a:t>_</a:t>
            </a:r>
            <a:r>
              <a:rPr lang="en-US" altLang="en-US" sz="2200" dirty="0">
                <a:latin typeface="Cambria" panose="02040503050406030204" pitchFamily="18" charset="0"/>
              </a:rPr>
              <a:t>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6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 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877041"/>
          </a:xfrm>
        </p:spPr>
        <p:txBody>
          <a:bodyPr/>
          <a:lstStyle/>
          <a:p>
            <a:r>
              <a:rPr lang="en-US" altLang="en-US" sz="2400" dirty="0"/>
              <a:t>Modularity</a:t>
            </a:r>
          </a:p>
          <a:p>
            <a:r>
              <a:rPr lang="en-US" altLang="en-US" sz="2400" dirty="0"/>
              <a:t>Encapsulation</a:t>
            </a:r>
          </a:p>
          <a:p>
            <a:r>
              <a:rPr lang="en-US" altLang="en-US" sz="2400" dirty="0"/>
              <a:t>Performance</a:t>
            </a:r>
          </a:p>
          <a:p>
            <a:r>
              <a:rPr lang="en-US" altLang="en-US" sz="2400" dirty="0"/>
              <a:t>Reusability</a:t>
            </a:r>
          </a:p>
          <a:p>
            <a:r>
              <a:rPr lang="en-US" altLang="en-US" sz="2400" dirty="0"/>
              <a:t>Precompiled Execution</a:t>
            </a:r>
          </a:p>
          <a:p>
            <a:r>
              <a:rPr lang="en-US" altLang="en-US" sz="2400" dirty="0"/>
              <a:t>Cache Plan</a:t>
            </a:r>
          </a:p>
          <a:p>
            <a:r>
              <a:rPr lang="en-US" altLang="en-US" sz="2400" dirty="0"/>
              <a:t>Enhances Security control</a:t>
            </a:r>
          </a:p>
          <a:p>
            <a:r>
              <a:rPr lang="en-US" altLang="en-US" sz="2400" dirty="0"/>
              <a:t>Reduce Network traffic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7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Stored Procedures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3492046"/>
          </a:xfrm>
        </p:spPr>
        <p:txBody>
          <a:bodyPr/>
          <a:lstStyle/>
          <a:p>
            <a:pPr algn="just"/>
            <a:r>
              <a:rPr lang="en-US" altLang="en-US" dirty="0"/>
              <a:t>Variables are defined memory </a:t>
            </a:r>
            <a:r>
              <a:rPr lang="en-US" altLang="en-US" dirty="0" smtClean="0"/>
              <a:t>locations.</a:t>
            </a:r>
          </a:p>
          <a:p>
            <a:pPr algn="just"/>
            <a:r>
              <a:rPr lang="en-US" altLang="en-US" dirty="0" smtClean="0"/>
              <a:t>They are defined with </a:t>
            </a:r>
            <a:r>
              <a:rPr lang="en-US" altLang="en-US" dirty="0"/>
              <a:t>a specific name and contain some value.</a:t>
            </a:r>
          </a:p>
          <a:p>
            <a:pPr algn="just"/>
            <a:r>
              <a:rPr lang="en-US" altLang="en-US" dirty="0"/>
              <a:t>Variables are mainly used for calculations or to store some </a:t>
            </a:r>
            <a:r>
              <a:rPr lang="en-US" altLang="en-US" dirty="0" smtClean="0"/>
              <a:t>value.</a:t>
            </a:r>
            <a:endParaRPr lang="en-US" altLang="en-US" dirty="0"/>
          </a:p>
          <a:p>
            <a:pPr algn="just"/>
            <a:r>
              <a:rPr lang="en-US" altLang="en-US" dirty="0"/>
              <a:t>The name of the local variable must be prefixed with </a:t>
            </a:r>
            <a:r>
              <a:rPr lang="en-US" altLang="en-US" b="1" dirty="0"/>
              <a:t>‘@’</a:t>
            </a:r>
            <a:r>
              <a:rPr lang="en-US" altLang="en-US" dirty="0"/>
              <a:t> sign.</a:t>
            </a:r>
          </a:p>
          <a:p>
            <a:pPr algn="just"/>
            <a:r>
              <a:rPr lang="en-US" altLang="en-US" b="1" dirty="0"/>
              <a:t>‘DECLARE’ </a:t>
            </a:r>
            <a:r>
              <a:rPr lang="en-US" altLang="en-US" dirty="0"/>
              <a:t>keyword is used to declare a variable. </a:t>
            </a:r>
          </a:p>
          <a:p>
            <a:pPr algn="just"/>
            <a:r>
              <a:rPr lang="en-US" altLang="en-US" b="1" dirty="0"/>
              <a:t>‘SET’ </a:t>
            </a:r>
            <a:r>
              <a:rPr lang="en-US" altLang="en-US" dirty="0"/>
              <a:t>keyword is used to assign a vale to a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2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a Procedure</a:t>
            </a:r>
            <a:endParaRPr lang="en-US" dirty="0"/>
          </a:p>
        </p:txBody>
      </p:sp>
      <p:pic>
        <p:nvPicPr>
          <p:cNvPr id="4" name="Picture 2" descr="Creating SQL Stored Procedure"/>
          <p:cNvPicPr>
            <a:picLocks noChangeAspect="1" noChangeArrowheads="1"/>
          </p:cNvPicPr>
          <p:nvPr/>
        </p:nvPicPr>
        <p:blipFill rotWithShape="1">
          <a:blip r:embed="rId2">
            <a:extLst/>
          </a:blip>
          <a:srcRect l="4103" t="6774" r="4313" b="7305"/>
          <a:stretch/>
        </p:blipFill>
        <p:spPr bwMode="auto">
          <a:xfrm>
            <a:off x="2414289" y="949035"/>
            <a:ext cx="7363423" cy="5499265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  <p:extLst>
      <p:ext uri="{BB962C8B-B14F-4D97-AF65-F5344CB8AC3E}">
        <p14:creationId xmlns:p14="http://schemas.microsoft.com/office/powerpoint/2010/main" val="419012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RDBMS Language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20310011"/>
              </p:ext>
            </p:extLst>
          </p:nvPr>
        </p:nvGraphicFramePr>
        <p:xfrm>
          <a:off x="1555394" y="1394136"/>
          <a:ext cx="9081214" cy="4684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38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Executing a Procedure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1460721"/>
          </a:xfrm>
        </p:spPr>
        <p:txBody>
          <a:bodyPr/>
          <a:lstStyle/>
          <a:p>
            <a:r>
              <a:rPr lang="en-US" altLang="en-US" dirty="0"/>
              <a:t>We can execute a complied stored procedure with the use of ‘</a:t>
            </a:r>
            <a:r>
              <a:rPr lang="en-US" altLang="en-US" b="1" dirty="0"/>
              <a:t>EXEC</a:t>
            </a:r>
            <a:r>
              <a:rPr lang="en-US" altLang="en-US" dirty="0"/>
              <a:t>’ or ‘</a:t>
            </a:r>
            <a:r>
              <a:rPr lang="en-US" altLang="en-US" b="1" dirty="0"/>
              <a:t>EXECUTE</a:t>
            </a:r>
            <a:r>
              <a:rPr lang="en-US" altLang="en-US" dirty="0"/>
              <a:t>’ </a:t>
            </a:r>
            <a:r>
              <a:rPr lang="en-US" altLang="en-US" dirty="0" smtClean="0"/>
              <a:t>command:</a:t>
            </a:r>
            <a:endParaRPr lang="en-US" alt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72" y="2024062"/>
            <a:ext cx="3536126" cy="1247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16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Altering a Procedure</a:t>
            </a:r>
            <a:endParaRPr lang="en-US" dirty="0"/>
          </a:p>
        </p:txBody>
      </p:sp>
      <p:pic>
        <p:nvPicPr>
          <p:cNvPr id="4" name="Picture 2" descr="Alter a SQL Stored Procedure"/>
          <p:cNvPicPr>
            <a:picLocks noChangeAspect="1" noChangeArrowheads="1"/>
          </p:cNvPicPr>
          <p:nvPr/>
        </p:nvPicPr>
        <p:blipFill rotWithShape="1">
          <a:blip r:embed="rId2">
            <a:extLst/>
          </a:blip>
          <a:srcRect l="4226" t="6560" r="4902" b="6723"/>
          <a:stretch/>
        </p:blipFill>
        <p:spPr bwMode="auto">
          <a:xfrm>
            <a:off x="1891393" y="937160"/>
            <a:ext cx="8409215" cy="5606143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  <p:extLst>
      <p:ext uri="{BB962C8B-B14F-4D97-AF65-F5344CB8AC3E}">
        <p14:creationId xmlns:p14="http://schemas.microsoft.com/office/powerpoint/2010/main" val="380138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Dropping Stored Procedure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1039452"/>
          </a:xfrm>
        </p:spPr>
        <p:txBody>
          <a:bodyPr/>
          <a:lstStyle/>
          <a:p>
            <a:r>
              <a:rPr lang="en-US" altLang="en-US" sz="2400" dirty="0"/>
              <a:t>Stored Procedures can be dropped using DROP statement similar to other DB Objects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34" y="2055997"/>
            <a:ext cx="4685911" cy="473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406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Defined Stored Procedure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2147447"/>
          </a:xfrm>
        </p:spPr>
        <p:txBody>
          <a:bodyPr/>
          <a:lstStyle/>
          <a:p>
            <a:pPr algn="just"/>
            <a:r>
              <a:rPr lang="en-IN" altLang="en-US" sz="2400" dirty="0"/>
              <a:t>These stored procedure are already defined in SQL Server. </a:t>
            </a:r>
          </a:p>
          <a:p>
            <a:pPr algn="just"/>
            <a:r>
              <a:rPr lang="en-IN" altLang="en-US" sz="2400" dirty="0"/>
              <a:t>These are physically stored in hidden SQL Server Resource Database.</a:t>
            </a:r>
          </a:p>
          <a:p>
            <a:pPr algn="just"/>
            <a:r>
              <a:rPr lang="en-IN" altLang="en-US" sz="2400" dirty="0"/>
              <a:t>These procedure starts with the sp_ prefix. </a:t>
            </a:r>
          </a:p>
          <a:p>
            <a:pPr algn="just"/>
            <a:r>
              <a:rPr lang="en-IN" altLang="en-US" sz="2400" dirty="0"/>
              <a:t>Hence we don't use this prefix when naming user-defined procedures.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2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Defined Stored Procedure</a:t>
            </a:r>
            <a:endParaRPr lang="en-US" dirty="0"/>
          </a:p>
        </p:txBody>
      </p:sp>
      <p:graphicFrame>
        <p:nvGraphicFramePr>
          <p:cNvPr id="4" name="Shape 296"/>
          <p:cNvGraphicFramePr/>
          <p:nvPr>
            <p:extLst>
              <p:ext uri="{D42A27DB-BD31-4B8C-83A1-F6EECF244321}">
                <p14:modId xmlns:p14="http://schemas.microsoft.com/office/powerpoint/2010/main" val="981288593"/>
              </p:ext>
            </p:extLst>
          </p:nvPr>
        </p:nvGraphicFramePr>
        <p:xfrm>
          <a:off x="609601" y="1388422"/>
          <a:ext cx="10743210" cy="4486417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868835">
                  <a:extLst>
                    <a:ext uri="{9D8B030D-6E8A-4147-A177-3AD203B41FA5}"/>
                  </a:extLst>
                </a:gridCol>
                <a:gridCol w="7874375">
                  <a:extLst>
                    <a:ext uri="{9D8B030D-6E8A-4147-A177-3AD203B41FA5}"/>
                  </a:extLst>
                </a:gridCol>
              </a:tblGrid>
              <a:tr h="593147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2200" dirty="0" smtClean="0">
                          <a:sym typeface="Nixie One"/>
                        </a:rPr>
                        <a:t>System Procedure</a:t>
                      </a:r>
                      <a:endParaRPr sz="2200" b="1" dirty="0">
                        <a:solidFill>
                          <a:schemeClr val="bg1"/>
                        </a:solidFill>
                        <a:latin typeface="Cambria" pitchFamily="18" charset="0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7" marB="6857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200" dirty="0" smtClean="0">
                          <a:sym typeface="Nixie One"/>
                        </a:rPr>
                        <a:t>Description</a:t>
                      </a:r>
                      <a:endParaRPr lang="en" sz="2200" b="1" dirty="0">
                        <a:solidFill>
                          <a:schemeClr val="bg1"/>
                        </a:solidFill>
                        <a:latin typeface="Cambria" pitchFamily="18" charset="0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7" marB="68577" anchor="ctr"/>
                </a:tc>
                <a:extLst>
                  <a:ext uri="{0D108BD9-81ED-4DB2-BD59-A6C34878D82A}"/>
                </a:extLst>
              </a:tr>
              <a:tr h="593147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2200" dirty="0" smtClean="0">
                          <a:sym typeface="Nixie One"/>
                        </a:rPr>
                        <a:t>s</a:t>
                      </a:r>
                      <a:r>
                        <a:rPr lang="en" sz="2200" dirty="0" smtClean="0">
                          <a:sym typeface="Nixie One"/>
                        </a:rPr>
                        <a:t>p_rename</a:t>
                      </a:r>
                      <a:endParaRPr lang="en" sz="2200" b="1" dirty="0">
                        <a:solidFill>
                          <a:schemeClr val="bg1"/>
                        </a:solidFill>
                        <a:latin typeface="Cambria" pitchFamily="18" charset="0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7" marB="6857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2200" u="none" strike="noStrike" cap="none" dirty="0" smtClean="0">
                          <a:effectLst/>
                          <a:sym typeface="Arial"/>
                        </a:rPr>
                        <a:t>It is used to rename an database object.</a:t>
                      </a:r>
                      <a:endParaRPr lang="en" sz="2200" b="1" dirty="0">
                        <a:solidFill>
                          <a:schemeClr val="bg1"/>
                        </a:solidFill>
                        <a:latin typeface="Cambria" pitchFamily="18" charset="0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7" marB="68577" anchor="ctr"/>
                </a:tc>
                <a:extLst>
                  <a:ext uri="{0D108BD9-81ED-4DB2-BD59-A6C34878D82A}"/>
                </a:extLst>
              </a:tr>
              <a:tr h="593147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2200" dirty="0" smtClean="0">
                          <a:sym typeface="Nixie One"/>
                        </a:rPr>
                        <a:t>s</a:t>
                      </a:r>
                      <a:r>
                        <a:rPr lang="en" sz="2200" dirty="0" smtClean="0">
                          <a:sym typeface="Nixie One"/>
                        </a:rPr>
                        <a:t>p_changeowner</a:t>
                      </a:r>
                      <a:endParaRPr lang="en" sz="2200" b="1" dirty="0">
                        <a:solidFill>
                          <a:schemeClr val="bg1"/>
                        </a:solidFill>
                        <a:latin typeface="Cambria" pitchFamily="18" charset="0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7" marB="68577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2200" u="none" strike="noStrike" cap="none" dirty="0" smtClean="0">
                          <a:effectLst/>
                          <a:sym typeface="Arial"/>
                        </a:rPr>
                        <a:t>It is used to change the owner of an database object.</a:t>
                      </a:r>
                      <a:endParaRPr lang="en" sz="2200" b="1" dirty="0">
                        <a:solidFill>
                          <a:schemeClr val="bg1"/>
                        </a:solidFill>
                        <a:latin typeface="Cambria" pitchFamily="18" charset="0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7" marB="68577" anchor="ctr"/>
                </a:tc>
                <a:extLst>
                  <a:ext uri="{0D108BD9-81ED-4DB2-BD59-A6C34878D82A}"/>
                </a:extLst>
              </a:tr>
              <a:tr h="5931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 smtClean="0">
                          <a:sym typeface="Nixie One"/>
                        </a:rPr>
                        <a:t>s</a:t>
                      </a:r>
                      <a:r>
                        <a:rPr lang="en" sz="2200" dirty="0" smtClean="0">
                          <a:sym typeface="Nixie One"/>
                        </a:rPr>
                        <a:t>p_help</a:t>
                      </a:r>
                      <a:endParaRPr lang="en" sz="2200" b="1" dirty="0" smtClean="0">
                        <a:solidFill>
                          <a:schemeClr val="bg1"/>
                        </a:solidFill>
                        <a:latin typeface="Cambria" pitchFamily="18" charset="0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7" marB="68577" anchor="ctr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2200" u="none" strike="noStrike" cap="none" dirty="0" smtClean="0">
                          <a:effectLst/>
                          <a:sym typeface="Arial"/>
                        </a:rPr>
                        <a:t>It provides details on any database object.</a:t>
                      </a:r>
                      <a:endParaRPr lang="en" sz="2200" b="1" dirty="0">
                        <a:solidFill>
                          <a:schemeClr val="bg1"/>
                        </a:solidFill>
                        <a:latin typeface="Cambria" pitchFamily="18" charset="0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7" marB="68577" anchor="ctr"/>
                </a:tc>
                <a:extLst>
                  <a:ext uri="{0D108BD9-81ED-4DB2-BD59-A6C34878D82A}"/>
                </a:extLst>
              </a:tr>
              <a:tr h="593147"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u="none" strike="noStrike" cap="none" dirty="0" smtClean="0">
                          <a:effectLst/>
                          <a:sym typeface="Nixie One"/>
                        </a:rPr>
                        <a:t>sp_helpdb</a:t>
                      </a:r>
                      <a:endParaRPr lang="en" sz="2200" b="0" i="0" u="none" strike="noStrike" cap="none" dirty="0"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  <a:sym typeface="Nixie One"/>
                      </a:endParaRPr>
                    </a:p>
                  </a:txBody>
                  <a:tcPr marL="91425" marR="91425" marT="68577" marB="68577" anchor="ctr"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u="none" strike="noStrike" cap="none" dirty="0" smtClean="0">
                          <a:effectLst/>
                          <a:sym typeface="Arial"/>
                        </a:rPr>
                        <a:t>It provide the details of the databases.</a:t>
                      </a:r>
                      <a:endParaRPr lang="en" sz="2200" b="0" i="0" u="none" strike="noStrike" cap="none" dirty="0"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  <a:sym typeface="Roboto Slab"/>
                      </a:endParaRPr>
                    </a:p>
                  </a:txBody>
                  <a:tcPr marL="91425" marR="91425" marT="68577" marB="68577" anchor="ctr"/>
                </a:tc>
                <a:extLst>
                  <a:ext uri="{0D108BD9-81ED-4DB2-BD59-A6C34878D82A}"/>
                </a:extLst>
              </a:tr>
              <a:tr h="593147"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u="none" strike="noStrike" cap="none" dirty="0" smtClean="0">
                          <a:effectLst/>
                          <a:sym typeface="Nixie One"/>
                        </a:rPr>
                        <a:t>s</a:t>
                      </a:r>
                      <a:r>
                        <a:rPr lang="en" sz="2200" u="none" strike="noStrike" cap="none" dirty="0" smtClean="0">
                          <a:effectLst/>
                          <a:sym typeface="Nixie One"/>
                        </a:rPr>
                        <a:t>p_helptext</a:t>
                      </a:r>
                      <a:endParaRPr lang="en" sz="2200" b="0" i="0" u="none" strike="noStrike" cap="none" dirty="0"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  <a:sym typeface="Nixie One"/>
                      </a:endParaRPr>
                    </a:p>
                  </a:txBody>
                  <a:tcPr marL="91425" marR="91425" marT="68577" marB="68577" anchor="ctr"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u="none" strike="noStrike" cap="none" dirty="0" smtClean="0">
                          <a:effectLst/>
                          <a:sym typeface="Arial"/>
                        </a:rPr>
                        <a:t>It provides the text of a stored procedure reside in SQL</a:t>
                      </a:r>
                      <a:endParaRPr lang="en" sz="2200" b="0" i="0" u="none" strike="noStrike" cap="none" dirty="0"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  <a:sym typeface="Roboto Slab"/>
                      </a:endParaRPr>
                    </a:p>
                  </a:txBody>
                  <a:tcPr marL="91425" marR="91425" marT="68577" marB="68577" anchor="ctr"/>
                </a:tc>
                <a:extLst>
                  <a:ext uri="{0D108BD9-81ED-4DB2-BD59-A6C34878D82A}"/>
                </a:extLst>
              </a:tr>
              <a:tr h="645973"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u="none" strike="noStrike" cap="none" dirty="0" smtClean="0">
                          <a:effectLst/>
                          <a:sym typeface="Nixie One"/>
                        </a:rPr>
                        <a:t>sp_depends</a:t>
                      </a:r>
                      <a:endParaRPr lang="en" sz="2200" b="0" i="0" u="none" strike="noStrike" cap="none" dirty="0"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  <a:sym typeface="Nixie One"/>
                      </a:endParaRPr>
                    </a:p>
                  </a:txBody>
                  <a:tcPr marL="91425" marR="91425" marT="68577" marB="68577" anchor="ctr"/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u="none" strike="noStrike" cap="none" dirty="0" smtClean="0">
                          <a:effectLst/>
                          <a:sym typeface="Arial"/>
                        </a:rPr>
                        <a:t>It provide the details of all dependent</a:t>
                      </a:r>
                      <a:r>
                        <a:rPr lang="en-IN" sz="2200" u="none" strike="noStrike" cap="none" baseline="0" dirty="0" smtClean="0">
                          <a:effectLst/>
                          <a:sym typeface="Arial"/>
                        </a:rPr>
                        <a:t> </a:t>
                      </a:r>
                      <a:r>
                        <a:rPr lang="en-IN" sz="2200" u="none" strike="noStrike" cap="none" dirty="0" smtClean="0">
                          <a:effectLst/>
                          <a:sym typeface="Arial"/>
                        </a:rPr>
                        <a:t>database objects</a:t>
                      </a:r>
                      <a:endParaRPr lang="en" sz="2200" b="0" i="0" u="none" strike="noStrike" cap="none" dirty="0"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  <a:sym typeface="Roboto Slab"/>
                      </a:endParaRPr>
                    </a:p>
                  </a:txBody>
                  <a:tcPr marL="91425" marR="91425" marT="68577" marB="68577" anchor="ctr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3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156" y="2648770"/>
            <a:ext cx="9332532" cy="783199"/>
          </a:xfrm>
        </p:spPr>
        <p:txBody>
          <a:bodyPr/>
          <a:lstStyle/>
          <a:p>
            <a:r>
              <a:rPr lang="en-US" dirty="0" smtClean="0"/>
              <a:t>SQL SERVER STORED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2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Triggers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062651"/>
          </a:xfrm>
        </p:spPr>
        <p:txBody>
          <a:bodyPr/>
          <a:lstStyle/>
          <a:p>
            <a:pPr rtl="0"/>
            <a:r>
              <a:rPr lang="en-US" dirty="0"/>
              <a:t>A trigger is an action that is performed behind-the-scenes when an insert, update </a:t>
            </a:r>
          </a:p>
          <a:p>
            <a:pPr rtl="0"/>
            <a:r>
              <a:rPr lang="en-US" dirty="0"/>
              <a:t>or delete operation has been performed on a table</a:t>
            </a:r>
            <a:r>
              <a:rPr lang="en-US" dirty="0" smtClean="0"/>
              <a:t>.</a:t>
            </a:r>
            <a:endParaRPr lang="en-US" dirty="0"/>
          </a:p>
          <a:p>
            <a:pPr rtl="0"/>
            <a:r>
              <a:rPr lang="en-US" dirty="0"/>
              <a:t>The trigger must be created in connection to a table of a non-system database </a:t>
            </a:r>
          </a:p>
          <a:p>
            <a:pPr rtl="0"/>
            <a:r>
              <a:rPr lang="en-US" dirty="0"/>
              <a:t>Triggers are of 2 types in SQL Server</a:t>
            </a:r>
            <a:r>
              <a:rPr lang="en-US" dirty="0" smtClean="0"/>
              <a:t>:</a:t>
            </a:r>
            <a:endParaRPr lang="en-US" dirty="0"/>
          </a:p>
          <a:p>
            <a:pPr rtl="0"/>
            <a:r>
              <a:rPr lang="en-US" dirty="0"/>
              <a:t>DML </a:t>
            </a:r>
            <a:r>
              <a:rPr lang="en-US" dirty="0" smtClean="0"/>
              <a:t>Triggers</a:t>
            </a:r>
            <a:endParaRPr lang="en-US" dirty="0"/>
          </a:p>
          <a:p>
            <a:pPr marL="800100" lvl="1" indent="-342900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</a:rPr>
              <a:t>AFTER </a:t>
            </a:r>
            <a:r>
              <a:rPr lang="en-US" sz="2200" dirty="0">
                <a:latin typeface="Cambria" panose="02040503050406030204" pitchFamily="18" charset="0"/>
              </a:rPr>
              <a:t>Triggers</a:t>
            </a:r>
            <a:endParaRPr lang="en-US" sz="2200" dirty="0">
              <a:latin typeface="Cambria" panose="02040503050406030204" pitchFamily="18" charset="0"/>
            </a:endParaRPr>
          </a:p>
          <a:p>
            <a:pPr marL="800100" lvl="1" indent="-342900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</a:rPr>
              <a:t>INSTEAD OF </a:t>
            </a:r>
            <a:r>
              <a:rPr lang="en-US" sz="2200" dirty="0">
                <a:latin typeface="Cambria" panose="02040503050406030204" pitchFamily="18" charset="0"/>
              </a:rPr>
              <a:t>Triggers</a:t>
            </a:r>
            <a:endParaRPr lang="en-US" sz="2200" dirty="0">
              <a:latin typeface="Cambria" panose="02040503050406030204" pitchFamily="18" charset="0"/>
            </a:endParaRPr>
          </a:p>
          <a:p>
            <a:pPr rtl="0"/>
            <a:r>
              <a:rPr lang="en-US" dirty="0"/>
              <a:t>DDL </a:t>
            </a:r>
            <a:r>
              <a:rPr lang="en-US" dirty="0" smtClean="0"/>
              <a:t>Triggers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5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Definition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939390"/>
            <a:ext cx="10972800" cy="3554819"/>
          </a:xfrm>
        </p:spPr>
        <p:txBody>
          <a:bodyPr/>
          <a:lstStyle/>
          <a:p>
            <a:pPr>
              <a:tabLst>
                <a:tab pos="457200" algn="l"/>
                <a:tab pos="511175" algn="l"/>
              </a:tabLst>
            </a:pPr>
            <a:r>
              <a:rPr lang="en-US" dirty="0"/>
              <a:t>DDL is abbreviation of Data Definition Language. </a:t>
            </a:r>
          </a:p>
          <a:p>
            <a:pPr>
              <a:tabLst>
                <a:tab pos="457200" algn="l"/>
                <a:tab pos="511175" algn="l"/>
              </a:tabLst>
            </a:pPr>
            <a:r>
              <a:rPr lang="en-US" dirty="0"/>
              <a:t> It is used to create and modify the structure of database objects in database.</a:t>
            </a:r>
          </a:p>
          <a:p>
            <a:pPr marL="3429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tabLst>
                <a:tab pos="457200" algn="l"/>
                <a:tab pos="511175" algn="l"/>
              </a:tabLst>
            </a:pPr>
            <a:r>
              <a:rPr lang="en-US" sz="2200" b="1" dirty="0">
                <a:solidFill>
                  <a:schemeClr val="tx1"/>
                </a:solidFill>
                <a:latin typeface="Cambria" panose="02040503050406030204" pitchFamily="18" charset="0"/>
              </a:rPr>
              <a:t>CREATE</a:t>
            </a:r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</a:rPr>
              <a:t> – Creates objects in the database</a:t>
            </a:r>
          </a:p>
          <a:p>
            <a:pPr marL="3429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tabLst>
                <a:tab pos="457200" algn="l"/>
                <a:tab pos="511175" algn="l"/>
              </a:tabLst>
            </a:pPr>
            <a:r>
              <a:rPr lang="en-US" sz="2200" b="1" dirty="0">
                <a:solidFill>
                  <a:schemeClr val="tx1"/>
                </a:solidFill>
                <a:latin typeface="Cambria" panose="02040503050406030204" pitchFamily="18" charset="0"/>
              </a:rPr>
              <a:t>ALTER</a:t>
            </a:r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</a:rPr>
              <a:t> – Alters objects of the database</a:t>
            </a:r>
          </a:p>
          <a:p>
            <a:pPr marL="3429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tabLst>
                <a:tab pos="457200" algn="l"/>
                <a:tab pos="511175" algn="l"/>
              </a:tabLst>
            </a:pPr>
            <a:r>
              <a:rPr lang="en-US" sz="2200" b="1" dirty="0">
                <a:solidFill>
                  <a:schemeClr val="tx1"/>
                </a:solidFill>
                <a:latin typeface="Cambria" panose="02040503050406030204" pitchFamily="18" charset="0"/>
              </a:rPr>
              <a:t>DROP</a:t>
            </a:r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</a:rPr>
              <a:t> – Deletes objects of the database</a:t>
            </a:r>
          </a:p>
          <a:p>
            <a:pPr marL="3429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tabLst>
                <a:tab pos="457200" algn="l"/>
                <a:tab pos="511175" algn="l"/>
              </a:tabLst>
            </a:pPr>
            <a:r>
              <a:rPr lang="en-US" sz="2200" b="1" dirty="0">
                <a:solidFill>
                  <a:schemeClr val="tx1"/>
                </a:solidFill>
                <a:latin typeface="Cambria" panose="02040503050406030204" pitchFamily="18" charset="0"/>
              </a:rPr>
              <a:t>TRUNCATE</a:t>
            </a:r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</a:rPr>
              <a:t> – Deletes all records and resets table to initial stage.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0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29541"/>
            <a:ext cx="10972800" cy="3046988"/>
          </a:xfrm>
        </p:spPr>
        <p:txBody>
          <a:bodyPr/>
          <a:lstStyle/>
          <a:p>
            <a:pPr>
              <a:tabLst>
                <a:tab pos="457200" algn="l"/>
                <a:tab pos="511175" algn="l"/>
              </a:tabLst>
            </a:pPr>
            <a:r>
              <a:rPr lang="en-US" dirty="0"/>
              <a:t>DML is abbreviation of Data Manipulation Language. </a:t>
            </a:r>
          </a:p>
          <a:p>
            <a:pPr>
              <a:tabLst>
                <a:tab pos="457200" algn="l"/>
                <a:tab pos="511175" algn="l"/>
              </a:tabLst>
            </a:pPr>
            <a:r>
              <a:rPr lang="en-US" dirty="0"/>
              <a:t>It is used to retrieve, store, modify, delete, insert and update data in database.</a:t>
            </a:r>
          </a:p>
          <a:p>
            <a:pPr marL="3429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tabLst>
                <a:tab pos="457200" algn="l"/>
                <a:tab pos="511175" algn="l"/>
              </a:tabLst>
            </a:pPr>
            <a:r>
              <a:rPr lang="en-US" sz="2200" b="1" dirty="0">
                <a:solidFill>
                  <a:schemeClr val="tx1"/>
                </a:solidFill>
                <a:latin typeface="Cambria" panose="02040503050406030204" pitchFamily="18" charset="0"/>
              </a:rPr>
              <a:t>SELECT</a:t>
            </a:r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</a:rPr>
              <a:t> – Retrieves data from a table</a:t>
            </a:r>
          </a:p>
          <a:p>
            <a:pPr marL="3429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tabLst>
                <a:tab pos="457200" algn="l"/>
                <a:tab pos="511175" algn="l"/>
              </a:tabLst>
            </a:pPr>
            <a:r>
              <a:rPr lang="en-US" sz="2200" b="1" dirty="0">
                <a:solidFill>
                  <a:schemeClr val="tx1"/>
                </a:solidFill>
                <a:latin typeface="Cambria" panose="02040503050406030204" pitchFamily="18" charset="0"/>
              </a:rPr>
              <a:t>INSERT</a:t>
            </a:r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</a:rPr>
              <a:t> –  Inserts data into a table</a:t>
            </a:r>
          </a:p>
          <a:p>
            <a:pPr marL="3429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tabLst>
                <a:tab pos="457200" algn="l"/>
                <a:tab pos="511175" algn="l"/>
              </a:tabLst>
            </a:pPr>
            <a:r>
              <a:rPr lang="en-US" sz="2200" b="1" dirty="0">
                <a:solidFill>
                  <a:schemeClr val="tx1"/>
                </a:solidFill>
                <a:latin typeface="Cambria" panose="02040503050406030204" pitchFamily="18" charset="0"/>
              </a:rPr>
              <a:t>UPDATE</a:t>
            </a:r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</a:rPr>
              <a:t> – Updates existing data into a table</a:t>
            </a:r>
          </a:p>
          <a:p>
            <a:pPr marL="3429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tabLst>
                <a:tab pos="457200" algn="l"/>
                <a:tab pos="511175" algn="l"/>
              </a:tabLst>
            </a:pPr>
            <a:r>
              <a:rPr lang="en-US" sz="2200" b="1" dirty="0">
                <a:solidFill>
                  <a:schemeClr val="tx1"/>
                </a:solidFill>
                <a:latin typeface="Cambria" panose="02040503050406030204" pitchFamily="18" charset="0"/>
              </a:rPr>
              <a:t>DELETE</a:t>
            </a:r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</a:rPr>
              <a:t> – Deletes all records from a table</a:t>
            </a:r>
          </a:p>
        </p:txBody>
      </p:sp>
    </p:spTree>
    <p:extLst>
      <p:ext uri="{BB962C8B-B14F-4D97-AF65-F5344CB8AC3E}">
        <p14:creationId xmlns:p14="http://schemas.microsoft.com/office/powerpoint/2010/main" val="31971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Control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03784"/>
            <a:ext cx="10972800" cy="2539157"/>
          </a:xfrm>
        </p:spPr>
        <p:txBody>
          <a:bodyPr/>
          <a:lstStyle/>
          <a:p>
            <a:pPr>
              <a:tabLst>
                <a:tab pos="457200" algn="l"/>
                <a:tab pos="511175" algn="l"/>
              </a:tabLst>
            </a:pPr>
            <a:r>
              <a:rPr lang="en-US" dirty="0"/>
              <a:t>DCL is abbreviation of Data Control Language. </a:t>
            </a:r>
          </a:p>
          <a:p>
            <a:pPr>
              <a:tabLst>
                <a:tab pos="457200" algn="l"/>
                <a:tab pos="511175" algn="l"/>
              </a:tabLst>
            </a:pPr>
            <a:r>
              <a:rPr lang="en-US" dirty="0"/>
              <a:t>It is used to create roles, permissions, and referential </a:t>
            </a:r>
            <a:r>
              <a:rPr lang="en-US" dirty="0" smtClean="0"/>
              <a:t>integrity</a:t>
            </a:r>
          </a:p>
          <a:p>
            <a:pPr>
              <a:tabLst>
                <a:tab pos="457200" algn="l"/>
                <a:tab pos="511175" algn="l"/>
              </a:tabLst>
            </a:pPr>
            <a:r>
              <a:rPr lang="en-US" dirty="0" smtClean="0"/>
              <a:t>It is also </a:t>
            </a:r>
            <a:r>
              <a:rPr lang="en-US" dirty="0"/>
              <a:t>used to control access to database by securing it.</a:t>
            </a:r>
          </a:p>
          <a:p>
            <a:pPr marL="3429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tabLst>
                <a:tab pos="457200" algn="l"/>
                <a:tab pos="511175" algn="l"/>
              </a:tabLst>
            </a:pPr>
            <a:r>
              <a:rPr lang="en-US" sz="2200" b="1" dirty="0">
                <a:solidFill>
                  <a:schemeClr val="tx1"/>
                </a:solidFill>
                <a:latin typeface="Cambria" panose="02040503050406030204" pitchFamily="18" charset="0"/>
              </a:rPr>
              <a:t>GRANT</a:t>
            </a:r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</a:rPr>
              <a:t> – Gives user’s access privileges to database.</a:t>
            </a:r>
          </a:p>
          <a:p>
            <a:pPr marL="3429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tabLst>
                <a:tab pos="457200" algn="l"/>
                <a:tab pos="511175" algn="l"/>
              </a:tabLst>
            </a:pPr>
            <a:r>
              <a:rPr lang="en-US" sz="2200" b="1" dirty="0">
                <a:solidFill>
                  <a:schemeClr val="tx1"/>
                </a:solidFill>
                <a:latin typeface="Cambria" panose="02040503050406030204" pitchFamily="18" charset="0"/>
              </a:rPr>
              <a:t>REVOKE</a:t>
            </a:r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</a:rPr>
              <a:t> – Withdraws user’s access privileges.</a:t>
            </a:r>
          </a:p>
        </p:txBody>
      </p:sp>
    </p:spTree>
    <p:extLst>
      <p:ext uri="{BB962C8B-B14F-4D97-AF65-F5344CB8AC3E}">
        <p14:creationId xmlns:p14="http://schemas.microsoft.com/office/powerpoint/2010/main" val="351109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ilear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learn" id="{5423322B-D36A-4583-A316-DCA2931AA012}" vid="{DAFA04DA-7B29-48F4-9978-922CE29B63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Simplilearn</Template>
  <TotalTime>841</TotalTime>
  <Words>2255</Words>
  <Application>Microsoft Office PowerPoint</Application>
  <PresentationFormat>Widescreen</PresentationFormat>
  <Paragraphs>395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Arial</vt:lpstr>
      <vt:lpstr>Calibri</vt:lpstr>
      <vt:lpstr>Cambria</vt:lpstr>
      <vt:lpstr>Courier New</vt:lpstr>
      <vt:lpstr>標楷體</vt:lpstr>
      <vt:lpstr>Nixie One</vt:lpstr>
      <vt:lpstr>Roboto Slab</vt:lpstr>
      <vt:lpstr>Wingdings</vt:lpstr>
      <vt:lpstr>Simplilearn</vt:lpstr>
      <vt:lpstr>SQL Server Fundamentals</vt:lpstr>
      <vt:lpstr>Session Agenda</vt:lpstr>
      <vt:lpstr>Why is RDBMS?</vt:lpstr>
      <vt:lpstr>What is RDBMS?</vt:lpstr>
      <vt:lpstr>Example: Student Table</vt:lpstr>
      <vt:lpstr>RDBMS Language</vt:lpstr>
      <vt:lpstr>Data Definition Language</vt:lpstr>
      <vt:lpstr>Data Manipulation Language</vt:lpstr>
      <vt:lpstr>Data Control Language</vt:lpstr>
      <vt:lpstr>Data Transactional Language</vt:lpstr>
      <vt:lpstr>Data Types in SQL Server</vt:lpstr>
      <vt:lpstr>Data Types in SQL Server</vt:lpstr>
      <vt:lpstr>SQL Server Group Functions</vt:lpstr>
      <vt:lpstr>SQL Server Group Functions</vt:lpstr>
      <vt:lpstr>SQL Server Common Group Functions</vt:lpstr>
      <vt:lpstr>The GROUP BY Clause</vt:lpstr>
      <vt:lpstr>The HAVING Clause</vt:lpstr>
      <vt:lpstr>Difference between WHERE and HAVING clause:</vt:lpstr>
      <vt:lpstr>Points to Be Noted:</vt:lpstr>
      <vt:lpstr>Points to be Noted:</vt:lpstr>
      <vt:lpstr>SQL Server Joins</vt:lpstr>
      <vt:lpstr>SQL Server Joins</vt:lpstr>
      <vt:lpstr>SQL Server – Inner Join</vt:lpstr>
      <vt:lpstr>SQL Server – Left Outer Join</vt:lpstr>
      <vt:lpstr>SQL Server – Right Outer Join</vt:lpstr>
      <vt:lpstr>SQL Server – Full Outer Join</vt:lpstr>
      <vt:lpstr>SQL Server – Self Join</vt:lpstr>
      <vt:lpstr>SQL Server – Non-Equi Join</vt:lpstr>
      <vt:lpstr>SQL Server – Cross Join</vt:lpstr>
      <vt:lpstr>SQL Server Sub-Queries</vt:lpstr>
      <vt:lpstr>Sub-Queries</vt:lpstr>
      <vt:lpstr>Types of Sub-Queries</vt:lpstr>
      <vt:lpstr>SQL WHERE ANY, ALL Clause</vt:lpstr>
      <vt:lpstr>SQL Server Views</vt:lpstr>
      <vt:lpstr>SQL Server Views</vt:lpstr>
      <vt:lpstr>Advantages of Views</vt:lpstr>
      <vt:lpstr>System Defined Views</vt:lpstr>
      <vt:lpstr>Information Schema View</vt:lpstr>
      <vt:lpstr>Catalog View</vt:lpstr>
      <vt:lpstr>Dynamic Management View</vt:lpstr>
      <vt:lpstr>User Defined Views</vt:lpstr>
      <vt:lpstr>Points to be Noted:</vt:lpstr>
      <vt:lpstr>SQL Server Indexes</vt:lpstr>
      <vt:lpstr>What are Indexes?</vt:lpstr>
      <vt:lpstr>Index Example:</vt:lpstr>
      <vt:lpstr>Index Example:</vt:lpstr>
      <vt:lpstr>Types of Indexes</vt:lpstr>
      <vt:lpstr>Clustered Index</vt:lpstr>
      <vt:lpstr>Non-Clustered Index</vt:lpstr>
      <vt:lpstr>Clustered and Non-Clustered Index</vt:lpstr>
      <vt:lpstr>Unique Index</vt:lpstr>
      <vt:lpstr>SQL SERVER FUNCTIONS</vt:lpstr>
      <vt:lpstr>SQL SERVER STORED PROCEDURES</vt:lpstr>
      <vt:lpstr>Stored Procedures</vt:lpstr>
      <vt:lpstr>Types of Stored Procedures</vt:lpstr>
      <vt:lpstr>Types of Stored Procedures</vt:lpstr>
      <vt:lpstr>Stored Procedure Advantages</vt:lpstr>
      <vt:lpstr>Variables in Stored Procedures</vt:lpstr>
      <vt:lpstr>Creating a Procedure</vt:lpstr>
      <vt:lpstr>Executing a Procedure</vt:lpstr>
      <vt:lpstr>Altering a Procedure</vt:lpstr>
      <vt:lpstr>Dropping Stored Procedure</vt:lpstr>
      <vt:lpstr>System Defined Stored Procedure</vt:lpstr>
      <vt:lpstr>System Defined Stored Procedure</vt:lpstr>
      <vt:lpstr>SQL SERVER STORED PROCEDURES</vt:lpstr>
      <vt:lpstr>Triggers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Bhawna Gunwani</dc:creator>
  <cp:lastModifiedBy>Training</cp:lastModifiedBy>
  <cp:revision>35</cp:revision>
  <dcterms:created xsi:type="dcterms:W3CDTF">2019-01-29T08:29:03Z</dcterms:created>
  <dcterms:modified xsi:type="dcterms:W3CDTF">2019-02-07T10:58:05Z</dcterms:modified>
</cp:coreProperties>
</file>