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99" r:id="rId3"/>
    <p:sldId id="298" r:id="rId4"/>
    <p:sldId id="290" r:id="rId5"/>
    <p:sldId id="293" r:id="rId6"/>
    <p:sldId id="294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4EE09-6F39-43E6-845F-1EB3F18B7BA0}" v="47" dt="2025-03-26T02:32:36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245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Choudhary" userId="64c720cd99ed4022" providerId="LiveId" clId="{E204EE09-6F39-43E6-845F-1EB3F18B7BA0}"/>
    <pc:docChg chg="undo custSel modSld">
      <pc:chgData name="Aditya Choudhary" userId="64c720cd99ed4022" providerId="LiveId" clId="{E204EE09-6F39-43E6-845F-1EB3F18B7BA0}" dt="2025-03-26T02:32:36.283" v="608" actId="1076"/>
      <pc:docMkLst>
        <pc:docMk/>
      </pc:docMkLst>
      <pc:sldChg chg="addSp delSp modSp mod">
        <pc:chgData name="Aditya Choudhary" userId="64c720cd99ed4022" providerId="LiveId" clId="{E204EE09-6F39-43E6-845F-1EB3F18B7BA0}" dt="2025-03-26T02:28:14.180" v="534"/>
        <pc:sldMkLst>
          <pc:docMk/>
          <pc:sldMk cId="0" sldId="290"/>
        </pc:sldMkLst>
        <pc:spChg chg="del">
          <ac:chgData name="Aditya Choudhary" userId="64c720cd99ed4022" providerId="LiveId" clId="{E204EE09-6F39-43E6-845F-1EB3F18B7BA0}" dt="2025-03-26T02:19:04.657" v="252" actId="478"/>
          <ac:spMkLst>
            <pc:docMk/>
            <pc:sldMk cId="0" sldId="290"/>
            <ac:spMk id="5" creationId="{61BB611C-1BBE-E463-131B-ECF22FEA319D}"/>
          </ac:spMkLst>
        </pc:spChg>
        <pc:spChg chg="del">
          <ac:chgData name="Aditya Choudhary" userId="64c720cd99ed4022" providerId="LiveId" clId="{E204EE09-6F39-43E6-845F-1EB3F18B7BA0}" dt="2025-03-26T02:18:20.546" v="251" actId="478"/>
          <ac:spMkLst>
            <pc:docMk/>
            <pc:sldMk cId="0" sldId="290"/>
            <ac:spMk id="12" creationId="{E32ABD63-D838-DD46-E241-91554A7823D9}"/>
          </ac:spMkLst>
        </pc:spChg>
        <pc:spChg chg="add del mod">
          <ac:chgData name="Aditya Choudhary" userId="64c720cd99ed4022" providerId="LiveId" clId="{E204EE09-6F39-43E6-845F-1EB3F18B7BA0}" dt="2025-03-26T02:28:14.180" v="534"/>
          <ac:spMkLst>
            <pc:docMk/>
            <pc:sldMk cId="0" sldId="290"/>
            <ac:spMk id="22" creationId="{D5A50C70-6F30-EEB1-6403-343AC5A56819}"/>
          </ac:spMkLst>
        </pc:sp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2" creationId="{3E82B4C0-E232-2D70-C128-7E77D74D4F6C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3" creationId="{3467D85B-7356-3A6A-22C8-AA11D5914EA3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4" creationId="{55F3E434-7176-DF86-E9EE-C962BB12CFD7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8" creationId="{BA35F4DA-0367-1162-58E5-F468D21BB148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9" creationId="{D719477A-4FDA-5214-01D9-DADCEB9A66EE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11" creationId="{7F46E13C-E741-50D4-5107-F5E5E568D5CC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14" creationId="{D5E3ADFC-BC88-978C-B368-7B214B1FEA30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15" creationId="{EBE983D8-7BF1-8C01-E816-46B8A0494EB3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16" creationId="{3B4D4BAB-12EF-606A-5501-7381F6CF8B0F}"/>
          </ac:graphicFrameMkLst>
        </pc:graphicFrameChg>
        <pc:graphicFrameChg chg="add mod">
          <ac:chgData name="Aditya Choudhary" userId="64c720cd99ed4022" providerId="LiveId" clId="{E204EE09-6F39-43E6-845F-1EB3F18B7BA0}" dt="2025-03-26T02:19:05.374" v="253"/>
          <ac:graphicFrameMkLst>
            <pc:docMk/>
            <pc:sldMk cId="0" sldId="290"/>
            <ac:graphicFrameMk id="20" creationId="{D8F055DA-D455-5037-1519-6C407AE1EC3A}"/>
          </ac:graphicFrameMkLst>
        </pc:graphicFrameChg>
      </pc:sldChg>
      <pc:sldChg chg="addSp delSp modSp mod">
        <pc:chgData name="Aditya Choudhary" userId="64c720cd99ed4022" providerId="LiveId" clId="{E204EE09-6F39-43E6-845F-1EB3F18B7BA0}" dt="2025-03-26T02:18:10.955" v="250" actId="20577"/>
        <pc:sldMkLst>
          <pc:docMk/>
          <pc:sldMk cId="3753387913" sldId="293"/>
        </pc:sldMkLst>
        <pc:spChg chg="add mod">
          <ac:chgData name="Aditya Choudhary" userId="64c720cd99ed4022" providerId="LiveId" clId="{E204EE09-6F39-43E6-845F-1EB3F18B7BA0}" dt="2025-03-26T02:13:39.960" v="217" actId="255"/>
          <ac:spMkLst>
            <pc:docMk/>
            <pc:sldMk cId="3753387913" sldId="293"/>
            <ac:spMk id="4" creationId="{826D5DB7-A6F9-8B38-D135-A4D47B42D7FA}"/>
          </ac:spMkLst>
        </pc:spChg>
        <pc:spChg chg="add mod">
          <ac:chgData name="Aditya Choudhary" userId="64c720cd99ed4022" providerId="LiveId" clId="{E204EE09-6F39-43E6-845F-1EB3F18B7BA0}" dt="2025-03-26T02:14:36.673" v="230"/>
          <ac:spMkLst>
            <pc:docMk/>
            <pc:sldMk cId="3753387913" sldId="293"/>
            <ac:spMk id="8" creationId="{9160944C-8B41-BE1C-68F6-ECA8F5B4E27B}"/>
          </ac:spMkLst>
        </pc:spChg>
        <pc:spChg chg="add del mod">
          <ac:chgData name="Aditya Choudhary" userId="64c720cd99ed4022" providerId="LiveId" clId="{E204EE09-6F39-43E6-845F-1EB3F18B7BA0}" dt="2025-03-26T02:14:36.290" v="229" actId="22"/>
          <ac:spMkLst>
            <pc:docMk/>
            <pc:sldMk cId="3753387913" sldId="293"/>
            <ac:spMk id="11" creationId="{0D932403-7D07-B76D-08F2-E0D1972FAE49}"/>
          </ac:spMkLst>
        </pc:spChg>
        <pc:spChg chg="del">
          <ac:chgData name="Aditya Choudhary" userId="64c720cd99ed4022" providerId="LiveId" clId="{E204EE09-6F39-43E6-845F-1EB3F18B7BA0}" dt="2025-03-26T02:11:56.265" v="206" actId="478"/>
          <ac:spMkLst>
            <pc:docMk/>
            <pc:sldMk cId="3753387913" sldId="293"/>
            <ac:spMk id="12" creationId="{5DBCE864-823D-4A13-9607-5DA1F0ED5FB8}"/>
          </ac:spMkLst>
        </pc:spChg>
        <pc:spChg chg="add mod">
          <ac:chgData name="Aditya Choudhary" userId="64c720cd99ed4022" providerId="LiveId" clId="{E204EE09-6F39-43E6-845F-1EB3F18B7BA0}" dt="2025-03-26T02:15:03.905" v="235" actId="1076"/>
          <ac:spMkLst>
            <pc:docMk/>
            <pc:sldMk cId="3753387913" sldId="293"/>
            <ac:spMk id="14" creationId="{73F5C63A-B129-C1C5-0333-7E39CA137162}"/>
          </ac:spMkLst>
        </pc:spChg>
        <pc:spChg chg="add mod">
          <ac:chgData name="Aditya Choudhary" userId="64c720cd99ed4022" providerId="LiveId" clId="{E204EE09-6F39-43E6-845F-1EB3F18B7BA0}" dt="2025-03-26T02:15:38.979" v="240" actId="20577"/>
          <ac:spMkLst>
            <pc:docMk/>
            <pc:sldMk cId="3753387913" sldId="293"/>
            <ac:spMk id="16" creationId="{5ACF8928-DDB7-E7CC-6C6D-8D373287ED16}"/>
          </ac:spMkLst>
        </pc:spChg>
        <pc:spChg chg="add mod">
          <ac:chgData name="Aditya Choudhary" userId="64c720cd99ed4022" providerId="LiveId" clId="{E204EE09-6F39-43E6-845F-1EB3F18B7BA0}" dt="2025-03-26T02:17:37.390" v="245" actId="20577"/>
          <ac:spMkLst>
            <pc:docMk/>
            <pc:sldMk cId="3753387913" sldId="293"/>
            <ac:spMk id="18" creationId="{50103FDA-A143-7966-DFA3-F924DC5CD669}"/>
          </ac:spMkLst>
        </pc:spChg>
        <pc:spChg chg="add mod">
          <ac:chgData name="Aditya Choudhary" userId="64c720cd99ed4022" providerId="LiveId" clId="{E204EE09-6F39-43E6-845F-1EB3F18B7BA0}" dt="2025-03-26T02:18:10.955" v="250" actId="20577"/>
          <ac:spMkLst>
            <pc:docMk/>
            <pc:sldMk cId="3753387913" sldId="293"/>
            <ac:spMk id="20" creationId="{381202CC-72F2-BD9A-D085-1188E3C48ADE}"/>
          </ac:spMkLst>
        </pc:spChg>
      </pc:sldChg>
      <pc:sldChg chg="addSp delSp modSp mod">
        <pc:chgData name="Aditya Choudhary" userId="64c720cd99ed4022" providerId="LiveId" clId="{E204EE09-6F39-43E6-845F-1EB3F18B7BA0}" dt="2025-03-26T02:11:59.834" v="207" actId="478"/>
        <pc:sldMkLst>
          <pc:docMk/>
          <pc:sldMk cId="2997144140" sldId="294"/>
        </pc:sldMkLst>
        <pc:spChg chg="del">
          <ac:chgData name="Aditya Choudhary" userId="64c720cd99ed4022" providerId="LiveId" clId="{E204EE09-6F39-43E6-845F-1EB3F18B7BA0}" dt="2025-03-26T02:11:59.834" v="207" actId="478"/>
          <ac:spMkLst>
            <pc:docMk/>
            <pc:sldMk cId="2997144140" sldId="294"/>
            <ac:spMk id="4" creationId="{AB00235E-EEBF-774E-64A2-CDB4CE16D621}"/>
          </ac:spMkLst>
        </pc:spChg>
        <pc:spChg chg="mod">
          <ac:chgData name="Aditya Choudhary" userId="64c720cd99ed4022" providerId="LiveId" clId="{E204EE09-6F39-43E6-845F-1EB3F18B7BA0}" dt="2025-03-26T02:10:49.200" v="197" actId="20577"/>
          <ac:spMkLst>
            <pc:docMk/>
            <pc:sldMk cId="2997144140" sldId="294"/>
            <ac:spMk id="9" creationId="{B8746F3B-069F-52F9-CDD0-693E473E5452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0" creationId="{2D3691DC-ACC1-8F22-05EE-EEF8807626C6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1" creationId="{CB79ED30-DB1F-B61C-833B-B3ABCD9AEE47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2" creationId="{DEBFF239-D5D4-06AB-CFAF-54E6664F4CF6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3" creationId="{8E15141A-EF5C-45C0-5DC4-F897026A6F8E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4" creationId="{1D325E54-1FC7-BE85-4B75-4F331DC2A65A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5" creationId="{E9DAAE8C-535B-7A3D-AE80-8EFA1578907C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6" creationId="{AAA51A3C-3200-03A0-E477-C5D633A1115F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7" creationId="{28E24D31-1828-4711-8A1D-22F813B3398E}"/>
          </ac:spMkLst>
        </pc:spChg>
        <pc:spChg chg="add">
          <ac:chgData name="Aditya Choudhary" userId="64c720cd99ed4022" providerId="LiveId" clId="{E204EE09-6F39-43E6-845F-1EB3F18B7BA0}" dt="2025-03-26T02:06:31.702" v="0"/>
          <ac:spMkLst>
            <pc:docMk/>
            <pc:sldMk cId="2997144140" sldId="294"/>
            <ac:spMk id="28" creationId="{96FEC260-E976-25C5-7BB7-F8B6B119AE9D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29" creationId="{2CAE9DDE-4FDB-E8F0-B4D1-B7E6BB2C2CE9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0" creationId="{930BA966-DCE2-43DF-EB80-E85489AB15CD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1" creationId="{6D70B320-70DA-0EC4-E09E-1A761118EF36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2" creationId="{F15FA687-82E8-EEF6-C77F-D96EAF456737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3" creationId="{D6630E53-8848-3428-F7F1-4F182A3DC51F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4" creationId="{559856DF-34F9-1348-6F28-B01019C224DD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5" creationId="{1468FCDA-15C7-94D9-20CA-B7B64C2D772E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6" creationId="{C542B2EE-0856-8CE3-B902-0F98C6A420D4}"/>
          </ac:spMkLst>
        </pc:spChg>
        <pc:spChg chg="add mod">
          <ac:chgData name="Aditya Choudhary" userId="64c720cd99ed4022" providerId="LiveId" clId="{E204EE09-6F39-43E6-845F-1EB3F18B7BA0}" dt="2025-03-26T02:07:07.098" v="9" actId="14100"/>
          <ac:spMkLst>
            <pc:docMk/>
            <pc:sldMk cId="2997144140" sldId="294"/>
            <ac:spMk id="37" creationId="{CFF78D17-BF58-7CCD-23FB-5E4790395B57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38" creationId="{D4ACF118-C7B6-D0BD-9D3F-DDFFE95B087D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39" creationId="{754BFD19-BCBC-D9C1-CB0F-20D87156935D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0" creationId="{575986D8-A015-5A48-4177-9203A79725E9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1" creationId="{9E683489-698C-12C6-F907-6283BD7F6878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2" creationId="{1EAF41EC-238E-EBDA-DB8C-0428D8381E1B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3" creationId="{2952068C-E3FF-C8DF-2B5A-6D9CDDD55205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4" creationId="{41D6AB2E-91BE-7063-9EF5-4CE8B6071828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5" creationId="{9A75B7AF-907A-506E-6E28-3A5016DF75D2}"/>
          </ac:spMkLst>
        </pc:spChg>
        <pc:spChg chg="add mod">
          <ac:chgData name="Aditya Choudhary" userId="64c720cd99ed4022" providerId="LiveId" clId="{E204EE09-6F39-43E6-845F-1EB3F18B7BA0}" dt="2025-03-26T02:07:31.795" v="12" actId="255"/>
          <ac:spMkLst>
            <pc:docMk/>
            <pc:sldMk cId="2997144140" sldId="294"/>
            <ac:spMk id="46" creationId="{9D768FB1-7F95-EFD2-C050-ADEED7555B22}"/>
          </ac:spMkLst>
        </pc:spChg>
        <pc:spChg chg="add mod">
          <ac:chgData name="Aditya Choudhary" userId="64c720cd99ed4022" providerId="LiveId" clId="{E204EE09-6F39-43E6-845F-1EB3F18B7BA0}" dt="2025-03-26T02:08:34.915" v="17" actId="1076"/>
          <ac:spMkLst>
            <pc:docMk/>
            <pc:sldMk cId="2997144140" sldId="294"/>
            <ac:spMk id="48" creationId="{6977AE83-4653-1016-AA05-169DB8081617}"/>
          </ac:spMkLst>
        </pc:spChg>
        <pc:spChg chg="add mod">
          <ac:chgData name="Aditya Choudhary" userId="64c720cd99ed4022" providerId="LiveId" clId="{E204EE09-6F39-43E6-845F-1EB3F18B7BA0}" dt="2025-03-26T02:10:13.987" v="28" actId="14100"/>
          <ac:spMkLst>
            <pc:docMk/>
            <pc:sldMk cId="2997144140" sldId="294"/>
            <ac:spMk id="50" creationId="{B61D15D6-8D97-52F8-0389-191E2C89CD43}"/>
          </ac:spMkLst>
        </pc:spChg>
        <pc:spChg chg="mod">
          <ac:chgData name="Aditya Choudhary" userId="64c720cd99ed4022" providerId="LiveId" clId="{E204EE09-6F39-43E6-845F-1EB3F18B7BA0}" dt="2025-03-26T02:09:28.361" v="23" actId="1076"/>
          <ac:spMkLst>
            <pc:docMk/>
            <pc:sldMk cId="2997144140" sldId="294"/>
            <ac:spMk id="17409" creationId="{00000000-0000-0000-0000-000000000000}"/>
          </ac:spMkLst>
        </pc:spChg>
      </pc:sldChg>
      <pc:sldChg chg="addSp delSp modSp mod">
        <pc:chgData name="Aditya Choudhary" userId="64c720cd99ed4022" providerId="LiveId" clId="{E204EE09-6F39-43E6-845F-1EB3F18B7BA0}" dt="2025-03-26T02:32:36.283" v="608" actId="1076"/>
        <pc:sldMkLst>
          <pc:docMk/>
          <pc:sldMk cId="0" sldId="298"/>
        </pc:sldMkLst>
        <pc:spChg chg="mod">
          <ac:chgData name="Aditya Choudhary" userId="64c720cd99ed4022" providerId="LiveId" clId="{E204EE09-6F39-43E6-845F-1EB3F18B7BA0}" dt="2025-03-26T02:29:14.661" v="543" actId="1076"/>
          <ac:spMkLst>
            <pc:docMk/>
            <pc:sldMk cId="0" sldId="298"/>
            <ac:spMk id="2" creationId="{706FF294-6286-42A5-D768-5C171FF5332C}"/>
          </ac:spMkLst>
        </pc:spChg>
        <pc:spChg chg="mod">
          <ac:chgData name="Aditya Choudhary" userId="64c720cd99ed4022" providerId="LiveId" clId="{E204EE09-6F39-43E6-845F-1EB3F18B7BA0}" dt="2025-03-26T02:26:11.724" v="357" actId="20577"/>
          <ac:spMkLst>
            <pc:docMk/>
            <pc:sldMk cId="0" sldId="298"/>
            <ac:spMk id="3" creationId="{465155D6-1737-9BCF-4277-C693BD138FFD}"/>
          </ac:spMkLst>
        </pc:spChg>
        <pc:spChg chg="mod">
          <ac:chgData name="Aditya Choudhary" userId="64c720cd99ed4022" providerId="LiveId" clId="{E204EE09-6F39-43E6-845F-1EB3F18B7BA0}" dt="2025-03-26T02:32:31.916" v="607" actId="1076"/>
          <ac:spMkLst>
            <pc:docMk/>
            <pc:sldMk cId="0" sldId="298"/>
            <ac:spMk id="4" creationId="{8FDCA0D4-0DD9-B404-EB8D-2C9D3D6403A5}"/>
          </ac:spMkLst>
        </pc:spChg>
        <pc:spChg chg="del">
          <ac:chgData name="Aditya Choudhary" userId="64c720cd99ed4022" providerId="LiveId" clId="{E204EE09-6F39-43E6-845F-1EB3F18B7BA0}" dt="2025-03-26T02:30:37.248" v="553" actId="478"/>
          <ac:spMkLst>
            <pc:docMk/>
            <pc:sldMk cId="0" sldId="298"/>
            <ac:spMk id="10" creationId="{D7CDC55E-0381-B598-C3EC-294E6423F233}"/>
          </ac:spMkLst>
        </pc:spChg>
        <pc:spChg chg="add mod">
          <ac:chgData name="Aditya Choudhary" userId="64c720cd99ed4022" providerId="LiveId" clId="{E204EE09-6F39-43E6-845F-1EB3F18B7BA0}" dt="2025-03-26T02:29:32.801" v="547" actId="1076"/>
          <ac:spMkLst>
            <pc:docMk/>
            <pc:sldMk cId="0" sldId="298"/>
            <ac:spMk id="11" creationId="{B2BDD9FF-CA1D-BEDD-8D8A-02BC8F57DE82}"/>
          </ac:spMkLst>
        </pc:spChg>
        <pc:spChg chg="add mod">
          <ac:chgData name="Aditya Choudhary" userId="64c720cd99ed4022" providerId="LiveId" clId="{E204EE09-6F39-43E6-845F-1EB3F18B7BA0}" dt="2025-03-26T02:30:31.341" v="552" actId="14100"/>
          <ac:spMkLst>
            <pc:docMk/>
            <pc:sldMk cId="0" sldId="298"/>
            <ac:spMk id="14" creationId="{4DA4B6D7-EF9B-95A4-23C1-CB0DFC0AF700}"/>
          </ac:spMkLst>
        </pc:spChg>
        <pc:spChg chg="add">
          <ac:chgData name="Aditya Choudhary" userId="64c720cd99ed4022" providerId="LiveId" clId="{E204EE09-6F39-43E6-845F-1EB3F18B7BA0}" dt="2025-03-26T02:31:48.485" v="597"/>
          <ac:spMkLst>
            <pc:docMk/>
            <pc:sldMk cId="0" sldId="298"/>
            <ac:spMk id="15" creationId="{0BD58788-7D33-8369-5967-DF979F1AAF92}"/>
          </ac:spMkLst>
        </pc:spChg>
        <pc:spChg chg="add">
          <ac:chgData name="Aditya Choudhary" userId="64c720cd99ed4022" providerId="LiveId" clId="{E204EE09-6F39-43E6-845F-1EB3F18B7BA0}" dt="2025-03-26T02:31:51.281" v="598"/>
          <ac:spMkLst>
            <pc:docMk/>
            <pc:sldMk cId="0" sldId="298"/>
            <ac:spMk id="16" creationId="{E898A430-64FC-5E29-9A9E-BAE0193D1B4A}"/>
          </ac:spMkLst>
        </pc:spChg>
        <pc:spChg chg="add mod">
          <ac:chgData name="Aditya Choudhary" userId="64c720cd99ed4022" providerId="LiveId" clId="{E204EE09-6F39-43E6-845F-1EB3F18B7BA0}" dt="2025-03-26T02:32:36.283" v="608" actId="1076"/>
          <ac:spMkLst>
            <pc:docMk/>
            <pc:sldMk cId="0" sldId="298"/>
            <ac:spMk id="17" creationId="{2EFC993F-A1D7-8AC9-FDD6-728BD3C1BB91}"/>
          </ac:spMkLst>
        </pc:spChg>
        <pc:spChg chg="mod">
          <ac:chgData name="Aditya Choudhary" userId="64c720cd99ed4022" providerId="LiveId" clId="{E204EE09-6F39-43E6-845F-1EB3F18B7BA0}" dt="2025-03-26T02:31:17.561" v="596" actId="1076"/>
          <ac:spMkLst>
            <pc:docMk/>
            <pc:sldMk cId="0" sldId="298"/>
            <ac:spMk id="15361" creationId="{00000000-0000-0000-0000-000000000000}"/>
          </ac:spMkLst>
        </pc:spChg>
      </pc:sldChg>
      <pc:sldChg chg="addSp delSp modSp mod">
        <pc:chgData name="Aditya Choudhary" userId="64c720cd99ed4022" providerId="LiveId" clId="{E204EE09-6F39-43E6-845F-1EB3F18B7BA0}" dt="2025-03-26T02:24:56.465" v="355" actId="20577"/>
        <pc:sldMkLst>
          <pc:docMk/>
          <pc:sldMk cId="2966703841" sldId="299"/>
        </pc:sldMkLst>
        <pc:spChg chg="mod">
          <ac:chgData name="Aditya Choudhary" userId="64c720cd99ed4022" providerId="LiveId" clId="{E204EE09-6F39-43E6-845F-1EB3F18B7BA0}" dt="2025-03-26T02:22:48.659" v="294" actId="1076"/>
          <ac:spMkLst>
            <pc:docMk/>
            <pc:sldMk cId="2966703841" sldId="299"/>
            <ac:spMk id="2" creationId="{104E1575-5123-707C-D1E5-F5AD7136CB81}"/>
          </ac:spMkLst>
        </pc:spChg>
        <pc:spChg chg="del">
          <ac:chgData name="Aditya Choudhary" userId="64c720cd99ed4022" providerId="LiveId" clId="{E204EE09-6F39-43E6-845F-1EB3F18B7BA0}" dt="2025-03-26T02:19:59.133" v="275" actId="478"/>
          <ac:spMkLst>
            <pc:docMk/>
            <pc:sldMk cId="2966703841" sldId="299"/>
            <ac:spMk id="4" creationId="{FA0D1611-AC0A-F6D3-2FEB-66DFB3241109}"/>
          </ac:spMkLst>
        </pc:spChg>
        <pc:spChg chg="add mod">
          <ac:chgData name="Aditya Choudhary" userId="64c720cd99ed4022" providerId="LiveId" clId="{E204EE09-6F39-43E6-845F-1EB3F18B7BA0}" dt="2025-03-26T02:21:11.129" v="289" actId="14100"/>
          <ac:spMkLst>
            <pc:docMk/>
            <pc:sldMk cId="2966703841" sldId="299"/>
            <ac:spMk id="20" creationId="{0A50C80B-EA78-597B-ADF6-A6663FD92873}"/>
          </ac:spMkLst>
        </pc:spChg>
        <pc:spChg chg="mod">
          <ac:chgData name="Aditya Choudhary" userId="64c720cd99ed4022" providerId="LiveId" clId="{E204EE09-6F39-43E6-845F-1EB3F18B7BA0}" dt="2025-03-26T02:24:56.465" v="355" actId="20577"/>
          <ac:spMkLst>
            <pc:docMk/>
            <pc:sldMk cId="2966703841" sldId="299"/>
            <ac:spMk id="17409" creationId="{EDEA133E-FB7A-0AC0-A787-95DA0A890F3B}"/>
          </ac:spMkLst>
        </pc:sp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3" creationId="{1978EF56-85B7-B576-DC0C-2381AD6E5BC4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5" creationId="{5A7B2BAC-A45A-6C8B-A66B-60197FCA3524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9" creationId="{3AE48D12-B65E-94B9-4955-7FC4C5C5D83F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11" creationId="{19B16AE8-7FE6-395F-2258-2A9EB9AAF2E6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12" creationId="{E3BDD91A-F7E9-6898-70E3-B9937C703061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13" creationId="{4E341A78-B340-DD1A-D93C-C59804D0747A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16" creationId="{82B34092-E098-4538-EBA6-2DE887B54541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17" creationId="{C7153E0F-473D-31A6-9561-20734E63785B}"/>
          </ac:graphicFrameMkLst>
        </pc:graphicFrameChg>
        <pc:graphicFrameChg chg="add mod">
          <ac:chgData name="Aditya Choudhary" userId="64c720cd99ed4022" providerId="LiveId" clId="{E204EE09-6F39-43E6-845F-1EB3F18B7BA0}" dt="2025-03-26T02:19:11.669" v="254"/>
          <ac:graphicFrameMkLst>
            <pc:docMk/>
            <pc:sldMk cId="2966703841" sldId="299"/>
            <ac:graphicFrameMk id="18" creationId="{320900CA-F2CF-004C-8B41-A891CE7DDD9B}"/>
          </ac:graphicFrameMkLst>
        </pc:graphicFrameChg>
        <pc:graphicFrameChg chg="add mod modGraphic">
          <ac:chgData name="Aditya Choudhary" userId="64c720cd99ed4022" providerId="LiveId" clId="{E204EE09-6F39-43E6-845F-1EB3F18B7BA0}" dt="2025-03-26T02:19:21.583" v="258" actId="14100"/>
          <ac:graphicFrameMkLst>
            <pc:docMk/>
            <pc:sldMk cId="2966703841" sldId="299"/>
            <ac:graphicFrameMk id="19" creationId="{4B9929C9-4D03-85CE-E1F3-783867571647}"/>
          </ac:graphicFrameMkLst>
        </pc:graphicFrameChg>
        <pc:graphicFrameChg chg="add mod modGraphic">
          <ac:chgData name="Aditya Choudhary" userId="64c720cd99ed4022" providerId="LiveId" clId="{E204EE09-6F39-43E6-845F-1EB3F18B7BA0}" dt="2025-03-26T02:24:13.833" v="302" actId="14100"/>
          <ac:graphicFrameMkLst>
            <pc:docMk/>
            <pc:sldMk cId="2966703841" sldId="299"/>
            <ac:graphicFrameMk id="21" creationId="{A509E3C7-2EF1-D6EE-C794-BF399BA56AEC}"/>
          </ac:graphicFrameMkLst>
        </pc:graphicFrameChg>
      </pc:sldChg>
      <pc:sldChg chg="delSp mod">
        <pc:chgData name="Aditya Choudhary" userId="64c720cd99ed4022" providerId="LiveId" clId="{E204EE09-6F39-43E6-845F-1EB3F18B7BA0}" dt="2025-03-26T02:12:02.743" v="208" actId="478"/>
        <pc:sldMkLst>
          <pc:docMk/>
          <pc:sldMk cId="325602757" sldId="300"/>
        </pc:sldMkLst>
        <pc:spChg chg="del">
          <ac:chgData name="Aditya Choudhary" userId="64c720cd99ed4022" providerId="LiveId" clId="{E204EE09-6F39-43E6-845F-1EB3F18B7BA0}" dt="2025-03-26T02:12:02.743" v="208" actId="478"/>
          <ac:spMkLst>
            <pc:docMk/>
            <pc:sldMk cId="325602757" sldId="300"/>
            <ac:spMk id="4" creationId="{D899A233-2BD6-6A1F-7970-5732D4622A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611CC-71A5-67E2-366B-D5DA3836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A73C253A-DB32-0FA2-8E7E-33E837C68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FB0EA9E9-EFAD-B338-3533-A62B913818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967E18F5-725E-6430-C3C4-D861ABA5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8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72B56-A709-700D-B9E1-CCA28243F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FD4B13AB-C7DF-8BDC-ECAE-896ECBE12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536CE10-9953-A4D7-3D7F-673641C699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654C246B-1E6C-7C57-77EA-0E7C1D5BC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23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@ADC NSP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@ADC NSP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@ADC NSP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55B94-75D0-3A3B-7E30-530220294BF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11384" y="0"/>
            <a:ext cx="1584960" cy="1584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-samples/aws-serverless-workshops/tree/master/Tod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irebase/functions-samples/tree/main/quickstarts/functions-todo" TargetMode="External"/><Relationship Id="rId4" Type="http://schemas.openxmlformats.org/officeDocument/2006/relationships/hyperlink" Target="https://github.com/aws-amplify/amplify-js/tree/main/packages/react-example/to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ADE05-0E30-24ED-FAD6-1F1AF27586FE}"/>
              </a:ext>
            </a:extLst>
          </p:cNvPr>
          <p:cNvSpPr txBox="1"/>
          <p:nvPr/>
        </p:nvSpPr>
        <p:spPr>
          <a:xfrm>
            <a:off x="168171" y="2491665"/>
            <a:ext cx="11545773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Project/Team ID –  4CY17                                     Team Name- Cyber Punk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Title- Cloud Based To-do 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Domain- Cloud Computing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Guide- Mr. Gaurav Sharma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Nonit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Bajaj, Kushagra Vaishnav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D58C0-F116-177B-DA4D-0621BF5C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1"/>
            <a:ext cx="12192000" cy="2443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8F5D9-7F69-4AF5-A077-B02EF432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5C9EA4-25DF-60B7-68CE-E958AC09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EDEA133E-FB7A-0AC0-A787-95DA0A8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3" y="62301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LITERATURE REVIEW: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COMPARISON TABLE 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1DD7-75FF-7BFF-2240-56CABCD4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1F5D67-FC8E-EC1B-EB16-1418EAC5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E1575-5123-707C-D1E5-F5AD7136CB81}"/>
              </a:ext>
            </a:extLst>
          </p:cNvPr>
          <p:cNvSpPr txBox="1"/>
          <p:nvPr/>
        </p:nvSpPr>
        <p:spPr>
          <a:xfrm>
            <a:off x="0" y="1106443"/>
            <a:ext cx="120606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A50C80B-EA78-597B-ADF6-A6663FD9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5" y="1829717"/>
            <a:ext cx="54027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Serverless Stack: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production-grade, scalable apps with enterprise security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control but requires handling individual services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for beginners, faster MVP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real-time sync and offline support are strong points for task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fine-grained control compared to 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enterprise-scale apps with Microsoft ecosystem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as beginner-friendly for small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Server-Based Models: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control but not scalable or cost-efficient for modern cloud-based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constant maintenance, monitoring, and scaling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509E3C7-2EF1-D6EE-C794-BF399BA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60083"/>
              </p:ext>
            </p:extLst>
          </p:nvPr>
        </p:nvGraphicFramePr>
        <p:xfrm>
          <a:off x="131355" y="1614114"/>
          <a:ext cx="11811506" cy="4436826"/>
        </p:xfrm>
        <a:graphic>
          <a:graphicData uri="http://schemas.openxmlformats.org/drawingml/2006/table">
            <a:tbl>
              <a:tblPr/>
              <a:tblGrid>
                <a:gridCol w="1264838">
                  <a:extLst>
                    <a:ext uri="{9D8B030D-6E8A-4147-A177-3AD203B41FA5}">
                      <a16:colId xmlns:a16="http://schemas.microsoft.com/office/drawing/2014/main" val="3230522781"/>
                    </a:ext>
                  </a:extLst>
                </a:gridCol>
                <a:gridCol w="2853019">
                  <a:extLst>
                    <a:ext uri="{9D8B030D-6E8A-4147-A177-3AD203B41FA5}">
                      <a16:colId xmlns:a16="http://schemas.microsoft.com/office/drawing/2014/main" val="2449154450"/>
                    </a:ext>
                  </a:extLst>
                </a:gridCol>
                <a:gridCol w="2843510">
                  <a:extLst>
                    <a:ext uri="{9D8B030D-6E8A-4147-A177-3AD203B41FA5}">
                      <a16:colId xmlns:a16="http://schemas.microsoft.com/office/drawing/2014/main" val="1490209705"/>
                    </a:ext>
                  </a:extLst>
                </a:gridCol>
                <a:gridCol w="2643801">
                  <a:extLst>
                    <a:ext uri="{9D8B030D-6E8A-4147-A177-3AD203B41FA5}">
                      <a16:colId xmlns:a16="http://schemas.microsoft.com/office/drawing/2014/main" val="3250668931"/>
                    </a:ext>
                  </a:extLst>
                </a:gridCol>
                <a:gridCol w="2206338">
                  <a:extLst>
                    <a:ext uri="{9D8B030D-6E8A-4147-A177-3AD203B41FA5}">
                      <a16:colId xmlns:a16="http://schemas.microsoft.com/office/drawing/2014/main" val="3951209531"/>
                    </a:ext>
                  </a:extLst>
                </a:gridCol>
              </a:tblGrid>
              <a:tr h="4588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Roboto" panose="020F0502020204030204" pitchFamily="2" charset="0"/>
                        </a:rPr>
                        <a:t>Criteria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Roboto" panose="020F0502020204030204" pitchFamily="2" charset="0"/>
                        </a:rPr>
                        <a:t>AWS (Lambda, API Gateway, DynamoDB, Cognito)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Roboto" panose="020F0502020204030204" pitchFamily="2" charset="0"/>
                        </a:rPr>
                        <a:t>Firebase (Cloud Functions, Firestore, Auth)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Roboto" panose="020F0502020204030204" pitchFamily="2" charset="0"/>
                        </a:rPr>
                        <a:t>Azure (Functions, Cosmos DB, AD B2C)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Roboto" panose="020F0502020204030204" pitchFamily="2" charset="0"/>
                        </a:rPr>
                        <a:t>Traditional Server-based Model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7253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Architecture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Fully serverless, event-driven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Fully serverless, real-time database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Fully serverless, scalable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Monolithic or microservice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59641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Scalability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Auto-scalable, handles spikes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Auto-scalable, good for real-time apps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Auto-scalable, built-in load balancing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Requires manual scaling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79697"/>
                  </a:ext>
                </a:extLst>
              </a:tr>
              <a:tr h="371553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Database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DynamoDB (NoSQL)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Firestore (NoSQL, real-time)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Cosmos DB (NoSQL/Multi-model)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MySQL, MongoDB, etc.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79417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Authentication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AWS Cognito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Firebase Authentication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Azure AD B2C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Custom JWT or OAuth setup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48371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Deployment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AWS Amplify / S3 + CloudFront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Firebase Hosting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Azure App Service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Dedicated VM or hosting service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00964"/>
                  </a:ext>
                </a:extLst>
              </a:tr>
              <a:tr h="371553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Real-time Sync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Complex setup needed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Built-in real-time updates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Requires SignalR or extra setup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Not inherently supported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58404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Learning Curve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Moderate to High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Beginner friendly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Moderate to High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Depends on stack complexity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80805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Cost Efficiency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Pay-per-use; Free Tier available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Very cost-effective for small apps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Pay-per-use, free trial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Fixed server costs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15906"/>
                  </a:ext>
                </a:extLst>
              </a:tr>
              <a:tr h="371553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Ecosystem Support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Strong AWS ecosystem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Strong for mobile/web apps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Good for enterprise apps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Depends on hosting &amp; services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25641"/>
                  </a:ext>
                </a:extLst>
              </a:tr>
              <a:tr h="371553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Security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Highly secure, IAM policies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Secure but fewer enterprise-level controls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Enterprise-grade security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Developer-dependent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99176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Offline Support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Limited (needs workarounds)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Built-in offline support (Firestore caching)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Limited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Complex to implement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81790"/>
                  </a:ext>
                </a:extLst>
              </a:tr>
              <a:tr h="311468"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Use Case Fit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Scalable production-grade apps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Mobile/web real-time apps, MVPs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Large enterprise applications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Roboto" panose="020F0502020204030204" pitchFamily="2" charset="0"/>
                        </a:rPr>
                        <a:t>Traditional web apps</a:t>
                      </a:r>
                    </a:p>
                  </a:txBody>
                  <a:tcPr marL="34457" marR="34457" marT="8614" marB="8614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1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0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383279" y="-49557"/>
            <a:ext cx="5425439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Cloud-Based To-Do list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FF294-6286-42A5-D768-5C171FF5332C}"/>
              </a:ext>
            </a:extLst>
          </p:cNvPr>
          <p:cNvSpPr txBox="1"/>
          <p:nvPr/>
        </p:nvSpPr>
        <p:spPr>
          <a:xfrm>
            <a:off x="0" y="1230451"/>
            <a:ext cx="418011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DETAILED EXPLANATION OF THE PROPOSED SOLUTION:</a:t>
            </a:r>
            <a:endParaRPr lang="en-IN" sz="1500" b="1" u="sng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155D6-1737-9BCF-4277-C693BD138FFD}"/>
              </a:ext>
            </a:extLst>
          </p:cNvPr>
          <p:cNvSpPr txBox="1"/>
          <p:nvPr/>
        </p:nvSpPr>
        <p:spPr>
          <a:xfrm>
            <a:off x="4180114" y="1230451"/>
            <a:ext cx="8011886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ADDRESSES THE PROBLEM:</a:t>
            </a:r>
            <a:endParaRPr lang="en-IN" sz="15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14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CA0D4-0DD9-B404-EB8D-2C9D3D6403A5}"/>
              </a:ext>
            </a:extLst>
          </p:cNvPr>
          <p:cNvSpPr txBox="1"/>
          <p:nvPr/>
        </p:nvSpPr>
        <p:spPr>
          <a:xfrm>
            <a:off x="4180106" y="3428999"/>
            <a:ext cx="8011886" cy="12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5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AND UNIQUENESS OF THE SOLUTION:</a:t>
            </a:r>
            <a:endParaRPr lang="en-IN" sz="15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28BEB-221C-003B-F118-78708DF70DA9}"/>
              </a:ext>
            </a:extLst>
          </p:cNvPr>
          <p:cNvSpPr/>
          <p:nvPr/>
        </p:nvSpPr>
        <p:spPr>
          <a:xfrm>
            <a:off x="0" y="1230450"/>
            <a:ext cx="4180114" cy="5124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09BC1-3200-D197-FCB6-11429790B989}"/>
              </a:ext>
            </a:extLst>
          </p:cNvPr>
          <p:cNvSpPr/>
          <p:nvPr/>
        </p:nvSpPr>
        <p:spPr>
          <a:xfrm>
            <a:off x="4180113" y="1229965"/>
            <a:ext cx="8011885" cy="21990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F75F0-6979-9F41-6988-2DE9ABD353BE}"/>
              </a:ext>
            </a:extLst>
          </p:cNvPr>
          <p:cNvSpPr/>
          <p:nvPr/>
        </p:nvSpPr>
        <p:spPr>
          <a:xfrm>
            <a:off x="4180111" y="3429001"/>
            <a:ext cx="8011884" cy="29252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BDD9FF-CA1D-BEDD-8D8A-02BC8F57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51" y="1691948"/>
            <a:ext cx="405175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is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to-do list 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serverless backend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Next.js/Vue.js) to provide a clean, responsive UI for task management. Users can add, update, delete, and mark tasks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task logic with auto-scaling and no server maintenance. API calls manage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Cognito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Authentication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sign-up/login.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task data securely in the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Hosted on platforms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Amplify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serverless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Pay only for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Sync tasks on mobile and desktop.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Cloud-based storage with built-in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essence, the app provides a simple, efficient, and cost-effective solution for task management with minimal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4B6D7-EF9B-95A4-23C1-CB0DFC0AF700}"/>
              </a:ext>
            </a:extLst>
          </p:cNvPr>
          <p:cNvSpPr txBox="1"/>
          <p:nvPr/>
        </p:nvSpPr>
        <p:spPr>
          <a:xfrm>
            <a:off x="4193264" y="1559231"/>
            <a:ext cx="78132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The app addresses the problem by providing a </a:t>
            </a:r>
            <a:r>
              <a:rPr lang="en-US" sz="1500" b="1" dirty="0"/>
              <a:t>centralized, cloud-based task manager</a:t>
            </a:r>
            <a:r>
              <a:rPr lang="en-US" sz="1500" dirty="0"/>
              <a:t> that is accessible across devices. It helps users stay organized with features like </a:t>
            </a:r>
            <a:r>
              <a:rPr lang="en-US" sz="1500" b="1" dirty="0"/>
              <a:t>task creation, priority setting, and syncing</a:t>
            </a:r>
            <a:r>
              <a:rPr lang="en-US" sz="1500" dirty="0"/>
              <a:t>. With a </a:t>
            </a:r>
            <a:r>
              <a:rPr lang="en-US" sz="1500" b="1" dirty="0"/>
              <a:t>serverless backend</a:t>
            </a:r>
            <a:r>
              <a:rPr lang="en-US" sz="1500" dirty="0"/>
              <a:t>, there's no server management needed, and it scales automatically. </a:t>
            </a:r>
            <a:r>
              <a:rPr lang="en-US" sz="1500" b="1" dirty="0"/>
              <a:t>Cloud security</a:t>
            </a:r>
            <a:r>
              <a:rPr lang="en-US" sz="1500" dirty="0"/>
              <a:t> ensures data safety, and </a:t>
            </a:r>
            <a:r>
              <a:rPr lang="en-US" sz="1500" b="1" dirty="0"/>
              <a:t>real-time access</a:t>
            </a:r>
            <a:r>
              <a:rPr lang="en-US" sz="1500" dirty="0"/>
              <a:t> eliminates the risk of losing or forgetting tasks. It’s a simple, secure, and efficient solution for personal or team task management.</a:t>
            </a:r>
            <a:endParaRPr lang="en-IN" sz="15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EFC993F-A1D7-8AC9-FDD6-728BD3C1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177" y="3821441"/>
            <a:ext cx="7879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is unique due to its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serverless architecture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cost-efficiency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server management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provides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sync across devices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minimal setup. The design is simple yet powerful, supporting both individual use and team collaboration. It combines advanced features with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effortless maintenance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innovative and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255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70216" y="-2914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21A7A-2BD6-2069-7E01-52C6C78D0797}"/>
              </a:ext>
            </a:extLst>
          </p:cNvPr>
          <p:cNvSpPr txBox="1"/>
          <p:nvPr/>
        </p:nvSpPr>
        <p:spPr>
          <a:xfrm>
            <a:off x="448162" y="1362648"/>
            <a:ext cx="246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8D949-450C-6485-19EF-57604C57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6" y="1731980"/>
            <a:ext cx="660082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1314A-067C-0917-9C23-6C01AD113F93}"/>
              </a:ext>
            </a:extLst>
          </p:cNvPr>
          <p:cNvSpPr txBox="1"/>
          <p:nvPr/>
        </p:nvSpPr>
        <p:spPr>
          <a:xfrm>
            <a:off x="0" y="1106443"/>
            <a:ext cx="120606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D5DB7-A6F9-8B38-D135-A4D47B42D7FA}"/>
              </a:ext>
            </a:extLst>
          </p:cNvPr>
          <p:cNvSpPr txBox="1"/>
          <p:nvPr/>
        </p:nvSpPr>
        <p:spPr>
          <a:xfrm>
            <a:off x="131354" y="1352334"/>
            <a:ext cx="59646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A) Technical Feasibility</a:t>
            </a:r>
          </a:p>
          <a:p>
            <a:pPr>
              <a:buNone/>
            </a:pPr>
            <a:r>
              <a:rPr lang="en-US" sz="1200" b="1" dirty="0"/>
              <a:t>Highly Feasible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Technology Availability:</a:t>
            </a:r>
            <a:r>
              <a:rPr lang="en-US" sz="1200" dirty="0"/>
              <a:t> Cloud platforms (AWS, Firebase, Azure) provide ready-made services like Lambda, API Gateway, DynamoDB/</a:t>
            </a:r>
            <a:r>
              <a:rPr lang="en-US" sz="1200" dirty="0" err="1"/>
              <a:t>Firestore</a:t>
            </a:r>
            <a:r>
              <a:rPr lang="en-US" sz="1200" dirty="0"/>
              <a:t>, and authentication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Developer Skills:</a:t>
            </a:r>
            <a:r>
              <a:rPr lang="en-US" sz="1200" dirty="0"/>
              <a:t> Project requires knowledge of web development (React/Next.js) and basic cloud/serverless functions—widely available skillsets.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Scalability:</a:t>
            </a:r>
            <a:r>
              <a:rPr lang="en-US" sz="1200" dirty="0"/>
              <a:t> Serverless architecture easily supports scaling without infrastructure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Deployment:</a:t>
            </a:r>
            <a:r>
              <a:rPr lang="en-US" sz="1200" dirty="0"/>
              <a:t> Can be hosted on platforms like </a:t>
            </a:r>
            <a:r>
              <a:rPr lang="en-US" sz="1200" dirty="0" err="1"/>
              <a:t>Vercel</a:t>
            </a:r>
            <a:r>
              <a:rPr lang="en-US" sz="1200" dirty="0"/>
              <a:t>, Netlify, or AWS Amplify with minimal effort.</a:t>
            </a:r>
          </a:p>
          <a:p>
            <a:pPr>
              <a:buNone/>
            </a:pPr>
            <a:r>
              <a:rPr lang="en-US" sz="1200" b="1" dirty="0"/>
              <a:t>Challenges: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Handling complex user-specific features like reminders/notifications may add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Security configurations (CORS, authentication) need careful implementation.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0944C-8B41-BE1C-68F6-ECA8F5B4E27B}"/>
              </a:ext>
            </a:extLst>
          </p:cNvPr>
          <p:cNvSpPr txBox="1"/>
          <p:nvPr/>
        </p:nvSpPr>
        <p:spPr>
          <a:xfrm>
            <a:off x="131354" y="3906549"/>
            <a:ext cx="5665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/>
              <a:t>B) Operational Feasibility</a:t>
            </a:r>
          </a:p>
          <a:p>
            <a:pPr>
              <a:buNone/>
            </a:pPr>
            <a:r>
              <a:rPr lang="en-US" sz="1200" b="1"/>
              <a:t>Feasible</a:t>
            </a: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Simple CRUD operation logic makes development, maintenance, and operation easy.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Serverless backend reduces ongoing server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Can be managed by a small team or even a solo developer for an MVP (Minimum Viable Product).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5C63A-B129-C1C5-0333-7E39CA137162}"/>
              </a:ext>
            </a:extLst>
          </p:cNvPr>
          <p:cNvSpPr txBox="1"/>
          <p:nvPr/>
        </p:nvSpPr>
        <p:spPr>
          <a:xfrm>
            <a:off x="131354" y="5202577"/>
            <a:ext cx="60946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C) Legal &amp; Compliance Feasibility</a:t>
            </a:r>
          </a:p>
          <a:p>
            <a:pPr>
              <a:buNone/>
            </a:pPr>
            <a:r>
              <a:rPr lang="en-US" sz="1200" b="1" dirty="0"/>
              <a:t>Moderately Feasible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If user data is stored, ensure compliance with privacy laws like GDPR or local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Using cloud services makes compliance easier due to built-in data security and privacy features.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F8928-DDB7-E7CC-6C6D-8D373287ED16}"/>
              </a:ext>
            </a:extLst>
          </p:cNvPr>
          <p:cNvSpPr txBox="1"/>
          <p:nvPr/>
        </p:nvSpPr>
        <p:spPr>
          <a:xfrm>
            <a:off x="6030323" y="1374429"/>
            <a:ext cx="6094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A) Economic Viability</a:t>
            </a:r>
          </a:p>
          <a:p>
            <a:pPr>
              <a:buNone/>
            </a:pPr>
            <a:r>
              <a:rPr lang="en-US" sz="1200" b="1" dirty="0"/>
              <a:t>High Viability for MVP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Low Initial Cost:</a:t>
            </a:r>
            <a:r>
              <a:rPr lang="en-US" sz="1200" dirty="0"/>
              <a:t> Serverless architecture (pay-per-use) minimizes upfront and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Free Tiers:</a:t>
            </a:r>
            <a:r>
              <a:rPr lang="en-US" sz="1200" dirty="0"/>
              <a:t> AWS, Firebase, Azure provide free tiers that cover early development and small user 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Monetization Potential:</a:t>
            </a:r>
            <a:r>
              <a:rPr lang="en-US" sz="1200" dirty="0"/>
              <a:t> Freemium models, ads, or premium features (sharing, AI features) can make the app self-sustaining or profitable.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03FDA-A143-7966-DFA3-F924DC5CD669}"/>
              </a:ext>
            </a:extLst>
          </p:cNvPr>
          <p:cNvSpPr txBox="1"/>
          <p:nvPr/>
        </p:nvSpPr>
        <p:spPr>
          <a:xfrm>
            <a:off x="6030287" y="3122757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B) Market Viability</a:t>
            </a:r>
          </a:p>
          <a:p>
            <a:pPr>
              <a:buNone/>
            </a:pPr>
            <a:r>
              <a:rPr lang="en-US" sz="1200" b="1" dirty="0"/>
              <a:t>Good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Productivity tools are always in demand, especially with remote work and study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Can target students, professionals, freelancers, and small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Differentiation is possible with features like personalization, cloud sync, or AI suggestions.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202CC-72F2-BD9A-D085-1188E3C48ADE}"/>
              </a:ext>
            </a:extLst>
          </p:cNvPr>
          <p:cNvSpPr txBox="1"/>
          <p:nvPr/>
        </p:nvSpPr>
        <p:spPr>
          <a:xfrm>
            <a:off x="6030287" y="4365859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C) Social &amp; Environmental Viability</a:t>
            </a:r>
          </a:p>
          <a:p>
            <a:pPr>
              <a:buNone/>
            </a:pPr>
            <a:r>
              <a:rPr lang="en-US" sz="1200" b="1" dirty="0"/>
              <a:t>Positive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Encourages digital productivity, organization, and eco-friendly behavior by reducing paper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Promotes digital literacy and exposure to cloud-based tools.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407552" y="3340993"/>
            <a:ext cx="6659262" cy="1143000"/>
          </a:xfrm>
        </p:spPr>
        <p:txBody>
          <a:bodyPr/>
          <a:lstStyle/>
          <a:p>
            <a:pPr algn="l">
              <a:buNone/>
            </a:pPr>
            <a:r>
              <a:rPr lang="en-US" sz="1200" b="1" dirty="0"/>
              <a:t>2. Economic Benefits</a:t>
            </a:r>
            <a:br>
              <a:rPr lang="en-US" sz="1200" b="1" dirty="0"/>
            </a:br>
            <a:r>
              <a:rPr lang="en-US" sz="1200" b="1" dirty="0"/>
              <a:t>Cost-Effective Solution:</a:t>
            </a:r>
            <a:r>
              <a:rPr lang="en-US" sz="1200" dirty="0"/>
              <a:t> Serverless architecture reduces infrastructure costs since you pay only for what you use—suitable for startups and small businesses.</a:t>
            </a:r>
            <a:br>
              <a:rPr lang="en-US" sz="1200" dirty="0"/>
            </a:br>
            <a:r>
              <a:rPr lang="en-US" sz="1200" b="1" dirty="0"/>
              <a:t>Business Efficiency:</a:t>
            </a:r>
            <a:r>
              <a:rPr lang="en-US" sz="1200" dirty="0"/>
              <a:t> Enables small teams or freelancers to manage tasks without investing in expensive project management software.</a:t>
            </a:r>
            <a:br>
              <a:rPr lang="en-US" sz="1200" dirty="0"/>
            </a:br>
            <a:r>
              <a:rPr lang="en-US" sz="1200" b="1" dirty="0"/>
              <a:t>Scalability:</a:t>
            </a:r>
            <a:r>
              <a:rPr lang="en-US" sz="1200" dirty="0"/>
              <a:t> Can serve a growing user base without major overhead, supporting future monetization models (freemium, subscription).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" y="1215040"/>
            <a:ext cx="5332202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:</a:t>
            </a:r>
          </a:p>
          <a:p>
            <a:pPr marR="0" lvl="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CEC44-0580-A921-E1EE-D49ED5EE0316}"/>
              </a:ext>
            </a:extLst>
          </p:cNvPr>
          <p:cNvSpPr txBox="1"/>
          <p:nvPr/>
        </p:nvSpPr>
        <p:spPr>
          <a:xfrm>
            <a:off x="5340678" y="1175913"/>
            <a:ext cx="6859796" cy="3062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90" b="1" u="sng" dirty="0">
                <a:solidFill>
                  <a:prstClr val="black"/>
                </a:solidFill>
                <a:latin typeface="+mn-lt"/>
                <a:cs typeface="Arial" pitchFamily="34" charset="0"/>
              </a:rPr>
              <a:t>BENEFITS OF THE SOLUTION (SOCIAL, ECONOMIC, ENVIRONMENTAL, ETC.)</a:t>
            </a:r>
            <a:r>
              <a:rPr lang="en-US" sz="1390" b="1" dirty="0">
                <a:solidFill>
                  <a:prstClr val="black"/>
                </a:solidFill>
                <a:latin typeface="+mn-lt"/>
                <a:cs typeface="Arial" pitchFamily="34" charset="0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36BBD-B121-9287-C426-52AE0FEF3D91}"/>
              </a:ext>
            </a:extLst>
          </p:cNvPr>
          <p:cNvSpPr/>
          <p:nvPr/>
        </p:nvSpPr>
        <p:spPr>
          <a:xfrm>
            <a:off x="5323731" y="1215040"/>
            <a:ext cx="6859796" cy="5139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DAD87-2E9D-ADCB-3457-812B31EB3625}"/>
              </a:ext>
            </a:extLst>
          </p:cNvPr>
          <p:cNvSpPr/>
          <p:nvPr/>
        </p:nvSpPr>
        <p:spPr>
          <a:xfrm>
            <a:off x="-8472" y="1215041"/>
            <a:ext cx="5332203" cy="5139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46F3B-069F-52F9-CDD0-693E473E5452}"/>
              </a:ext>
            </a:extLst>
          </p:cNvPr>
          <p:cNvSpPr txBox="1"/>
          <p:nvPr/>
        </p:nvSpPr>
        <p:spPr>
          <a:xfrm>
            <a:off x="8473" y="1583326"/>
            <a:ext cx="5231437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 dirty="0"/>
              <a:t>1. Increased Productivity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Helps users organize tasks effectively and prioritize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Reduces mental clutter by offering a digital workspace accessible anywhere.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2. Accessibility and Convenience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Since it’s cloud-based, users can access their to-do list from any device (mobile, tablet, desktop).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No dependency on a specific device—data is stored securely in the cloud.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3. Enhanced User Experience (UX)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 simple, intuitive, and clean UI attracts casual users and professionals alike.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Features like real-time syncing, task reminders, and progress visualization can improve user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4. Security and Data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Serverless architecture and cloud storage ensure high reliability, reduced downtime, and secured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Users feel confident storing their personal tasks and work plans.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5. Scalability for Different User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Can serve individuals, students, and even small teams for basic project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Future enhancements like collaboration and sharing can expand the audience.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6. Learning and Adoption of Cloud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Introducing users to the advantages of serverless technology, showing how fast and responsive cloud apps can 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Educates small business users about secure and scalable digital task management solutions.</a:t>
            </a:r>
          </a:p>
          <a:p>
            <a:pPr>
              <a:buNone/>
            </a:pPr>
            <a:endParaRPr lang="en-US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77AE83-4653-1016-AA05-169DB8081617}"/>
              </a:ext>
            </a:extLst>
          </p:cNvPr>
          <p:cNvSpPr txBox="1"/>
          <p:nvPr/>
        </p:nvSpPr>
        <p:spPr>
          <a:xfrm>
            <a:off x="5407552" y="1753649"/>
            <a:ext cx="67725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1. Social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Improved Time Management:</a:t>
            </a:r>
            <a:r>
              <a:rPr lang="en-US" sz="1200" dirty="0"/>
              <a:t> Helps users (students, professionals, homemakers) stay organized, reducing stress and improving mental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Promotes Productivity Culture:</a:t>
            </a:r>
            <a:r>
              <a:rPr lang="en-US" sz="1200" dirty="0"/>
              <a:t> Encourages goal setting, accountability, and consistent habit-building among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Collaboration Potential:</a:t>
            </a:r>
            <a:r>
              <a:rPr lang="en-US" sz="1200" dirty="0"/>
              <a:t> Future features could promote teamwork, planning, and better communication for groups or small organizations.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D15D6-8D97-52F8-0389-191E2C89CD43}"/>
              </a:ext>
            </a:extLst>
          </p:cNvPr>
          <p:cNvSpPr txBox="1"/>
          <p:nvPr/>
        </p:nvSpPr>
        <p:spPr>
          <a:xfrm>
            <a:off x="5394772" y="4686342"/>
            <a:ext cx="65659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3. Environmental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Reduced Resource Consumption:</a:t>
            </a:r>
            <a:r>
              <a:rPr lang="en-US" sz="1200" dirty="0"/>
              <a:t> Serverless and cloud-based models optimize resource usage, reducing energy wastage compared to traditional server setups.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Paperless Productivity:</a:t>
            </a:r>
            <a:r>
              <a:rPr lang="en-US" sz="1200" dirty="0"/>
              <a:t> Encourages users to move away from paper planners or notebooks, reducing paper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Shared Cloud Infrastructure:</a:t>
            </a:r>
            <a:r>
              <a:rPr lang="en-US" sz="1200" dirty="0"/>
              <a:t> Promotes green computing by relying on large cloud providers who invest in energy-efficient, carbon-neutral data centers.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6B79-3CC8-1289-75E2-FDFB89712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CB9031-5388-76DE-88D3-EA152C62D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F9932832-AEB8-39B7-6551-FF1B28B8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91678"/>
            <a:ext cx="10972800" cy="1143000"/>
          </a:xfrm>
        </p:spPr>
        <p:txBody>
          <a:bodyPr/>
          <a:lstStyle/>
          <a:p>
            <a:pPr eaLnBrk="1" hangingPunct="1"/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451E-AF34-6685-6C53-E0E69EA5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C76028-87B7-40C8-810F-1CF38737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EF1D7-65B6-5668-53E5-0AB42D2B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1" y="1406171"/>
            <a:ext cx="3795681" cy="2599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C5B33-C872-4026-B3D7-D7FC1B005FCB}"/>
              </a:ext>
            </a:extLst>
          </p:cNvPr>
          <p:cNvSpPr txBox="1"/>
          <p:nvPr/>
        </p:nvSpPr>
        <p:spPr>
          <a:xfrm>
            <a:off x="3047320" y="343074"/>
            <a:ext cx="60946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DEMO OF THE PROJECT</a:t>
            </a:r>
            <a:endParaRPr lang="en-IN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C84DA-756E-F607-DAD9-84057E44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22" y="1583585"/>
            <a:ext cx="3744365" cy="263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9A65F0-6458-CF1D-0280-085E47F83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32" y="1459452"/>
            <a:ext cx="3566450" cy="24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33936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IV SEM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NSP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D2CB1-93BD-30FD-6E86-DFE87EF8CA9C}"/>
              </a:ext>
            </a:extLst>
          </p:cNvPr>
          <p:cNvSpPr txBox="1"/>
          <p:nvPr/>
        </p:nvSpPr>
        <p:spPr>
          <a:xfrm>
            <a:off x="0" y="1482369"/>
            <a:ext cx="12050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53F95-529A-E542-094C-5C1958F7EDEA}"/>
              </a:ext>
            </a:extLst>
          </p:cNvPr>
          <p:cNvSpPr txBox="1"/>
          <p:nvPr/>
        </p:nvSpPr>
        <p:spPr>
          <a:xfrm>
            <a:off x="329773" y="1713090"/>
            <a:ext cx="60946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500" b="1" dirty="0"/>
              <a:t>Serverless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AWS Lambda Getting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What is Serverless? - 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Serverless Stack (SST) Guide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500" dirty="0"/>
          </a:p>
          <a:p>
            <a:pPr>
              <a:buNone/>
            </a:pPr>
            <a:r>
              <a:rPr lang="en-IN" sz="1500" b="1" dirty="0"/>
              <a:t>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React + AWS Amplify (Official Guide)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Next.js + Serverless API Routes</a:t>
            </a:r>
          </a:p>
          <a:p>
            <a:endParaRPr lang="en-IN" sz="1500" dirty="0"/>
          </a:p>
          <a:p>
            <a:pPr>
              <a:buNone/>
            </a:pPr>
            <a:r>
              <a:rPr lang="en-IN" sz="1500" b="1" dirty="0"/>
              <a:t>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Amazon Cognito Developer Guide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Firebase Authentication</a:t>
            </a:r>
          </a:p>
          <a:p>
            <a:endParaRPr lang="en-IN" sz="1500" dirty="0"/>
          </a:p>
          <a:p>
            <a:pPr>
              <a:buNone/>
            </a:pPr>
            <a:r>
              <a:rPr lang="en-IN" sz="1500" b="1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AWS Amplify Hosting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 err="1"/>
              <a:t>Vercel</a:t>
            </a:r>
            <a:r>
              <a:rPr lang="en-IN" sz="1500" dirty="0"/>
              <a:t> for React/Next.js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94589-57B0-D494-2FDD-C6C2DB60D300}"/>
              </a:ext>
            </a:extLst>
          </p:cNvPr>
          <p:cNvSpPr txBox="1"/>
          <p:nvPr/>
        </p:nvSpPr>
        <p:spPr>
          <a:xfrm>
            <a:off x="5207899" y="2012184"/>
            <a:ext cx="609467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/>
              <a:t>Sample GitHub Repositories (Reference Projects)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AWS Serverless TODO App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3"/>
              </a:rPr>
              <a:t>https://github.com/aws-samples/aws-serverless-workshops/tree/master/Todo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React + Amplify To-Do Example</a:t>
            </a:r>
          </a:p>
          <a:p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4"/>
              </a:rPr>
              <a:t>https://github.com/aws-amplify/amplify-js/tree/main/packages/react-example/todo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Firebase To-Do Example</a:t>
            </a:r>
          </a:p>
          <a:p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hlinkClick r:id="rId5"/>
              </a:rPr>
              <a:t>https://github.com/firebase/functions-samples/tree/main/quickstarts/functions-todo</a:t>
            </a:r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1681</Words>
  <Application>Microsoft Office PowerPoint</Application>
  <PresentationFormat>Widescreen</PresentationFormat>
  <Paragraphs>232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Roboto</vt:lpstr>
      <vt:lpstr>Times New Roman</vt:lpstr>
      <vt:lpstr>TradeGothic</vt:lpstr>
      <vt:lpstr>Wingdings</vt:lpstr>
      <vt:lpstr>Office Theme</vt:lpstr>
      <vt:lpstr>PowerPoint Presentation</vt:lpstr>
      <vt:lpstr> LITERATURE REVIEW: COMPARISON TABLE  </vt:lpstr>
      <vt:lpstr>Cloud-Based To-Do list Application</vt:lpstr>
      <vt:lpstr>TECHNICAL APPROACH</vt:lpstr>
      <vt:lpstr>FEASIBILITY AND VIABILITY</vt:lpstr>
      <vt:lpstr>2. Economic Benefits Cost-Effective Solution: Serverless architecture reduces infrastructure costs since you pay only for what you use—suitable for startups and small businesses. Business Efficiency: Enables small teams or freelancers to manage tasks without investing in expensive project management software. Scalability: Can serve a growing user base without major overhead, supporting future monetization models (freemium, subscription).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Aditya Choudhary</cp:lastModifiedBy>
  <cp:revision>164</cp:revision>
  <dcterms:created xsi:type="dcterms:W3CDTF">2013-12-12T18:46:50Z</dcterms:created>
  <dcterms:modified xsi:type="dcterms:W3CDTF">2025-03-26T04:26:42Z</dcterms:modified>
  <cp:category/>
</cp:coreProperties>
</file>