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>
        <p:guide orient="horz" pos="13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aper\2024_UBER_MGI_Paper\LD_Curv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\2024_UBER_MGI_Paper\V1_MC_001_rnd_L_Axis_Pe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\2024_UBER_MGI_Paper\V1_MC_001_rnd_L_Axis_Pe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aper\2024_UBER_MGI_Paper\V1_MC_001_rnd_L_Axis_Per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Paper\2024_UBER_MGI_Paper\V1_MC_001_rnd_L_Axis_Pe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A200M!$K$2</c:f>
              <c:strCache>
                <c:ptCount val="1"/>
                <c:pt idx="0">
                  <c:v>Deep Drawing Imperfection - IW1_33</c:v>
                </c:pt>
              </c:strCache>
            </c:strRef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A200M!$A$1:$A$238</c:f>
              <c:numCache>
                <c:formatCode>General</c:formatCode>
                <c:ptCount val="238"/>
                <c:pt idx="0">
                  <c:v>0</c:v>
                </c:pt>
                <c:pt idx="1">
                  <c:v>4.999999888241291E-3</c:v>
                </c:pt>
                <c:pt idx="2">
                  <c:v>9.9999997764825821E-3</c:v>
                </c:pt>
                <c:pt idx="3">
                  <c:v>1.4999999664723873E-2</c:v>
                </c:pt>
                <c:pt idx="4">
                  <c:v>1.9999999552965164E-2</c:v>
                </c:pt>
                <c:pt idx="5">
                  <c:v>2.1250000223517418E-2</c:v>
                </c:pt>
                <c:pt idx="6">
                  <c:v>2.3125000298023224E-2</c:v>
                </c:pt>
                <c:pt idx="7">
                  <c:v>2.382812462747097E-2</c:v>
                </c:pt>
                <c:pt idx="8">
                  <c:v>2.4882812052965164E-2</c:v>
                </c:pt>
                <c:pt idx="9">
                  <c:v>2.5937499478459358E-2</c:v>
                </c:pt>
                <c:pt idx="10">
                  <c:v>2.6992186903953552E-2</c:v>
                </c:pt>
                <c:pt idx="11">
                  <c:v>2.8046874329447746E-2</c:v>
                </c:pt>
                <c:pt idx="12">
                  <c:v>2.9628906399011612E-2</c:v>
                </c:pt>
                <c:pt idx="13">
                  <c:v>3.0222168192267418E-2</c:v>
                </c:pt>
                <c:pt idx="14">
                  <c:v>3.1112059950828552E-2</c:v>
                </c:pt>
                <c:pt idx="15">
                  <c:v>3.1334534287452698E-2</c:v>
                </c:pt>
                <c:pt idx="16">
                  <c:v>3.1557008624076843E-2</c:v>
                </c:pt>
                <c:pt idx="17">
                  <c:v>3.1890716403722763E-2</c:v>
                </c:pt>
                <c:pt idx="18">
                  <c:v>3.2057572156190872E-2</c:v>
                </c:pt>
                <c:pt idx="19">
                  <c:v>3.209928423166275E-2</c:v>
                </c:pt>
                <c:pt idx="20">
                  <c:v>3.2161854207515717E-2</c:v>
                </c:pt>
                <c:pt idx="21">
                  <c:v>3.2255712896585464E-2</c:v>
                </c:pt>
                <c:pt idx="22">
                  <c:v>3.2349567860364914E-2</c:v>
                </c:pt>
                <c:pt idx="23">
                  <c:v>3.2443422824144363E-2</c:v>
                </c:pt>
                <c:pt idx="24">
                  <c:v>3.2537277787923813E-2</c:v>
                </c:pt>
                <c:pt idx="25">
                  <c:v>3.2678063958883286E-2</c:v>
                </c:pt>
                <c:pt idx="26">
                  <c:v>3.2730855047702789E-2</c:v>
                </c:pt>
                <c:pt idx="27">
                  <c:v>3.2810047268867493E-2</c:v>
                </c:pt>
                <c:pt idx="28">
                  <c:v>3.2869439572095871E-2</c:v>
                </c:pt>
                <c:pt idx="29">
                  <c:v>3.2958529889583588E-2</c:v>
                </c:pt>
                <c:pt idx="30">
                  <c:v>3.3047620207071304E-2</c:v>
                </c:pt>
                <c:pt idx="31">
                  <c:v>3.3136710524559021E-2</c:v>
                </c:pt>
                <c:pt idx="32">
                  <c:v>3.3270344138145447E-2</c:v>
                </c:pt>
                <c:pt idx="33">
                  <c:v>3.3320456743240356E-2</c:v>
                </c:pt>
                <c:pt idx="34">
                  <c:v>3.3395625650882721E-2</c:v>
                </c:pt>
                <c:pt idx="35">
                  <c:v>3.3508382737636566E-2</c:v>
                </c:pt>
                <c:pt idx="36">
                  <c:v>3.3621136099100113E-2</c:v>
                </c:pt>
                <c:pt idx="37">
                  <c:v>3.373388946056366E-2</c:v>
                </c:pt>
                <c:pt idx="38">
                  <c:v>3.3846642822027206E-2</c:v>
                </c:pt>
                <c:pt idx="39">
                  <c:v>3.4015774726867676E-2</c:v>
                </c:pt>
                <c:pt idx="40">
                  <c:v>3.4269470721483231E-2</c:v>
                </c:pt>
                <c:pt idx="41">
                  <c:v>3.4364607185125351E-2</c:v>
                </c:pt>
                <c:pt idx="42">
                  <c:v>3.4507311880588531E-2</c:v>
                </c:pt>
                <c:pt idx="43">
                  <c:v>3.4560825675725937E-2</c:v>
                </c:pt>
                <c:pt idx="44">
                  <c:v>3.4580893814563751E-2</c:v>
                </c:pt>
                <c:pt idx="45">
                  <c:v>3.4610997885465622E-2</c:v>
                </c:pt>
                <c:pt idx="46">
                  <c:v>3.4622285515069962E-2</c:v>
                </c:pt>
                <c:pt idx="47">
                  <c:v>3.4626517444849014E-2</c:v>
                </c:pt>
                <c:pt idx="48">
                  <c:v>3.4626618027687073E-2</c:v>
                </c:pt>
                <c:pt idx="49">
                  <c:v>3.4626655280590057E-2</c:v>
                </c:pt>
                <c:pt idx="50">
                  <c:v>3.4626670181751251E-2</c:v>
                </c:pt>
                <c:pt idx="51">
                  <c:v>3.4626688808202744E-2</c:v>
                </c:pt>
                <c:pt idx="52">
                  <c:v>3.462669625878334E-2</c:v>
                </c:pt>
                <c:pt idx="53">
                  <c:v>3.4626707434654236E-2</c:v>
                </c:pt>
                <c:pt idx="54">
                  <c:v>3.4626714885234833E-2</c:v>
                </c:pt>
                <c:pt idx="55">
                  <c:v>3.4626718610525131E-2</c:v>
                </c:pt>
                <c:pt idx="56">
                  <c:v>3.4626729786396027E-2</c:v>
                </c:pt>
                <c:pt idx="57">
                  <c:v>3.4626733511686325E-2</c:v>
                </c:pt>
                <c:pt idx="58">
                  <c:v>3.4626740962266922E-2</c:v>
                </c:pt>
                <c:pt idx="59">
                  <c:v>3.4626740962266922E-2</c:v>
                </c:pt>
                <c:pt idx="60">
                  <c:v>3.462674468755722E-2</c:v>
                </c:pt>
                <c:pt idx="61">
                  <c:v>3.462674468755722E-2</c:v>
                </c:pt>
                <c:pt idx="62">
                  <c:v>3.4626748412847519E-2</c:v>
                </c:pt>
                <c:pt idx="63">
                  <c:v>3.4626748412847519E-2</c:v>
                </c:pt>
                <c:pt idx="64">
                  <c:v>3.4626748412847519E-2</c:v>
                </c:pt>
                <c:pt idx="65">
                  <c:v>3.4626748412847519E-2</c:v>
                </c:pt>
                <c:pt idx="66">
                  <c:v>3.4626748412847519E-2</c:v>
                </c:pt>
                <c:pt idx="67">
                  <c:v>3.4626752138137817E-2</c:v>
                </c:pt>
                <c:pt idx="68">
                  <c:v>3.4626752138137817E-2</c:v>
                </c:pt>
                <c:pt idx="69">
                  <c:v>3.4626752138137817E-2</c:v>
                </c:pt>
                <c:pt idx="70">
                  <c:v>3.4626752138137817E-2</c:v>
                </c:pt>
                <c:pt idx="71">
                  <c:v>3.4626752138137817E-2</c:v>
                </c:pt>
                <c:pt idx="72">
                  <c:v>3.4626752138137817E-2</c:v>
                </c:pt>
                <c:pt idx="73">
                  <c:v>3.4626752138137817E-2</c:v>
                </c:pt>
                <c:pt idx="74">
                  <c:v>3.4626752138137817E-2</c:v>
                </c:pt>
                <c:pt idx="75">
                  <c:v>3.4626755863428116E-2</c:v>
                </c:pt>
                <c:pt idx="76">
                  <c:v>3.4626755863428116E-2</c:v>
                </c:pt>
                <c:pt idx="77">
                  <c:v>3.4626755863428116E-2</c:v>
                </c:pt>
                <c:pt idx="78">
                  <c:v>3.4626759588718414E-2</c:v>
                </c:pt>
                <c:pt idx="79">
                  <c:v>3.4626763314008713E-2</c:v>
                </c:pt>
                <c:pt idx="80">
                  <c:v>3.4626767039299011E-2</c:v>
                </c:pt>
                <c:pt idx="81">
                  <c:v>3.4626774489879608E-2</c:v>
                </c:pt>
                <c:pt idx="82">
                  <c:v>3.4626774489879608E-2</c:v>
                </c:pt>
                <c:pt idx="83">
                  <c:v>3.4626778215169907E-2</c:v>
                </c:pt>
                <c:pt idx="84">
                  <c:v>3.4626781940460205E-2</c:v>
                </c:pt>
                <c:pt idx="85">
                  <c:v>3.4626781940460205E-2</c:v>
                </c:pt>
                <c:pt idx="86">
                  <c:v>3.4626781940460205E-2</c:v>
                </c:pt>
                <c:pt idx="87">
                  <c:v>3.4626781940460205E-2</c:v>
                </c:pt>
                <c:pt idx="88">
                  <c:v>3.4626781940460205E-2</c:v>
                </c:pt>
                <c:pt idx="89">
                  <c:v>3.4626785665750504E-2</c:v>
                </c:pt>
                <c:pt idx="90">
                  <c:v>3.4626785665750504E-2</c:v>
                </c:pt>
                <c:pt idx="91">
                  <c:v>3.4626785665750504E-2</c:v>
                </c:pt>
                <c:pt idx="92">
                  <c:v>3.4626785665750504E-2</c:v>
                </c:pt>
                <c:pt idx="93">
                  <c:v>3.4626785665750504E-2</c:v>
                </c:pt>
                <c:pt idx="94">
                  <c:v>3.4626785665750504E-2</c:v>
                </c:pt>
                <c:pt idx="95">
                  <c:v>3.4626785665750504E-2</c:v>
                </c:pt>
                <c:pt idx="96">
                  <c:v>3.4626785665750504E-2</c:v>
                </c:pt>
                <c:pt idx="97">
                  <c:v>3.4626785665750504E-2</c:v>
                </c:pt>
                <c:pt idx="98">
                  <c:v>3.4626785665750504E-2</c:v>
                </c:pt>
                <c:pt idx="99">
                  <c:v>3.4626785665750504E-2</c:v>
                </c:pt>
                <c:pt idx="100">
                  <c:v>3.4626789391040802E-2</c:v>
                </c:pt>
                <c:pt idx="101">
                  <c:v>3.4626789391040802E-2</c:v>
                </c:pt>
                <c:pt idx="102">
                  <c:v>3.46267931163311E-2</c:v>
                </c:pt>
                <c:pt idx="103">
                  <c:v>3.46267931163311E-2</c:v>
                </c:pt>
                <c:pt idx="104">
                  <c:v>3.46267931163311E-2</c:v>
                </c:pt>
                <c:pt idx="105">
                  <c:v>3.46267931163311E-2</c:v>
                </c:pt>
                <c:pt idx="106">
                  <c:v>3.46267931163311E-2</c:v>
                </c:pt>
                <c:pt idx="107">
                  <c:v>3.4626796841621399E-2</c:v>
                </c:pt>
                <c:pt idx="108">
                  <c:v>3.4626796841621399E-2</c:v>
                </c:pt>
                <c:pt idx="109">
                  <c:v>3.4626796841621399E-2</c:v>
                </c:pt>
                <c:pt idx="110">
                  <c:v>3.4626796841621399E-2</c:v>
                </c:pt>
                <c:pt idx="111">
                  <c:v>3.4626796841621399E-2</c:v>
                </c:pt>
                <c:pt idx="112">
                  <c:v>3.4626796841621399E-2</c:v>
                </c:pt>
                <c:pt idx="113">
                  <c:v>3.4626796841621399E-2</c:v>
                </c:pt>
                <c:pt idx="114">
                  <c:v>3.4626796841621399E-2</c:v>
                </c:pt>
                <c:pt idx="115">
                  <c:v>3.4626796841621399E-2</c:v>
                </c:pt>
                <c:pt idx="116">
                  <c:v>3.4626800566911697E-2</c:v>
                </c:pt>
                <c:pt idx="117">
                  <c:v>3.4626800566911697E-2</c:v>
                </c:pt>
                <c:pt idx="118">
                  <c:v>3.4626804292201996E-2</c:v>
                </c:pt>
                <c:pt idx="119">
                  <c:v>3.4626808017492294E-2</c:v>
                </c:pt>
                <c:pt idx="120">
                  <c:v>3.4626815468072891E-2</c:v>
                </c:pt>
                <c:pt idx="121">
                  <c:v>3.4626822918653488E-2</c:v>
                </c:pt>
                <c:pt idx="122">
                  <c:v>3.4626837819814682E-2</c:v>
                </c:pt>
                <c:pt idx="123">
                  <c:v>3.4626860171556473E-2</c:v>
                </c:pt>
                <c:pt idx="124">
                  <c:v>3.462688997387886E-2</c:v>
                </c:pt>
                <c:pt idx="125">
                  <c:v>3.462693840265274E-2</c:v>
                </c:pt>
                <c:pt idx="126">
                  <c:v>3.462701290845871E-2</c:v>
                </c:pt>
                <c:pt idx="127">
                  <c:v>3.4627117216587067E-2</c:v>
                </c:pt>
                <c:pt idx="128">
                  <c:v>3.4627281129360199E-2</c:v>
                </c:pt>
                <c:pt idx="129">
                  <c:v>3.4627523273229599E-2</c:v>
                </c:pt>
                <c:pt idx="130">
                  <c:v>3.462788462638855E-2</c:v>
                </c:pt>
                <c:pt idx="131">
                  <c:v>3.4628432244062424E-2</c:v>
                </c:pt>
                <c:pt idx="132">
                  <c:v>3.4629248082637787E-2</c:v>
                </c:pt>
                <c:pt idx="133">
                  <c:v>3.4630473703145981E-2</c:v>
                </c:pt>
                <c:pt idx="134">
                  <c:v>3.4632313996553421E-2</c:v>
                </c:pt>
                <c:pt idx="135">
                  <c:v>3.4635070711374283E-2</c:v>
                </c:pt>
                <c:pt idx="136">
                  <c:v>3.4639205783605576E-2</c:v>
                </c:pt>
                <c:pt idx="137">
                  <c:v>3.4645412117242813E-2</c:v>
                </c:pt>
                <c:pt idx="138">
                  <c:v>3.4654721617698669E-2</c:v>
                </c:pt>
                <c:pt idx="139">
                  <c:v>3.4668684005737305E-2</c:v>
                </c:pt>
                <c:pt idx="140">
                  <c:v>3.4689627587795258E-2</c:v>
                </c:pt>
                <c:pt idx="141">
                  <c:v>3.4721042960882187E-2</c:v>
                </c:pt>
                <c:pt idx="142">
                  <c:v>3.476816788315773E-2</c:v>
                </c:pt>
                <c:pt idx="143">
                  <c:v>3.4838855266571045E-2</c:v>
                </c:pt>
                <c:pt idx="144">
                  <c:v>3.4944884479045868E-2</c:v>
                </c:pt>
                <c:pt idx="145">
                  <c:v>3.5103928297758102E-2</c:v>
                </c:pt>
                <c:pt idx="146">
                  <c:v>3.5342495888471603E-2</c:v>
                </c:pt>
                <c:pt idx="147">
                  <c:v>3.5700347274541855E-2</c:v>
                </c:pt>
                <c:pt idx="148">
                  <c:v>3.6237120628356934E-2</c:v>
                </c:pt>
                <c:pt idx="149">
                  <c:v>3.7042286247014999E-2</c:v>
                </c:pt>
                <c:pt idx="150">
                  <c:v>3.825002908706665E-2</c:v>
                </c:pt>
                <c:pt idx="151">
                  <c:v>4.0061648935079575E-2</c:v>
                </c:pt>
                <c:pt idx="152">
                  <c:v>4.2779073119163513E-2</c:v>
                </c:pt>
                <c:pt idx="153">
                  <c:v>4.303383082151413E-2</c:v>
                </c:pt>
                <c:pt idx="154">
                  <c:v>4.3129365891218185E-2</c:v>
                </c:pt>
                <c:pt idx="155">
                  <c:v>4.3165192008018494E-2</c:v>
                </c:pt>
                <c:pt idx="156">
                  <c:v>4.3165750801563263E-2</c:v>
                </c:pt>
                <c:pt idx="157">
                  <c:v>4.3166313320398331E-2</c:v>
                </c:pt>
                <c:pt idx="158">
                  <c:v>4.3166521936655045E-2</c:v>
                </c:pt>
                <c:pt idx="159">
                  <c:v>4.3166834861040115E-2</c:v>
                </c:pt>
                <c:pt idx="160">
                  <c:v>4.3166954070329666E-2</c:v>
                </c:pt>
                <c:pt idx="161">
                  <c:v>4.3166998773813248E-2</c:v>
                </c:pt>
                <c:pt idx="162">
                  <c:v>4.316706582903862E-2</c:v>
                </c:pt>
                <c:pt idx="163">
                  <c:v>4.3167166411876678E-2</c:v>
                </c:pt>
                <c:pt idx="164">
                  <c:v>4.3167203664779663E-2</c:v>
                </c:pt>
                <c:pt idx="165">
                  <c:v>4.3167214840650558E-2</c:v>
                </c:pt>
                <c:pt idx="166">
                  <c:v>4.3167237192392349E-2</c:v>
                </c:pt>
                <c:pt idx="167">
                  <c:v>4.3167270720005035E-2</c:v>
                </c:pt>
                <c:pt idx="168">
                  <c:v>4.3167281895875931E-2</c:v>
                </c:pt>
                <c:pt idx="169">
                  <c:v>4.3167285621166229E-2</c:v>
                </c:pt>
                <c:pt idx="170">
                  <c:v>4.3167293071746826E-2</c:v>
                </c:pt>
                <c:pt idx="171">
                  <c:v>4.3167300522327423E-2</c:v>
                </c:pt>
                <c:pt idx="172">
                  <c:v>4.3167304247617722E-2</c:v>
                </c:pt>
                <c:pt idx="173">
                  <c:v>4.316730797290802E-2</c:v>
                </c:pt>
                <c:pt idx="174">
                  <c:v>4.316730797290802E-2</c:v>
                </c:pt>
                <c:pt idx="175">
                  <c:v>4.3167311698198318E-2</c:v>
                </c:pt>
                <c:pt idx="176">
                  <c:v>4.3167315423488617E-2</c:v>
                </c:pt>
                <c:pt idx="177">
                  <c:v>4.3167315423488617E-2</c:v>
                </c:pt>
                <c:pt idx="178">
                  <c:v>4.3167315423488617E-2</c:v>
                </c:pt>
                <c:pt idx="179">
                  <c:v>4.3167315423488617E-2</c:v>
                </c:pt>
                <c:pt idx="180">
                  <c:v>4.3167315423488617E-2</c:v>
                </c:pt>
                <c:pt idx="181">
                  <c:v>4.3167315423488617E-2</c:v>
                </c:pt>
                <c:pt idx="182">
                  <c:v>4.3167315423488617E-2</c:v>
                </c:pt>
                <c:pt idx="183">
                  <c:v>4.3167319148778915E-2</c:v>
                </c:pt>
                <c:pt idx="184">
                  <c:v>4.3167319148778915E-2</c:v>
                </c:pt>
                <c:pt idx="185">
                  <c:v>4.3167319148778915E-2</c:v>
                </c:pt>
                <c:pt idx="186">
                  <c:v>4.3167319148778915E-2</c:v>
                </c:pt>
                <c:pt idx="187">
                  <c:v>4.3167319148778915E-2</c:v>
                </c:pt>
                <c:pt idx="188">
                  <c:v>4.3167319148778915E-2</c:v>
                </c:pt>
                <c:pt idx="189">
                  <c:v>4.3167319148778915E-2</c:v>
                </c:pt>
                <c:pt idx="190">
                  <c:v>4.3167319148778915E-2</c:v>
                </c:pt>
                <c:pt idx="191">
                  <c:v>4.3167319148778915E-2</c:v>
                </c:pt>
                <c:pt idx="192">
                  <c:v>4.3167319148778915E-2</c:v>
                </c:pt>
                <c:pt idx="193">
                  <c:v>4.3167322874069214E-2</c:v>
                </c:pt>
                <c:pt idx="194">
                  <c:v>4.3167322874069214E-2</c:v>
                </c:pt>
                <c:pt idx="195">
                  <c:v>4.3167326599359512E-2</c:v>
                </c:pt>
                <c:pt idx="196">
                  <c:v>4.3167330324649811E-2</c:v>
                </c:pt>
                <c:pt idx="197">
                  <c:v>4.3167334049940109E-2</c:v>
                </c:pt>
                <c:pt idx="198">
                  <c:v>4.3167337775230408E-2</c:v>
                </c:pt>
                <c:pt idx="199">
                  <c:v>4.3167345225811005E-2</c:v>
                </c:pt>
                <c:pt idx="200">
                  <c:v>4.31673564016819E-2</c:v>
                </c:pt>
                <c:pt idx="201">
                  <c:v>4.3167371302843094E-2</c:v>
                </c:pt>
                <c:pt idx="202">
                  <c:v>4.3167386204004288E-2</c:v>
                </c:pt>
                <c:pt idx="203">
                  <c:v>4.3167401105165482E-2</c:v>
                </c:pt>
                <c:pt idx="204">
                  <c:v>4.3167423456907272E-2</c:v>
                </c:pt>
                <c:pt idx="205">
                  <c:v>4.3167460709810257E-2</c:v>
                </c:pt>
                <c:pt idx="206">
                  <c:v>4.3167509138584137E-2</c:v>
                </c:pt>
                <c:pt idx="207">
                  <c:v>4.3167587369680405E-2</c:v>
                </c:pt>
                <c:pt idx="208">
                  <c:v>4.3167706578969955E-2</c:v>
                </c:pt>
                <c:pt idx="209">
                  <c:v>4.3167881667613983E-2</c:v>
                </c:pt>
                <c:pt idx="210">
                  <c:v>4.3168142437934875E-2</c:v>
                </c:pt>
                <c:pt idx="211">
                  <c:v>4.3168537318706512E-2</c:v>
                </c:pt>
                <c:pt idx="212">
                  <c:v>4.3169129639863968E-2</c:v>
                </c:pt>
                <c:pt idx="213">
                  <c:v>4.3170016258955002E-2</c:v>
                </c:pt>
                <c:pt idx="214">
                  <c:v>4.3171342462301254E-2</c:v>
                </c:pt>
                <c:pt idx="215">
                  <c:v>4.317333921790123E-2</c:v>
                </c:pt>
                <c:pt idx="216">
                  <c:v>4.3176330626010895E-2</c:v>
                </c:pt>
                <c:pt idx="217">
                  <c:v>4.3180815875530243E-2</c:v>
                </c:pt>
                <c:pt idx="218">
                  <c:v>4.3187547475099564E-2</c:v>
                </c:pt>
                <c:pt idx="219">
                  <c:v>4.3197646737098694E-2</c:v>
                </c:pt>
                <c:pt idx="220">
                  <c:v>4.3212790042161942E-2</c:v>
                </c:pt>
                <c:pt idx="221">
                  <c:v>4.3235510587692261E-2</c:v>
                </c:pt>
                <c:pt idx="222">
                  <c:v>4.3269585818052292E-2</c:v>
                </c:pt>
                <c:pt idx="223">
                  <c:v>4.3320704251527786E-2</c:v>
                </c:pt>
                <c:pt idx="224">
                  <c:v>4.3397378176450729E-2</c:v>
                </c:pt>
                <c:pt idx="225">
                  <c:v>4.3512389063835144E-2</c:v>
                </c:pt>
                <c:pt idx="226">
                  <c:v>4.3684903532266617E-2</c:v>
                </c:pt>
                <c:pt idx="227">
                  <c:v>4.3943677097558975E-2</c:v>
                </c:pt>
                <c:pt idx="228">
                  <c:v>4.4331837445497513E-2</c:v>
                </c:pt>
                <c:pt idx="229">
                  <c:v>4.4914081692695618E-2</c:v>
                </c:pt>
                <c:pt idx="230">
                  <c:v>4.5787442475557327E-2</c:v>
                </c:pt>
                <c:pt idx="231">
                  <c:v>4.7097489237785339E-2</c:v>
                </c:pt>
                <c:pt idx="232">
                  <c:v>4.906255379319191E-2</c:v>
                </c:pt>
                <c:pt idx="233">
                  <c:v>5.2010156214237213E-2</c:v>
                </c:pt>
                <c:pt idx="234">
                  <c:v>5.643155425786972E-2</c:v>
                </c:pt>
                <c:pt idx="235">
                  <c:v>6.1431553214788437E-2</c:v>
                </c:pt>
                <c:pt idx="236">
                  <c:v>6.6431552171707153E-2</c:v>
                </c:pt>
                <c:pt idx="237">
                  <c:v>6.7681558430194855E-2</c:v>
                </c:pt>
              </c:numCache>
            </c:numRef>
          </c:xVal>
          <c:yVal>
            <c:numRef>
              <c:f>A200M!$B$1:$B$238</c:f>
              <c:numCache>
                <c:formatCode>General</c:formatCode>
                <c:ptCount val="238"/>
                <c:pt idx="0">
                  <c:v>0</c:v>
                </c:pt>
                <c:pt idx="1">
                  <c:v>756.9541015625</c:v>
                </c:pt>
                <c:pt idx="2">
                  <c:v>1501.0562744140625</c:v>
                </c:pt>
                <c:pt idx="3">
                  <c:v>2227.824462890625</c:v>
                </c:pt>
                <c:pt idx="4">
                  <c:v>2930.137451171875</c:v>
                </c:pt>
                <c:pt idx="5">
                  <c:v>3100.240966796875</c:v>
                </c:pt>
                <c:pt idx="6">
                  <c:v>3346.704833984375</c:v>
                </c:pt>
                <c:pt idx="7">
                  <c:v>3423.755615234375</c:v>
                </c:pt>
                <c:pt idx="8">
                  <c:v>3378.78173828125</c:v>
                </c:pt>
                <c:pt idx="9">
                  <c:v>3346.692626953125</c:v>
                </c:pt>
                <c:pt idx="10">
                  <c:v>3351.063232421875</c:v>
                </c:pt>
                <c:pt idx="11">
                  <c:v>3374.42626953125</c:v>
                </c:pt>
                <c:pt idx="12">
                  <c:v>3422.038330078125</c:v>
                </c:pt>
                <c:pt idx="13">
                  <c:v>3440.46142578125</c:v>
                </c:pt>
                <c:pt idx="14">
                  <c:v>3442.84033203125</c:v>
                </c:pt>
                <c:pt idx="15">
                  <c:v>3446.687255859375</c:v>
                </c:pt>
                <c:pt idx="16">
                  <c:v>3450.08837890625</c:v>
                </c:pt>
                <c:pt idx="17">
                  <c:v>3413.017822265625</c:v>
                </c:pt>
                <c:pt idx="18">
                  <c:v>3410.93310546875</c:v>
                </c:pt>
                <c:pt idx="19">
                  <c:v>3410.302490234375</c:v>
                </c:pt>
                <c:pt idx="20">
                  <c:v>3408.66650390625</c:v>
                </c:pt>
                <c:pt idx="21">
                  <c:v>3357.457763671875</c:v>
                </c:pt>
                <c:pt idx="22">
                  <c:v>3343.9375</c:v>
                </c:pt>
                <c:pt idx="23">
                  <c:v>3338.642333984375</c:v>
                </c:pt>
                <c:pt idx="24">
                  <c:v>3336.625244140625</c:v>
                </c:pt>
                <c:pt idx="25">
                  <c:v>3333.33349609375</c:v>
                </c:pt>
                <c:pt idx="26">
                  <c:v>3332.03466796875</c:v>
                </c:pt>
                <c:pt idx="27">
                  <c:v>3329.392578125</c:v>
                </c:pt>
                <c:pt idx="28">
                  <c:v>3314.424560546875</c:v>
                </c:pt>
                <c:pt idx="29">
                  <c:v>3311.911376953125</c:v>
                </c:pt>
                <c:pt idx="30">
                  <c:v>3309.8310546875</c:v>
                </c:pt>
                <c:pt idx="31">
                  <c:v>3307.9853515625</c:v>
                </c:pt>
                <c:pt idx="32">
                  <c:v>3305.29931640625</c:v>
                </c:pt>
                <c:pt idx="33">
                  <c:v>3304.05078125</c:v>
                </c:pt>
                <c:pt idx="34">
                  <c:v>3301.59912109375</c:v>
                </c:pt>
                <c:pt idx="35">
                  <c:v>3195.12939453125</c:v>
                </c:pt>
                <c:pt idx="36">
                  <c:v>3192.92138671875</c:v>
                </c:pt>
                <c:pt idx="37">
                  <c:v>3190.984619140625</c:v>
                </c:pt>
                <c:pt idx="38">
                  <c:v>3189.256103515625</c:v>
                </c:pt>
                <c:pt idx="39">
                  <c:v>3186.96142578125</c:v>
                </c:pt>
                <c:pt idx="40">
                  <c:v>3183.982177734375</c:v>
                </c:pt>
                <c:pt idx="41">
                  <c:v>3182.771484375</c:v>
                </c:pt>
                <c:pt idx="42">
                  <c:v>3180.943603515625</c:v>
                </c:pt>
                <c:pt idx="43">
                  <c:v>3179.9521484375</c:v>
                </c:pt>
                <c:pt idx="44">
                  <c:v>3179.5126953125</c:v>
                </c:pt>
                <c:pt idx="45">
                  <c:v>3178.59765625</c:v>
                </c:pt>
                <c:pt idx="46">
                  <c:v>3177.97998046875</c:v>
                </c:pt>
                <c:pt idx="47">
                  <c:v>3177.36865234375</c:v>
                </c:pt>
                <c:pt idx="48">
                  <c:v>3177.307373046875</c:v>
                </c:pt>
                <c:pt idx="49">
                  <c:v>3177.270263671875</c:v>
                </c:pt>
                <c:pt idx="50">
                  <c:v>3177.253173828125</c:v>
                </c:pt>
                <c:pt idx="51">
                  <c:v>3177.214599609375</c:v>
                </c:pt>
                <c:pt idx="52">
                  <c:v>3177.197265625</c:v>
                </c:pt>
                <c:pt idx="53">
                  <c:v>3177.16064453125</c:v>
                </c:pt>
                <c:pt idx="54">
                  <c:v>3177.144775390625</c:v>
                </c:pt>
                <c:pt idx="55">
                  <c:v>3177.114013671875</c:v>
                </c:pt>
                <c:pt idx="56">
                  <c:v>3177.0283203125</c:v>
                </c:pt>
                <c:pt idx="57">
                  <c:v>3176.986083984375</c:v>
                </c:pt>
                <c:pt idx="58">
                  <c:v>3176.86865234375</c:v>
                </c:pt>
                <c:pt idx="59">
                  <c:v>3176.810791015625</c:v>
                </c:pt>
                <c:pt idx="60">
                  <c:v>3176.6552734375</c:v>
                </c:pt>
                <c:pt idx="61">
                  <c:v>3176.580322265625</c:v>
                </c:pt>
                <c:pt idx="62">
                  <c:v>3176.390869140625</c:v>
                </c:pt>
                <c:pt idx="63">
                  <c:v>3176.302490234375</c:v>
                </c:pt>
                <c:pt idx="64">
                  <c:v>3176.1005859375</c:v>
                </c:pt>
                <c:pt idx="65">
                  <c:v>3176.010986328125</c:v>
                </c:pt>
                <c:pt idx="66">
                  <c:v>3175.828369140625</c:v>
                </c:pt>
                <c:pt idx="67">
                  <c:v>3175.2490234375</c:v>
                </c:pt>
                <c:pt idx="68">
                  <c:v>3174.95166015625</c:v>
                </c:pt>
                <c:pt idx="69">
                  <c:v>3174.03515625</c:v>
                </c:pt>
                <c:pt idx="70">
                  <c:v>3173.576171875</c:v>
                </c:pt>
                <c:pt idx="71">
                  <c:v>3172.3447265625</c:v>
                </c:pt>
                <c:pt idx="72">
                  <c:v>3160.809326171875</c:v>
                </c:pt>
                <c:pt idx="73">
                  <c:v>3143.950927734375</c:v>
                </c:pt>
                <c:pt idx="74">
                  <c:v>3136.263427734375</c:v>
                </c:pt>
                <c:pt idx="75">
                  <c:v>3133.342529296875</c:v>
                </c:pt>
                <c:pt idx="76">
                  <c:v>3131.549072265625</c:v>
                </c:pt>
                <c:pt idx="77">
                  <c:v>3130.36083984375</c:v>
                </c:pt>
                <c:pt idx="78">
                  <c:v>3129.4326171875</c:v>
                </c:pt>
                <c:pt idx="79">
                  <c:v>3128.618408203125</c:v>
                </c:pt>
                <c:pt idx="80">
                  <c:v>3127.885009765625</c:v>
                </c:pt>
                <c:pt idx="81">
                  <c:v>3127.224365234375</c:v>
                </c:pt>
                <c:pt idx="82">
                  <c:v>3126.974609375</c:v>
                </c:pt>
                <c:pt idx="83">
                  <c:v>3126.584228515625</c:v>
                </c:pt>
                <c:pt idx="84">
                  <c:v>3126.400146484375</c:v>
                </c:pt>
                <c:pt idx="85">
                  <c:v>3126.322021484375</c:v>
                </c:pt>
                <c:pt idx="86">
                  <c:v>3126.172607421875</c:v>
                </c:pt>
                <c:pt idx="87">
                  <c:v>3125.60546875</c:v>
                </c:pt>
                <c:pt idx="88">
                  <c:v>3125.2548828125</c:v>
                </c:pt>
                <c:pt idx="89">
                  <c:v>3125.09375</c:v>
                </c:pt>
                <c:pt idx="90">
                  <c:v>3124.738037109375</c:v>
                </c:pt>
                <c:pt idx="91">
                  <c:v>3124.58251953125</c:v>
                </c:pt>
                <c:pt idx="92">
                  <c:v>3124.278564453125</c:v>
                </c:pt>
                <c:pt idx="93">
                  <c:v>3123.481201171875</c:v>
                </c:pt>
                <c:pt idx="94">
                  <c:v>3109.1640625</c:v>
                </c:pt>
                <c:pt idx="95">
                  <c:v>3098.262451171875</c:v>
                </c:pt>
                <c:pt idx="96">
                  <c:v>3093.114013671875</c:v>
                </c:pt>
                <c:pt idx="97">
                  <c:v>3090.758544921875</c:v>
                </c:pt>
                <c:pt idx="98">
                  <c:v>3089.3330078125</c:v>
                </c:pt>
                <c:pt idx="99">
                  <c:v>3088.49169921875</c:v>
                </c:pt>
                <c:pt idx="100">
                  <c:v>3087.9267578125</c:v>
                </c:pt>
                <c:pt idx="101">
                  <c:v>3087.444580078125</c:v>
                </c:pt>
                <c:pt idx="102">
                  <c:v>3086.86279296875</c:v>
                </c:pt>
                <c:pt idx="103">
                  <c:v>3086.60595703125</c:v>
                </c:pt>
                <c:pt idx="104">
                  <c:v>3086.5</c:v>
                </c:pt>
                <c:pt idx="105">
                  <c:v>3086.306396484375</c:v>
                </c:pt>
                <c:pt idx="106">
                  <c:v>3085.78369140625</c:v>
                </c:pt>
                <c:pt idx="107">
                  <c:v>3085.519287109375</c:v>
                </c:pt>
                <c:pt idx="108">
                  <c:v>3084.660400390625</c:v>
                </c:pt>
                <c:pt idx="109">
                  <c:v>3084.21533203125</c:v>
                </c:pt>
                <c:pt idx="110">
                  <c:v>3082.87158203125</c:v>
                </c:pt>
                <c:pt idx="111">
                  <c:v>3071.397705078125</c:v>
                </c:pt>
                <c:pt idx="112">
                  <c:v>3062.050537109375</c:v>
                </c:pt>
                <c:pt idx="113">
                  <c:v>3057.533935546875</c:v>
                </c:pt>
                <c:pt idx="114">
                  <c:v>3055.162353515625</c:v>
                </c:pt>
                <c:pt idx="115">
                  <c:v>3054.140625</c:v>
                </c:pt>
                <c:pt idx="116">
                  <c:v>3053.756591796875</c:v>
                </c:pt>
                <c:pt idx="117">
                  <c:v>3053.623779296875</c:v>
                </c:pt>
                <c:pt idx="118">
                  <c:v>3053.58056640625</c:v>
                </c:pt>
                <c:pt idx="119">
                  <c:v>3053.567626953125</c:v>
                </c:pt>
                <c:pt idx="120">
                  <c:v>3053.564208984375</c:v>
                </c:pt>
                <c:pt idx="121">
                  <c:v>3053.56298828125</c:v>
                </c:pt>
                <c:pt idx="122">
                  <c:v>3053.5625</c:v>
                </c:pt>
                <c:pt idx="123">
                  <c:v>3053.562255859375</c:v>
                </c:pt>
                <c:pt idx="124">
                  <c:v>3053.561767578125</c:v>
                </c:pt>
                <c:pt idx="125">
                  <c:v>3053.56103515625</c:v>
                </c:pt>
                <c:pt idx="126">
                  <c:v>3053.559814453125</c:v>
                </c:pt>
                <c:pt idx="127">
                  <c:v>3053.55810546875</c:v>
                </c:pt>
                <c:pt idx="128">
                  <c:v>3053.5556640625</c:v>
                </c:pt>
                <c:pt idx="129">
                  <c:v>3053.5517578125</c:v>
                </c:pt>
                <c:pt idx="130">
                  <c:v>3053.546142578125</c:v>
                </c:pt>
                <c:pt idx="131">
                  <c:v>3053.537353515625</c:v>
                </c:pt>
                <c:pt idx="132">
                  <c:v>3053.524658203125</c:v>
                </c:pt>
                <c:pt idx="133">
                  <c:v>3053.50537109375</c:v>
                </c:pt>
                <c:pt idx="134">
                  <c:v>3053.476318359375</c:v>
                </c:pt>
                <c:pt idx="135">
                  <c:v>3053.43310546875</c:v>
                </c:pt>
                <c:pt idx="136">
                  <c:v>3053.368408203125</c:v>
                </c:pt>
                <c:pt idx="137">
                  <c:v>3053.27197265625</c:v>
                </c:pt>
                <c:pt idx="138">
                  <c:v>3053.128173828125</c:v>
                </c:pt>
                <c:pt idx="139">
                  <c:v>3052.91455078125</c:v>
                </c:pt>
                <c:pt idx="140">
                  <c:v>3052.59912109375</c:v>
                </c:pt>
                <c:pt idx="141">
                  <c:v>3052.13720703125</c:v>
                </c:pt>
                <c:pt idx="142">
                  <c:v>3051.4677734375</c:v>
                </c:pt>
                <c:pt idx="143">
                  <c:v>3050.515380859375</c:v>
                </c:pt>
                <c:pt idx="144">
                  <c:v>3049.195068359375</c:v>
                </c:pt>
                <c:pt idx="145">
                  <c:v>3047.438232421875</c:v>
                </c:pt>
                <c:pt idx="146">
                  <c:v>3045.248779296875</c:v>
                </c:pt>
                <c:pt idx="147">
                  <c:v>3042.81884765625</c:v>
                </c:pt>
                <c:pt idx="148">
                  <c:v>3040.73291015625</c:v>
                </c:pt>
                <c:pt idx="149">
                  <c:v>3040.300048828125</c:v>
                </c:pt>
                <c:pt idx="150">
                  <c:v>3044.0380859375</c:v>
                </c:pt>
                <c:pt idx="151">
                  <c:v>3055.322265625</c:v>
                </c:pt>
                <c:pt idx="152">
                  <c:v>3079.85302734375</c:v>
                </c:pt>
                <c:pt idx="153">
                  <c:v>3081.0283203125</c:v>
                </c:pt>
                <c:pt idx="154">
                  <c:v>3081.364013671875</c:v>
                </c:pt>
                <c:pt idx="155">
                  <c:v>3080.593994140625</c:v>
                </c:pt>
                <c:pt idx="156">
                  <c:v>3080.551513671875</c:v>
                </c:pt>
                <c:pt idx="157">
                  <c:v>3080.492431640625</c:v>
                </c:pt>
                <c:pt idx="158">
                  <c:v>3080.4638671875</c:v>
                </c:pt>
                <c:pt idx="159">
                  <c:v>3080.397705078125</c:v>
                </c:pt>
                <c:pt idx="160">
                  <c:v>3080.363037109375</c:v>
                </c:pt>
                <c:pt idx="161">
                  <c:v>3080.34765625</c:v>
                </c:pt>
                <c:pt idx="162">
                  <c:v>3080.317626953125</c:v>
                </c:pt>
                <c:pt idx="163">
                  <c:v>3080.216064453125</c:v>
                </c:pt>
                <c:pt idx="164">
                  <c:v>3080.1572265625</c:v>
                </c:pt>
                <c:pt idx="165">
                  <c:v>3080.130859375</c:v>
                </c:pt>
                <c:pt idx="166">
                  <c:v>3080.075927734375</c:v>
                </c:pt>
                <c:pt idx="167">
                  <c:v>3079.8408203125</c:v>
                </c:pt>
                <c:pt idx="168">
                  <c:v>3079.69970703125</c:v>
                </c:pt>
                <c:pt idx="169">
                  <c:v>3079.6357421875</c:v>
                </c:pt>
                <c:pt idx="170">
                  <c:v>3079.501220703125</c:v>
                </c:pt>
                <c:pt idx="171">
                  <c:v>3078.96533203125</c:v>
                </c:pt>
                <c:pt idx="172">
                  <c:v>3078.65380859375</c:v>
                </c:pt>
                <c:pt idx="173">
                  <c:v>3078.5146484375</c:v>
                </c:pt>
                <c:pt idx="174">
                  <c:v>3078.231689453125</c:v>
                </c:pt>
                <c:pt idx="175">
                  <c:v>3077.34521484375</c:v>
                </c:pt>
                <c:pt idx="176">
                  <c:v>3075.325439453125</c:v>
                </c:pt>
                <c:pt idx="177">
                  <c:v>3074.01953125</c:v>
                </c:pt>
                <c:pt idx="178">
                  <c:v>3073.403076171875</c:v>
                </c:pt>
                <c:pt idx="179">
                  <c:v>3072.02734375</c:v>
                </c:pt>
                <c:pt idx="180">
                  <c:v>3070.507080078125</c:v>
                </c:pt>
                <c:pt idx="181">
                  <c:v>3069.82958984375</c:v>
                </c:pt>
                <c:pt idx="182">
                  <c:v>3068.524169921875</c:v>
                </c:pt>
                <c:pt idx="183">
                  <c:v>3065.142333984375</c:v>
                </c:pt>
                <c:pt idx="184">
                  <c:v>3063.482421875</c:v>
                </c:pt>
                <c:pt idx="185">
                  <c:v>3059.7529296875</c:v>
                </c:pt>
                <c:pt idx="186">
                  <c:v>3043.5869140625</c:v>
                </c:pt>
                <c:pt idx="187">
                  <c:v>2992.6103515625</c:v>
                </c:pt>
                <c:pt idx="188">
                  <c:v>2942.490966796875</c:v>
                </c:pt>
                <c:pt idx="189">
                  <c:v>2905.69775390625</c:v>
                </c:pt>
                <c:pt idx="190">
                  <c:v>2883.485595703125</c:v>
                </c:pt>
                <c:pt idx="191">
                  <c:v>2867.867431640625</c:v>
                </c:pt>
                <c:pt idx="192">
                  <c:v>2858.407958984375</c:v>
                </c:pt>
                <c:pt idx="193">
                  <c:v>2853.509765625</c:v>
                </c:pt>
                <c:pt idx="194">
                  <c:v>2851.048828125</c:v>
                </c:pt>
                <c:pt idx="195">
                  <c:v>2848.68115234375</c:v>
                </c:pt>
                <c:pt idx="196">
                  <c:v>2847.248291015625</c:v>
                </c:pt>
                <c:pt idx="197">
                  <c:v>2846.80810546875</c:v>
                </c:pt>
                <c:pt idx="198">
                  <c:v>2846.23291015625</c:v>
                </c:pt>
                <c:pt idx="199">
                  <c:v>2846.00537109375</c:v>
                </c:pt>
                <c:pt idx="200">
                  <c:v>2845.93701171875</c:v>
                </c:pt>
                <c:pt idx="201">
                  <c:v>2846.373291015625</c:v>
                </c:pt>
                <c:pt idx="202">
                  <c:v>2846.3466796875</c:v>
                </c:pt>
                <c:pt idx="203">
                  <c:v>2846.373779296875</c:v>
                </c:pt>
                <c:pt idx="204">
                  <c:v>2846.37451171875</c:v>
                </c:pt>
                <c:pt idx="205">
                  <c:v>2846.374755859375</c:v>
                </c:pt>
                <c:pt idx="206">
                  <c:v>2846.375</c:v>
                </c:pt>
                <c:pt idx="207">
                  <c:v>2846.375244140625</c:v>
                </c:pt>
                <c:pt idx="208">
                  <c:v>2846.37548828125</c:v>
                </c:pt>
                <c:pt idx="209">
                  <c:v>2846.376220703125</c:v>
                </c:pt>
                <c:pt idx="210">
                  <c:v>2846.376953125</c:v>
                </c:pt>
                <c:pt idx="211">
                  <c:v>2846.378173828125</c:v>
                </c:pt>
                <c:pt idx="212">
                  <c:v>2846.380126953125</c:v>
                </c:pt>
                <c:pt idx="213">
                  <c:v>2846.383056640625</c:v>
                </c:pt>
                <c:pt idx="214">
                  <c:v>2846.38720703125</c:v>
                </c:pt>
                <c:pt idx="215">
                  <c:v>2846.3935546875</c:v>
                </c:pt>
                <c:pt idx="216">
                  <c:v>2846.4033203125</c:v>
                </c:pt>
                <c:pt idx="217">
                  <c:v>2846.417724609375</c:v>
                </c:pt>
                <c:pt idx="218">
                  <c:v>2846.439208984375</c:v>
                </c:pt>
                <c:pt idx="219">
                  <c:v>2846.471923828125</c:v>
                </c:pt>
                <c:pt idx="220">
                  <c:v>2846.52099609375</c:v>
                </c:pt>
                <c:pt idx="221">
                  <c:v>2846.594970703125</c:v>
                </c:pt>
                <c:pt idx="222">
                  <c:v>2846.707275390625</c:v>
                </c:pt>
                <c:pt idx="223">
                  <c:v>2846.8779296875</c:v>
                </c:pt>
                <c:pt idx="224">
                  <c:v>2847.139404296875</c:v>
                </c:pt>
                <c:pt idx="225">
                  <c:v>2847.543701171875</c:v>
                </c:pt>
                <c:pt idx="226">
                  <c:v>2848.176513671875</c:v>
                </c:pt>
                <c:pt idx="227">
                  <c:v>2849.184326171875</c:v>
                </c:pt>
                <c:pt idx="228">
                  <c:v>2850.82275390625</c:v>
                </c:pt>
                <c:pt idx="229">
                  <c:v>2853.55322265625</c:v>
                </c:pt>
                <c:pt idx="230">
                  <c:v>2858.220458984375</c:v>
                </c:pt>
                <c:pt idx="231">
                  <c:v>2866.38623046875</c:v>
                </c:pt>
                <c:pt idx="232">
                  <c:v>2880.91357421875</c:v>
                </c:pt>
                <c:pt idx="233">
                  <c:v>2906.01220703125</c:v>
                </c:pt>
                <c:pt idx="234">
                  <c:v>2950.268310546875</c:v>
                </c:pt>
                <c:pt idx="235">
                  <c:v>3004.61279296875</c:v>
                </c:pt>
                <c:pt idx="236">
                  <c:v>3051.7294921875</c:v>
                </c:pt>
                <c:pt idx="237">
                  <c:v>3059.971435546875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C4-4762-940E-7C06E9735D19}"/>
            </c:ext>
          </c:extLst>
        </c:ser>
        <c:ser>
          <c:idx val="0"/>
          <c:order val="1"/>
          <c:tx>
            <c:strRef>
              <c:f>A200M!$K$3</c:f>
              <c:strCache>
                <c:ptCount val="1"/>
                <c:pt idx="0">
                  <c:v>Weld Imperfection - ST_6</c:v>
                </c:pt>
              </c:strCache>
            </c:strRef>
          </c:tx>
          <c:spPr>
            <a:ln w="1905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A200M!$D$1:$D$2308</c:f>
              <c:numCache>
                <c:formatCode>General</c:formatCode>
                <c:ptCount val="2308"/>
                <c:pt idx="0">
                  <c:v>0</c:v>
                </c:pt>
                <c:pt idx="1">
                  <c:v>4.999999888241291E-3</c:v>
                </c:pt>
                <c:pt idx="2">
                  <c:v>9.9999997764825821E-3</c:v>
                </c:pt>
                <c:pt idx="3">
                  <c:v>1.4999999664723873E-2</c:v>
                </c:pt>
                <c:pt idx="4">
                  <c:v>1.9999999552965164E-2</c:v>
                </c:pt>
                <c:pt idx="5">
                  <c:v>2.500000037252903E-2</c:v>
                </c:pt>
                <c:pt idx="6">
                  <c:v>2.9999999329447746E-2</c:v>
                </c:pt>
                <c:pt idx="7">
                  <c:v>3.007812425494194E-2</c:v>
                </c:pt>
                <c:pt idx="8">
                  <c:v>3.0107421800494194E-2</c:v>
                </c:pt>
                <c:pt idx="9">
                  <c:v>3.01513671875E-2</c:v>
                </c:pt>
                <c:pt idx="10">
                  <c:v>3.0155487358570099E-2</c:v>
                </c:pt>
                <c:pt idx="11">
                  <c:v>3.0161667615175247E-2</c:v>
                </c:pt>
                <c:pt idx="12">
                  <c:v>3.0163984745740891E-2</c:v>
                </c:pt>
                <c:pt idx="13">
                  <c:v>3.0164852738380432E-2</c:v>
                </c:pt>
                <c:pt idx="14">
                  <c:v>3.0166156589984894E-2</c:v>
                </c:pt>
                <c:pt idx="15">
                  <c:v>3.0166646465659142E-2</c:v>
                </c:pt>
                <c:pt idx="16">
                  <c:v>3.0166829004883766E-2</c:v>
                </c:pt>
                <c:pt idx="17">
                  <c:v>3.0166897922754288E-2</c:v>
                </c:pt>
                <c:pt idx="18">
                  <c:v>3.0167000368237495E-2</c:v>
                </c:pt>
                <c:pt idx="19">
                  <c:v>3.0167039483785629E-2</c:v>
                </c:pt>
                <c:pt idx="20">
                  <c:v>3.0167054384946823E-2</c:v>
                </c:pt>
                <c:pt idx="21">
                  <c:v>3.0167059972882271E-2</c:v>
                </c:pt>
                <c:pt idx="22">
                  <c:v>3.0167067423462868E-2</c:v>
                </c:pt>
                <c:pt idx="23">
                  <c:v>3.0167080461978912E-2</c:v>
                </c:pt>
                <c:pt idx="24">
                  <c:v>3.0167084187269211E-2</c:v>
                </c:pt>
                <c:pt idx="25">
                  <c:v>3.0167091637849808E-2</c:v>
                </c:pt>
                <c:pt idx="26">
                  <c:v>3.0167093500494957E-2</c:v>
                </c:pt>
                <c:pt idx="27">
                  <c:v>3.0167097225785255E-2</c:v>
                </c:pt>
                <c:pt idx="28">
                  <c:v>3.0167099088430405E-2</c:v>
                </c:pt>
                <c:pt idx="29">
                  <c:v>3.0167100951075554E-2</c:v>
                </c:pt>
                <c:pt idx="30">
                  <c:v>3.0167104676365852E-2</c:v>
                </c:pt>
                <c:pt idx="31">
                  <c:v>3.0167106539011002E-2</c:v>
                </c:pt>
                <c:pt idx="32">
                  <c:v>3.0167108401656151E-2</c:v>
                </c:pt>
                <c:pt idx="33">
                  <c:v>3.01671102643013E-2</c:v>
                </c:pt>
                <c:pt idx="34">
                  <c:v>3.01671102643013E-2</c:v>
                </c:pt>
                <c:pt idx="35">
                  <c:v>3.01671102643013E-2</c:v>
                </c:pt>
                <c:pt idx="36">
                  <c:v>3.0167112126946449E-2</c:v>
                </c:pt>
                <c:pt idx="37">
                  <c:v>3.0167112126946449E-2</c:v>
                </c:pt>
                <c:pt idx="38">
                  <c:v>3.0167112126946449E-2</c:v>
                </c:pt>
                <c:pt idx="39">
                  <c:v>3.0167112126946449E-2</c:v>
                </c:pt>
                <c:pt idx="40">
                  <c:v>3.0167113989591599E-2</c:v>
                </c:pt>
                <c:pt idx="41">
                  <c:v>3.0167113989591599E-2</c:v>
                </c:pt>
                <c:pt idx="42">
                  <c:v>3.0167113989591599E-2</c:v>
                </c:pt>
                <c:pt idx="43">
                  <c:v>3.0167113989591599E-2</c:v>
                </c:pt>
                <c:pt idx="44">
                  <c:v>3.0167113989591599E-2</c:v>
                </c:pt>
                <c:pt idx="45">
                  <c:v>3.0167113989591599E-2</c:v>
                </c:pt>
                <c:pt idx="46">
                  <c:v>3.0167113989591599E-2</c:v>
                </c:pt>
                <c:pt idx="47">
                  <c:v>3.0167115852236748E-2</c:v>
                </c:pt>
                <c:pt idx="48">
                  <c:v>3.0167115852236748E-2</c:v>
                </c:pt>
                <c:pt idx="49">
                  <c:v>3.0167117714881897E-2</c:v>
                </c:pt>
                <c:pt idx="50">
                  <c:v>3.0167121440172195E-2</c:v>
                </c:pt>
                <c:pt idx="51">
                  <c:v>3.0167123302817345E-2</c:v>
                </c:pt>
                <c:pt idx="52">
                  <c:v>3.0167128890752792E-2</c:v>
                </c:pt>
                <c:pt idx="53">
                  <c:v>3.0167138203978539E-2</c:v>
                </c:pt>
                <c:pt idx="54">
                  <c:v>3.0167149379849434E-2</c:v>
                </c:pt>
                <c:pt idx="55">
                  <c:v>3.0167168006300926E-2</c:v>
                </c:pt>
                <c:pt idx="56">
                  <c:v>3.0167194083333015E-2</c:v>
                </c:pt>
                <c:pt idx="57">
                  <c:v>3.0167235061526299E-2</c:v>
                </c:pt>
                <c:pt idx="58">
                  <c:v>3.0167294666171074E-2</c:v>
                </c:pt>
                <c:pt idx="59">
                  <c:v>3.0167385935783386E-2</c:v>
                </c:pt>
                <c:pt idx="60">
                  <c:v>3.016752190887928E-2</c:v>
                </c:pt>
                <c:pt idx="61">
                  <c:v>3.0167724937200546E-2</c:v>
                </c:pt>
                <c:pt idx="62">
                  <c:v>3.016803041100502E-2</c:v>
                </c:pt>
                <c:pt idx="63">
                  <c:v>3.016849048435688E-2</c:v>
                </c:pt>
                <c:pt idx="64">
                  <c:v>3.0169177800416946E-2</c:v>
                </c:pt>
                <c:pt idx="65">
                  <c:v>3.017020970582962E-2</c:v>
                </c:pt>
                <c:pt idx="66">
                  <c:v>3.0171757563948631E-2</c:v>
                </c:pt>
                <c:pt idx="67">
                  <c:v>3.0174080282449722E-2</c:v>
                </c:pt>
                <c:pt idx="68">
                  <c:v>3.0177563428878784E-2</c:v>
                </c:pt>
                <c:pt idx="69">
                  <c:v>3.0182788148522377E-2</c:v>
                </c:pt>
                <c:pt idx="70">
                  <c:v>3.0190626159310341E-2</c:v>
                </c:pt>
                <c:pt idx="71">
                  <c:v>3.0202383175492287E-2</c:v>
                </c:pt>
                <c:pt idx="72">
                  <c:v>3.0220016837120056E-2</c:v>
                </c:pt>
                <c:pt idx="73">
                  <c:v>3.0246470123529434E-2</c:v>
                </c:pt>
                <c:pt idx="74">
                  <c:v>3.0286148190498352E-2</c:v>
                </c:pt>
                <c:pt idx="75">
                  <c:v>3.0345665290951729E-2</c:v>
                </c:pt>
                <c:pt idx="76">
                  <c:v>3.0434941872954369E-2</c:v>
                </c:pt>
                <c:pt idx="77">
                  <c:v>3.0568854883313179E-2</c:v>
                </c:pt>
                <c:pt idx="78">
                  <c:v>3.0769726261496544E-2</c:v>
                </c:pt>
                <c:pt idx="79">
                  <c:v>3.1071033328771591E-2</c:v>
                </c:pt>
                <c:pt idx="80">
                  <c:v>3.1522992998361588E-2</c:v>
                </c:pt>
                <c:pt idx="81">
                  <c:v>3.2200932502746582E-2</c:v>
                </c:pt>
                <c:pt idx="82">
                  <c:v>3.3217839896678925E-2</c:v>
                </c:pt>
                <c:pt idx="83">
                  <c:v>3.4743204712867737E-2</c:v>
                </c:pt>
                <c:pt idx="84">
                  <c:v>3.5315215587615967E-2</c:v>
                </c:pt>
                <c:pt idx="85">
                  <c:v>3.5529721528291702E-2</c:v>
                </c:pt>
                <c:pt idx="86">
                  <c:v>3.5539776086807251E-2</c:v>
                </c:pt>
                <c:pt idx="87">
                  <c:v>3.5554856061935425E-2</c:v>
                </c:pt>
                <c:pt idx="88">
                  <c:v>3.5555209964513779E-2</c:v>
                </c:pt>
                <c:pt idx="89">
                  <c:v>3.555573895573616E-2</c:v>
                </c:pt>
                <c:pt idx="90">
                  <c:v>3.5555940121412277E-2</c:v>
                </c:pt>
                <c:pt idx="91">
                  <c:v>3.555595874786377E-2</c:v>
                </c:pt>
                <c:pt idx="92">
                  <c:v>3.5555984824895859E-2</c:v>
                </c:pt>
                <c:pt idx="93">
                  <c:v>3.5555996000766754E-2</c:v>
                </c:pt>
                <c:pt idx="94">
                  <c:v>3.5555999726057053E-2</c:v>
                </c:pt>
                <c:pt idx="95">
                  <c:v>3.555600717663765E-2</c:v>
                </c:pt>
                <c:pt idx="96">
                  <c:v>3.555600717663765E-2</c:v>
                </c:pt>
                <c:pt idx="97">
                  <c:v>3.5556010901927948E-2</c:v>
                </c:pt>
                <c:pt idx="98">
                  <c:v>3.5556018352508545E-2</c:v>
                </c:pt>
                <c:pt idx="99">
                  <c:v>3.5556018352508545E-2</c:v>
                </c:pt>
                <c:pt idx="100">
                  <c:v>3.5556022077798843E-2</c:v>
                </c:pt>
                <c:pt idx="101">
                  <c:v>3.5556022077798843E-2</c:v>
                </c:pt>
                <c:pt idx="102">
                  <c:v>3.5556025803089142E-2</c:v>
                </c:pt>
                <c:pt idx="103">
                  <c:v>3.5556025803089142E-2</c:v>
                </c:pt>
                <c:pt idx="104">
                  <c:v>3.5556025803089142E-2</c:v>
                </c:pt>
                <c:pt idx="105">
                  <c:v>3.5556025803089142E-2</c:v>
                </c:pt>
                <c:pt idx="106">
                  <c:v>3.5556025803089142E-2</c:v>
                </c:pt>
                <c:pt idx="107">
                  <c:v>3.5556025803089142E-2</c:v>
                </c:pt>
                <c:pt idx="108">
                  <c:v>3.5556025803089142E-2</c:v>
                </c:pt>
                <c:pt idx="109">
                  <c:v>3.5556025803089142E-2</c:v>
                </c:pt>
                <c:pt idx="110">
                  <c:v>3.5556025803089142E-2</c:v>
                </c:pt>
                <c:pt idx="111">
                  <c:v>3.555602952837944E-2</c:v>
                </c:pt>
                <c:pt idx="112">
                  <c:v>3.555602952837944E-2</c:v>
                </c:pt>
                <c:pt idx="113">
                  <c:v>3.555602952837944E-2</c:v>
                </c:pt>
                <c:pt idx="114">
                  <c:v>3.555602952837944E-2</c:v>
                </c:pt>
                <c:pt idx="115">
                  <c:v>3.555602952837944E-2</c:v>
                </c:pt>
                <c:pt idx="116">
                  <c:v>3.555602952837944E-2</c:v>
                </c:pt>
                <c:pt idx="117">
                  <c:v>3.555602952837944E-2</c:v>
                </c:pt>
                <c:pt idx="118">
                  <c:v>3.555602952837944E-2</c:v>
                </c:pt>
                <c:pt idx="119">
                  <c:v>3.555602952837944E-2</c:v>
                </c:pt>
                <c:pt idx="120">
                  <c:v>3.555602952837944E-2</c:v>
                </c:pt>
                <c:pt idx="121">
                  <c:v>3.555602952837944E-2</c:v>
                </c:pt>
                <c:pt idx="122">
                  <c:v>3.555602952837944E-2</c:v>
                </c:pt>
                <c:pt idx="123">
                  <c:v>3.555602952837944E-2</c:v>
                </c:pt>
                <c:pt idx="124">
                  <c:v>3.555602952837944E-2</c:v>
                </c:pt>
                <c:pt idx="125">
                  <c:v>3.555602952837944E-2</c:v>
                </c:pt>
                <c:pt idx="126">
                  <c:v>3.555602952837944E-2</c:v>
                </c:pt>
                <c:pt idx="127">
                  <c:v>3.555602952837944E-2</c:v>
                </c:pt>
                <c:pt idx="128">
                  <c:v>3.555602952837944E-2</c:v>
                </c:pt>
                <c:pt idx="129">
                  <c:v>3.555602952837944E-2</c:v>
                </c:pt>
                <c:pt idx="130">
                  <c:v>3.555602952837944E-2</c:v>
                </c:pt>
                <c:pt idx="131">
                  <c:v>3.555602952837944E-2</c:v>
                </c:pt>
                <c:pt idx="132">
                  <c:v>3.555602952837944E-2</c:v>
                </c:pt>
                <c:pt idx="133">
                  <c:v>3.555602952837944E-2</c:v>
                </c:pt>
                <c:pt idx="134">
                  <c:v>3.555602952837944E-2</c:v>
                </c:pt>
                <c:pt idx="135">
                  <c:v>3.555602952837944E-2</c:v>
                </c:pt>
                <c:pt idx="136">
                  <c:v>3.555602952837944E-2</c:v>
                </c:pt>
                <c:pt idx="137">
                  <c:v>3.555602952837944E-2</c:v>
                </c:pt>
                <c:pt idx="138">
                  <c:v>3.555602952837944E-2</c:v>
                </c:pt>
                <c:pt idx="139">
                  <c:v>3.555602952837944E-2</c:v>
                </c:pt>
                <c:pt idx="140">
                  <c:v>3.555602952837944E-2</c:v>
                </c:pt>
                <c:pt idx="141">
                  <c:v>3.555602952837944E-2</c:v>
                </c:pt>
                <c:pt idx="142">
                  <c:v>3.555602952837944E-2</c:v>
                </c:pt>
                <c:pt idx="143">
                  <c:v>3.555602952837944E-2</c:v>
                </c:pt>
                <c:pt idx="144">
                  <c:v>3.555602952837944E-2</c:v>
                </c:pt>
                <c:pt idx="145">
                  <c:v>3.555602952837944E-2</c:v>
                </c:pt>
                <c:pt idx="146">
                  <c:v>3.555602952837944E-2</c:v>
                </c:pt>
                <c:pt idx="147">
                  <c:v>3.555602952837944E-2</c:v>
                </c:pt>
                <c:pt idx="148">
                  <c:v>3.555602952837944E-2</c:v>
                </c:pt>
                <c:pt idx="149">
                  <c:v>3.555602952837944E-2</c:v>
                </c:pt>
                <c:pt idx="150">
                  <c:v>3.555602952837944E-2</c:v>
                </c:pt>
                <c:pt idx="151">
                  <c:v>3.555602952837944E-2</c:v>
                </c:pt>
                <c:pt idx="152">
                  <c:v>3.555602952837944E-2</c:v>
                </c:pt>
                <c:pt idx="153">
                  <c:v>3.555602952837944E-2</c:v>
                </c:pt>
                <c:pt idx="154">
                  <c:v>3.555602952837944E-2</c:v>
                </c:pt>
                <c:pt idx="155">
                  <c:v>3.555602952837944E-2</c:v>
                </c:pt>
                <c:pt idx="156">
                  <c:v>3.555602952837944E-2</c:v>
                </c:pt>
                <c:pt idx="157">
                  <c:v>3.555602952837944E-2</c:v>
                </c:pt>
                <c:pt idx="158">
                  <c:v>3.555602952837944E-2</c:v>
                </c:pt>
                <c:pt idx="159">
                  <c:v>3.555602952837944E-2</c:v>
                </c:pt>
                <c:pt idx="160">
                  <c:v>3.555602952837944E-2</c:v>
                </c:pt>
                <c:pt idx="161">
                  <c:v>3.555602952837944E-2</c:v>
                </c:pt>
                <c:pt idx="162">
                  <c:v>3.555602952837944E-2</c:v>
                </c:pt>
                <c:pt idx="163">
                  <c:v>3.555602952837944E-2</c:v>
                </c:pt>
                <c:pt idx="164">
                  <c:v>3.555602952837944E-2</c:v>
                </c:pt>
                <c:pt idx="165">
                  <c:v>3.555602952837944E-2</c:v>
                </c:pt>
                <c:pt idx="166">
                  <c:v>3.555602952837944E-2</c:v>
                </c:pt>
                <c:pt idx="167">
                  <c:v>3.555602952837944E-2</c:v>
                </c:pt>
                <c:pt idx="168">
                  <c:v>3.555602952837944E-2</c:v>
                </c:pt>
                <c:pt idx="169">
                  <c:v>3.5556033253669739E-2</c:v>
                </c:pt>
                <c:pt idx="170">
                  <c:v>3.5556033253669739E-2</c:v>
                </c:pt>
                <c:pt idx="171">
                  <c:v>3.5556033253669739E-2</c:v>
                </c:pt>
                <c:pt idx="172">
                  <c:v>3.5556033253669739E-2</c:v>
                </c:pt>
                <c:pt idx="173">
                  <c:v>3.5556033253669739E-2</c:v>
                </c:pt>
                <c:pt idx="174">
                  <c:v>3.5556033253669739E-2</c:v>
                </c:pt>
                <c:pt idx="175">
                  <c:v>3.5556033253669739E-2</c:v>
                </c:pt>
                <c:pt idx="176">
                  <c:v>3.5556033253669739E-2</c:v>
                </c:pt>
                <c:pt idx="177">
                  <c:v>3.5556033253669739E-2</c:v>
                </c:pt>
                <c:pt idx="178">
                  <c:v>3.5556033253669739E-2</c:v>
                </c:pt>
                <c:pt idx="179">
                  <c:v>3.5556033253669739E-2</c:v>
                </c:pt>
                <c:pt idx="180">
                  <c:v>3.5556033253669739E-2</c:v>
                </c:pt>
                <c:pt idx="181">
                  <c:v>3.5556033253669739E-2</c:v>
                </c:pt>
                <c:pt idx="182">
                  <c:v>3.5556033253669739E-2</c:v>
                </c:pt>
                <c:pt idx="183">
                  <c:v>3.5556033253669739E-2</c:v>
                </c:pt>
                <c:pt idx="184">
                  <c:v>3.5556033253669739E-2</c:v>
                </c:pt>
                <c:pt idx="185">
                  <c:v>3.5556033253669739E-2</c:v>
                </c:pt>
                <c:pt idx="186">
                  <c:v>3.5556033253669739E-2</c:v>
                </c:pt>
                <c:pt idx="187">
                  <c:v>3.5556033253669739E-2</c:v>
                </c:pt>
                <c:pt idx="188">
                  <c:v>3.5556033253669739E-2</c:v>
                </c:pt>
                <c:pt idx="189">
                  <c:v>3.5556033253669739E-2</c:v>
                </c:pt>
                <c:pt idx="190">
                  <c:v>3.5556033253669739E-2</c:v>
                </c:pt>
                <c:pt idx="191">
                  <c:v>3.5556033253669739E-2</c:v>
                </c:pt>
                <c:pt idx="192">
                  <c:v>3.5556033253669739E-2</c:v>
                </c:pt>
                <c:pt idx="193">
                  <c:v>3.5556033253669739E-2</c:v>
                </c:pt>
                <c:pt idx="194">
                  <c:v>3.5556033253669739E-2</c:v>
                </c:pt>
                <c:pt idx="195">
                  <c:v>3.5556033253669739E-2</c:v>
                </c:pt>
                <c:pt idx="196">
                  <c:v>3.5556033253669739E-2</c:v>
                </c:pt>
                <c:pt idx="197">
                  <c:v>3.5556033253669739E-2</c:v>
                </c:pt>
                <c:pt idx="198">
                  <c:v>3.5556033253669739E-2</c:v>
                </c:pt>
                <c:pt idx="199">
                  <c:v>3.5556033253669739E-2</c:v>
                </c:pt>
                <c:pt idx="200">
                  <c:v>3.5556033253669739E-2</c:v>
                </c:pt>
                <c:pt idx="201">
                  <c:v>3.5556033253669739E-2</c:v>
                </c:pt>
                <c:pt idx="202">
                  <c:v>3.5556033253669739E-2</c:v>
                </c:pt>
                <c:pt idx="203">
                  <c:v>3.5556033253669739E-2</c:v>
                </c:pt>
                <c:pt idx="204">
                  <c:v>3.5556033253669739E-2</c:v>
                </c:pt>
                <c:pt idx="205">
                  <c:v>3.5556033253669739E-2</c:v>
                </c:pt>
                <c:pt idx="206">
                  <c:v>3.5556033253669739E-2</c:v>
                </c:pt>
                <c:pt idx="207">
                  <c:v>3.5556033253669739E-2</c:v>
                </c:pt>
                <c:pt idx="208">
                  <c:v>3.5556033253669739E-2</c:v>
                </c:pt>
                <c:pt idx="209">
                  <c:v>3.5556033253669739E-2</c:v>
                </c:pt>
                <c:pt idx="210">
                  <c:v>3.5556033253669739E-2</c:v>
                </c:pt>
                <c:pt idx="211">
                  <c:v>3.5556033253669739E-2</c:v>
                </c:pt>
                <c:pt idx="212">
                  <c:v>3.5556036978960037E-2</c:v>
                </c:pt>
                <c:pt idx="213">
                  <c:v>3.5556036978960037E-2</c:v>
                </c:pt>
                <c:pt idx="214">
                  <c:v>3.5556040704250336E-2</c:v>
                </c:pt>
                <c:pt idx="215">
                  <c:v>3.5556040704250336E-2</c:v>
                </c:pt>
                <c:pt idx="216">
                  <c:v>3.5556044429540634E-2</c:v>
                </c:pt>
                <c:pt idx="217">
                  <c:v>3.5556051880121231E-2</c:v>
                </c:pt>
                <c:pt idx="218">
                  <c:v>3.5556063055992126E-2</c:v>
                </c:pt>
                <c:pt idx="219">
                  <c:v>3.555607795715332E-2</c:v>
                </c:pt>
                <c:pt idx="220">
                  <c:v>3.5556100308895111E-2</c:v>
                </c:pt>
                <c:pt idx="221">
                  <c:v>3.5556133836507797E-2</c:v>
                </c:pt>
                <c:pt idx="222">
                  <c:v>3.5556185990571976E-2</c:v>
                </c:pt>
                <c:pt idx="223">
                  <c:v>3.5556260496377945E-2</c:v>
                </c:pt>
                <c:pt idx="224">
                  <c:v>3.5556375980377197E-2</c:v>
                </c:pt>
                <c:pt idx="225">
                  <c:v>3.5556543618440628E-2</c:v>
                </c:pt>
                <c:pt idx="226">
                  <c:v>3.5556800663471222E-2</c:v>
                </c:pt>
                <c:pt idx="227">
                  <c:v>3.5557184368371964E-2</c:v>
                </c:pt>
                <c:pt idx="228">
                  <c:v>3.5557761788368225E-2</c:v>
                </c:pt>
                <c:pt idx="229">
                  <c:v>3.5558626055717468E-2</c:v>
                </c:pt>
                <c:pt idx="230">
                  <c:v>3.5559922456741333E-2</c:v>
                </c:pt>
                <c:pt idx="231">
                  <c:v>3.556186705827713E-2</c:v>
                </c:pt>
                <c:pt idx="232">
                  <c:v>3.5564787685871124E-2</c:v>
                </c:pt>
                <c:pt idx="233">
                  <c:v>3.5569161176681519E-2</c:v>
                </c:pt>
                <c:pt idx="234">
                  <c:v>3.5575728863477707E-2</c:v>
                </c:pt>
                <c:pt idx="235">
                  <c:v>3.5585574805736542E-2</c:v>
                </c:pt>
                <c:pt idx="236">
                  <c:v>3.5600345581769943E-2</c:v>
                </c:pt>
                <c:pt idx="237">
                  <c:v>3.5622503608465195E-2</c:v>
                </c:pt>
                <c:pt idx="238">
                  <c:v>3.5655740648508072E-2</c:v>
                </c:pt>
                <c:pt idx="239">
                  <c:v>3.5705592483282089E-2</c:v>
                </c:pt>
                <c:pt idx="240">
                  <c:v>3.5780370235443115E-2</c:v>
                </c:pt>
                <c:pt idx="241">
                  <c:v>3.5892542451620102E-2</c:v>
                </c:pt>
                <c:pt idx="242">
                  <c:v>3.6060795187950134E-2</c:v>
                </c:pt>
                <c:pt idx="243">
                  <c:v>3.6313176155090332E-2</c:v>
                </c:pt>
                <c:pt idx="244">
                  <c:v>3.6691751331090927E-2</c:v>
                </c:pt>
                <c:pt idx="245">
                  <c:v>3.7259608507156372E-2</c:v>
                </c:pt>
                <c:pt idx="246">
                  <c:v>3.8111396133899689E-2</c:v>
                </c:pt>
                <c:pt idx="247">
                  <c:v>3.9389077574014664E-2</c:v>
                </c:pt>
                <c:pt idx="248">
                  <c:v>4.1305597871541977E-2</c:v>
                </c:pt>
                <c:pt idx="249">
                  <c:v>4.4180382043123245E-2</c:v>
                </c:pt>
                <c:pt idx="250">
                  <c:v>4.4360056519508362E-2</c:v>
                </c:pt>
                <c:pt idx="251">
                  <c:v>4.4539730995893478E-2</c:v>
                </c:pt>
                <c:pt idx="252">
                  <c:v>4.4809240847826004E-2</c:v>
                </c:pt>
                <c:pt idx="253">
                  <c:v>4.4834509491920471E-2</c:v>
                </c:pt>
                <c:pt idx="254">
                  <c:v>4.484398290514946E-2</c:v>
                </c:pt>
                <c:pt idx="255">
                  <c:v>4.4844038784503937E-2</c:v>
                </c:pt>
                <c:pt idx="256">
                  <c:v>4.4844061136245728E-2</c:v>
                </c:pt>
                <c:pt idx="257">
                  <c:v>4.4844068586826324E-2</c:v>
                </c:pt>
                <c:pt idx="258">
                  <c:v>4.484407976269722E-2</c:v>
                </c:pt>
                <c:pt idx="259">
                  <c:v>4.4844098389148712E-2</c:v>
                </c:pt>
                <c:pt idx="260">
                  <c:v>4.4844102114439011E-2</c:v>
                </c:pt>
                <c:pt idx="261">
                  <c:v>4.4844105839729309E-2</c:v>
                </c:pt>
                <c:pt idx="262">
                  <c:v>4.4844105839729309E-2</c:v>
                </c:pt>
                <c:pt idx="263">
                  <c:v>4.4844109565019608E-2</c:v>
                </c:pt>
                <c:pt idx="264">
                  <c:v>4.4844109565019608E-2</c:v>
                </c:pt>
                <c:pt idx="265">
                  <c:v>4.4844109565019608E-2</c:v>
                </c:pt>
                <c:pt idx="266">
                  <c:v>4.4844109565019608E-2</c:v>
                </c:pt>
                <c:pt idx="267">
                  <c:v>4.4844109565019608E-2</c:v>
                </c:pt>
                <c:pt idx="268">
                  <c:v>4.4844113290309906E-2</c:v>
                </c:pt>
                <c:pt idx="269">
                  <c:v>4.4844113290309906E-2</c:v>
                </c:pt>
                <c:pt idx="270">
                  <c:v>4.4844113290309906E-2</c:v>
                </c:pt>
                <c:pt idx="271">
                  <c:v>4.4844113290309906E-2</c:v>
                </c:pt>
                <c:pt idx="272">
                  <c:v>4.4844113290309906E-2</c:v>
                </c:pt>
                <c:pt idx="273">
                  <c:v>4.4844113290309906E-2</c:v>
                </c:pt>
                <c:pt idx="274">
                  <c:v>4.4844113290309906E-2</c:v>
                </c:pt>
                <c:pt idx="275">
                  <c:v>4.4844113290309906E-2</c:v>
                </c:pt>
                <c:pt idx="276">
                  <c:v>4.4844113290309906E-2</c:v>
                </c:pt>
                <c:pt idx="277">
                  <c:v>4.4844113290309906E-2</c:v>
                </c:pt>
                <c:pt idx="278">
                  <c:v>4.4844113290309906E-2</c:v>
                </c:pt>
                <c:pt idx="279">
                  <c:v>4.4844113290309906E-2</c:v>
                </c:pt>
                <c:pt idx="280">
                  <c:v>4.4844113290309906E-2</c:v>
                </c:pt>
                <c:pt idx="281">
                  <c:v>4.4844117015600204E-2</c:v>
                </c:pt>
                <c:pt idx="282">
                  <c:v>4.4844117015600204E-2</c:v>
                </c:pt>
                <c:pt idx="283">
                  <c:v>4.4844120740890503E-2</c:v>
                </c:pt>
                <c:pt idx="284">
                  <c:v>4.4844124466180801E-2</c:v>
                </c:pt>
                <c:pt idx="285">
                  <c:v>4.48441281914711E-2</c:v>
                </c:pt>
                <c:pt idx="286">
                  <c:v>4.4844135642051697E-2</c:v>
                </c:pt>
                <c:pt idx="287">
                  <c:v>4.4844146817922592E-2</c:v>
                </c:pt>
                <c:pt idx="288">
                  <c:v>4.4844165444374084E-2</c:v>
                </c:pt>
                <c:pt idx="289">
                  <c:v>4.4844191521406174E-2</c:v>
                </c:pt>
                <c:pt idx="290">
                  <c:v>4.4844228774309158E-2</c:v>
                </c:pt>
                <c:pt idx="291">
                  <c:v>4.4844284653663635E-2</c:v>
                </c:pt>
                <c:pt idx="292">
                  <c:v>4.4844374060630798E-2</c:v>
                </c:pt>
                <c:pt idx="293">
                  <c:v>4.4844504445791245E-2</c:v>
                </c:pt>
                <c:pt idx="294">
                  <c:v>4.4844634830951691E-2</c:v>
                </c:pt>
                <c:pt idx="295">
                  <c:v>4.4844761490821838E-2</c:v>
                </c:pt>
                <c:pt idx="296">
                  <c:v>4.4844958931207657E-2</c:v>
                </c:pt>
                <c:pt idx="297">
                  <c:v>4.4845249503850937E-2</c:v>
                </c:pt>
                <c:pt idx="298">
                  <c:v>4.4845689088106155E-2</c:v>
                </c:pt>
                <c:pt idx="299">
                  <c:v>4.4846348464488983E-2</c:v>
                </c:pt>
                <c:pt idx="300">
                  <c:v>4.4847335666418076E-2</c:v>
                </c:pt>
              </c:numCache>
            </c:numRef>
          </c:xVal>
          <c:yVal>
            <c:numRef>
              <c:f>A200M!$E$1:$E$2308</c:f>
              <c:numCache>
                <c:formatCode>General</c:formatCode>
                <c:ptCount val="2308"/>
                <c:pt idx="0">
                  <c:v>0</c:v>
                </c:pt>
                <c:pt idx="1">
                  <c:v>811.61285400390625</c:v>
                </c:pt>
                <c:pt idx="2">
                  <c:v>1621.9178466796875</c:v>
                </c:pt>
                <c:pt idx="3">
                  <c:v>2430.411865234375</c:v>
                </c:pt>
                <c:pt idx="4">
                  <c:v>3236.024169921875</c:v>
                </c:pt>
                <c:pt idx="5">
                  <c:v>4035.98486328125</c:v>
                </c:pt>
                <c:pt idx="6">
                  <c:v>4822.275390625</c:v>
                </c:pt>
                <c:pt idx="7">
                  <c:v>4834.08251953125</c:v>
                </c:pt>
                <c:pt idx="8">
                  <c:v>4838.45361328125</c:v>
                </c:pt>
                <c:pt idx="9">
                  <c:v>4844.8193359375</c:v>
                </c:pt>
                <c:pt idx="10">
                  <c:v>4845.3828125</c:v>
                </c:pt>
                <c:pt idx="11">
                  <c:v>4846.18896484375</c:v>
                </c:pt>
                <c:pt idx="12">
                  <c:v>4846.46435546875</c:v>
                </c:pt>
                <c:pt idx="13">
                  <c:v>4846.55859375</c:v>
                </c:pt>
                <c:pt idx="14">
                  <c:v>4846.6767578125</c:v>
                </c:pt>
                <c:pt idx="15">
                  <c:v>4846.7021484375</c:v>
                </c:pt>
                <c:pt idx="16">
                  <c:v>4846.70263671875</c:v>
                </c:pt>
                <c:pt idx="17">
                  <c:v>4846.69970703125</c:v>
                </c:pt>
                <c:pt idx="18">
                  <c:v>4846.68310546875</c:v>
                </c:pt>
                <c:pt idx="19">
                  <c:v>4846.66796875</c:v>
                </c:pt>
                <c:pt idx="20">
                  <c:v>4846.65966796875</c:v>
                </c:pt>
                <c:pt idx="21">
                  <c:v>4846.65576171875</c:v>
                </c:pt>
                <c:pt idx="22">
                  <c:v>4846.6484375</c:v>
                </c:pt>
                <c:pt idx="23">
                  <c:v>4846.62841796875</c:v>
                </c:pt>
                <c:pt idx="24">
                  <c:v>4846.619140625</c:v>
                </c:pt>
                <c:pt idx="25">
                  <c:v>4846.59521484375</c:v>
                </c:pt>
                <c:pt idx="26">
                  <c:v>4846.583984375</c:v>
                </c:pt>
                <c:pt idx="27">
                  <c:v>4846.5595703125</c:v>
                </c:pt>
                <c:pt idx="28">
                  <c:v>4846.548828125</c:v>
                </c:pt>
                <c:pt idx="29">
                  <c:v>4846.52783203125</c:v>
                </c:pt>
                <c:pt idx="30">
                  <c:v>4846.4697265625</c:v>
                </c:pt>
                <c:pt idx="31">
                  <c:v>4846.38818359375</c:v>
                </c:pt>
                <c:pt idx="32">
                  <c:v>4846.34912109375</c:v>
                </c:pt>
                <c:pt idx="33">
                  <c:v>4846.2509765625</c:v>
                </c:pt>
                <c:pt idx="34">
                  <c:v>4846.2060546875</c:v>
                </c:pt>
                <c:pt idx="35">
                  <c:v>4846.1083984375</c:v>
                </c:pt>
                <c:pt idx="36">
                  <c:v>4845.5986328125</c:v>
                </c:pt>
                <c:pt idx="37">
                  <c:v>4845.26904296875</c:v>
                </c:pt>
                <c:pt idx="38">
                  <c:v>4845.11572265625</c:v>
                </c:pt>
                <c:pt idx="39">
                  <c:v>4844.77880859375</c:v>
                </c:pt>
                <c:pt idx="40">
                  <c:v>4843.16796875</c:v>
                </c:pt>
                <c:pt idx="41">
                  <c:v>4842.16162109375</c:v>
                </c:pt>
                <c:pt idx="42">
                  <c:v>4835.18896484375</c:v>
                </c:pt>
                <c:pt idx="43">
                  <c:v>4800.13623046875</c:v>
                </c:pt>
                <c:pt idx="44">
                  <c:v>4775.9140625</c:v>
                </c:pt>
                <c:pt idx="45">
                  <c:v>4762.560546875</c:v>
                </c:pt>
                <c:pt idx="46">
                  <c:v>4754.00537109375</c:v>
                </c:pt>
                <c:pt idx="47">
                  <c:v>4749.794921875</c:v>
                </c:pt>
                <c:pt idx="48">
                  <c:v>4748.22705078125</c:v>
                </c:pt>
                <c:pt idx="49">
                  <c:v>4747.79443359375</c:v>
                </c:pt>
                <c:pt idx="50">
                  <c:v>4747.708984375</c:v>
                </c:pt>
                <c:pt idx="51">
                  <c:v>4747.697265625</c:v>
                </c:pt>
                <c:pt idx="52">
                  <c:v>4747.69677734375</c:v>
                </c:pt>
                <c:pt idx="53">
                  <c:v>4747.6982421875</c:v>
                </c:pt>
                <c:pt idx="54">
                  <c:v>4747.69970703125</c:v>
                </c:pt>
                <c:pt idx="55">
                  <c:v>4747.7021484375</c:v>
                </c:pt>
                <c:pt idx="56">
                  <c:v>4747.7060546875</c:v>
                </c:pt>
                <c:pt idx="57">
                  <c:v>4747.7119140625</c:v>
                </c:pt>
                <c:pt idx="58">
                  <c:v>4747.72021484375</c:v>
                </c:pt>
                <c:pt idx="59">
                  <c:v>4747.7333984375</c:v>
                </c:pt>
                <c:pt idx="60">
                  <c:v>4747.75244140625</c:v>
                </c:pt>
                <c:pt idx="61">
                  <c:v>4747.78125</c:v>
                </c:pt>
                <c:pt idx="62">
                  <c:v>4747.82470703125</c:v>
                </c:pt>
                <c:pt idx="63">
                  <c:v>4747.8896484375</c:v>
                </c:pt>
                <c:pt idx="64">
                  <c:v>4747.9873046875</c:v>
                </c:pt>
                <c:pt idx="65">
                  <c:v>4748.1337890625</c:v>
                </c:pt>
                <c:pt idx="66">
                  <c:v>4748.35302734375</c:v>
                </c:pt>
                <c:pt idx="67">
                  <c:v>4748.68212890625</c:v>
                </c:pt>
                <c:pt idx="68">
                  <c:v>4749.17626953125</c:v>
                </c:pt>
                <c:pt idx="69">
                  <c:v>4749.9169921875</c:v>
                </c:pt>
                <c:pt idx="70">
                  <c:v>4751.02783203125</c:v>
                </c:pt>
                <c:pt idx="71">
                  <c:v>4752.69482421875</c:v>
                </c:pt>
                <c:pt idx="72">
                  <c:v>4755.1953125</c:v>
                </c:pt>
                <c:pt idx="73">
                  <c:v>4758.94580078125</c:v>
                </c:pt>
                <c:pt idx="74">
                  <c:v>4764.57275390625</c:v>
                </c:pt>
                <c:pt idx="75">
                  <c:v>4773.01416015625</c:v>
                </c:pt>
                <c:pt idx="76">
                  <c:v>4785.6787109375</c:v>
                </c:pt>
                <c:pt idx="77">
                  <c:v>4804.6806640625</c:v>
                </c:pt>
                <c:pt idx="78">
                  <c:v>4833.19189453125</c:v>
                </c:pt>
                <c:pt idx="79">
                  <c:v>4875.9697265625</c:v>
                </c:pt>
                <c:pt idx="80">
                  <c:v>4940.13916015625</c:v>
                </c:pt>
                <c:pt idx="81">
                  <c:v>5036.22412109375</c:v>
                </c:pt>
                <c:pt idx="82">
                  <c:v>5179.9755859375</c:v>
                </c:pt>
                <c:pt idx="83">
                  <c:v>5393.76025390625</c:v>
                </c:pt>
                <c:pt idx="84">
                  <c:v>5472.70166015625</c:v>
                </c:pt>
                <c:pt idx="85">
                  <c:v>5501.50439453125</c:v>
                </c:pt>
                <c:pt idx="86">
                  <c:v>5502.77587890625</c:v>
                </c:pt>
                <c:pt idx="87">
                  <c:v>5504.521484375</c:v>
                </c:pt>
                <c:pt idx="88">
                  <c:v>5504.5478515625</c:v>
                </c:pt>
                <c:pt idx="89">
                  <c:v>5504.57373046875</c:v>
                </c:pt>
                <c:pt idx="90">
                  <c:v>5504.56591796875</c:v>
                </c:pt>
                <c:pt idx="91">
                  <c:v>5504.5634765625</c:v>
                </c:pt>
                <c:pt idx="92">
                  <c:v>5504.5546875</c:v>
                </c:pt>
                <c:pt idx="93">
                  <c:v>5504.5498046875</c:v>
                </c:pt>
                <c:pt idx="94">
                  <c:v>5504.54736328125</c:v>
                </c:pt>
                <c:pt idx="95">
                  <c:v>5504.5419921875</c:v>
                </c:pt>
                <c:pt idx="96">
                  <c:v>5504.53955078125</c:v>
                </c:pt>
                <c:pt idx="97">
                  <c:v>5504.53466796875</c:v>
                </c:pt>
                <c:pt idx="98">
                  <c:v>5504.52099609375</c:v>
                </c:pt>
                <c:pt idx="99">
                  <c:v>5504.51416015625</c:v>
                </c:pt>
                <c:pt idx="100">
                  <c:v>5504.49267578125</c:v>
                </c:pt>
                <c:pt idx="101">
                  <c:v>5504.48193359375</c:v>
                </c:pt>
                <c:pt idx="102">
                  <c:v>5504.44970703125</c:v>
                </c:pt>
                <c:pt idx="103">
                  <c:v>5504.43408203125</c:v>
                </c:pt>
                <c:pt idx="104">
                  <c:v>5504.390625</c:v>
                </c:pt>
                <c:pt idx="105">
                  <c:v>5504.36962890625</c:v>
                </c:pt>
                <c:pt idx="106">
                  <c:v>5504.31982421875</c:v>
                </c:pt>
                <c:pt idx="107">
                  <c:v>5504.296875</c:v>
                </c:pt>
                <c:pt idx="108">
                  <c:v>5504.24951171875</c:v>
                </c:pt>
                <c:pt idx="109">
                  <c:v>5504.064453125</c:v>
                </c:pt>
                <c:pt idx="110">
                  <c:v>5503.9619140625</c:v>
                </c:pt>
                <c:pt idx="111">
                  <c:v>5503.9169921875</c:v>
                </c:pt>
                <c:pt idx="112">
                  <c:v>5503.83056640625</c:v>
                </c:pt>
                <c:pt idx="113">
                  <c:v>5503.607421875</c:v>
                </c:pt>
                <c:pt idx="114">
                  <c:v>5503.50390625</c:v>
                </c:pt>
                <c:pt idx="115">
                  <c:v>5503.27001953125</c:v>
                </c:pt>
                <c:pt idx="116">
                  <c:v>5503.16748046875</c:v>
                </c:pt>
                <c:pt idx="117">
                  <c:v>5502.9638671875</c:v>
                </c:pt>
                <c:pt idx="118">
                  <c:v>5502.4169921875</c:v>
                </c:pt>
                <c:pt idx="119">
                  <c:v>5502.1552734375</c:v>
                </c:pt>
                <c:pt idx="120">
                  <c:v>5501.54541015625</c:v>
                </c:pt>
                <c:pt idx="121">
                  <c:v>5501.2705078125</c:v>
                </c:pt>
                <c:pt idx="122">
                  <c:v>5500.7158203125</c:v>
                </c:pt>
                <c:pt idx="123">
                  <c:v>5499.181640625</c:v>
                </c:pt>
                <c:pt idx="124">
                  <c:v>5483.1181640625</c:v>
                </c:pt>
                <c:pt idx="125">
                  <c:v>5443.708984375</c:v>
                </c:pt>
                <c:pt idx="126">
                  <c:v>5404.08349609375</c:v>
                </c:pt>
                <c:pt idx="127">
                  <c:v>5391.83056640625</c:v>
                </c:pt>
                <c:pt idx="128">
                  <c:v>5377.38330078125</c:v>
                </c:pt>
                <c:pt idx="129">
                  <c:v>5372.1875</c:v>
                </c:pt>
                <c:pt idx="130">
                  <c:v>5364.55810546875</c:v>
                </c:pt>
                <c:pt idx="131">
                  <c:v>5335.51953125</c:v>
                </c:pt>
                <c:pt idx="132">
                  <c:v>5278.27392578125</c:v>
                </c:pt>
                <c:pt idx="133">
                  <c:v>5225.00732421875</c:v>
                </c:pt>
                <c:pt idx="134">
                  <c:v>5183.3427734375</c:v>
                </c:pt>
                <c:pt idx="135">
                  <c:v>5152.712890625</c:v>
                </c:pt>
                <c:pt idx="136">
                  <c:v>5143.6357421875</c:v>
                </c:pt>
                <c:pt idx="137">
                  <c:v>5045.90869140625</c:v>
                </c:pt>
                <c:pt idx="138">
                  <c:v>4993.43994140625</c:v>
                </c:pt>
                <c:pt idx="139">
                  <c:v>4965.9716796875</c:v>
                </c:pt>
                <c:pt idx="140">
                  <c:v>4949.50341796875</c:v>
                </c:pt>
                <c:pt idx="141">
                  <c:v>4938.34521484375</c:v>
                </c:pt>
                <c:pt idx="142">
                  <c:v>4935.693359375</c:v>
                </c:pt>
                <c:pt idx="143">
                  <c:v>4931.84619140625</c:v>
                </c:pt>
                <c:pt idx="144">
                  <c:v>4930.25927734375</c:v>
                </c:pt>
                <c:pt idx="145">
                  <c:v>4927.125</c:v>
                </c:pt>
                <c:pt idx="146">
                  <c:v>4899.732421875</c:v>
                </c:pt>
                <c:pt idx="147">
                  <c:v>4864.775390625</c:v>
                </c:pt>
                <c:pt idx="148">
                  <c:v>4836.857421875</c:v>
                </c:pt>
                <c:pt idx="149">
                  <c:v>4820.05126953125</c:v>
                </c:pt>
                <c:pt idx="150">
                  <c:v>4806.47998046875</c:v>
                </c:pt>
                <c:pt idx="151">
                  <c:v>4790.83544921875</c:v>
                </c:pt>
                <c:pt idx="152">
                  <c:v>4773.43994140625</c:v>
                </c:pt>
                <c:pt idx="153">
                  <c:v>4694.134765625</c:v>
                </c:pt>
                <c:pt idx="154">
                  <c:v>4640.45751953125</c:v>
                </c:pt>
                <c:pt idx="155">
                  <c:v>4629.20556640625</c:v>
                </c:pt>
                <c:pt idx="156">
                  <c:v>4619.82373046875</c:v>
                </c:pt>
                <c:pt idx="157">
                  <c:v>4607.08935546875</c:v>
                </c:pt>
                <c:pt idx="158">
                  <c:v>4601.92138671875</c:v>
                </c:pt>
                <c:pt idx="159">
                  <c:v>4591.31640625</c:v>
                </c:pt>
                <c:pt idx="160">
                  <c:v>4561.30859375</c:v>
                </c:pt>
                <c:pt idx="161">
                  <c:v>4516.8037109375</c:v>
                </c:pt>
                <c:pt idx="162">
                  <c:v>4472.88232421875</c:v>
                </c:pt>
                <c:pt idx="163">
                  <c:v>4435.0361328125</c:v>
                </c:pt>
                <c:pt idx="164">
                  <c:v>4423.47998046875</c:v>
                </c:pt>
                <c:pt idx="165">
                  <c:v>4409.99755859375</c:v>
                </c:pt>
                <c:pt idx="166">
                  <c:v>4405.0703125</c:v>
                </c:pt>
                <c:pt idx="167">
                  <c:v>4396.6611328125</c:v>
                </c:pt>
                <c:pt idx="168">
                  <c:v>4358.4287109375</c:v>
                </c:pt>
                <c:pt idx="169">
                  <c:v>4318.88623046875</c:v>
                </c:pt>
                <c:pt idx="170">
                  <c:v>4288.962890625</c:v>
                </c:pt>
                <c:pt idx="171">
                  <c:v>4258.97119140625</c:v>
                </c:pt>
                <c:pt idx="172">
                  <c:v>4231.37158203125</c:v>
                </c:pt>
                <c:pt idx="173">
                  <c:v>4216.48974609375</c:v>
                </c:pt>
                <c:pt idx="174">
                  <c:v>4207.1123046875</c:v>
                </c:pt>
                <c:pt idx="175">
                  <c:v>4203.59912109375</c:v>
                </c:pt>
                <c:pt idx="176">
                  <c:v>4196.447265625</c:v>
                </c:pt>
                <c:pt idx="177">
                  <c:v>4192.7900390625</c:v>
                </c:pt>
                <c:pt idx="178">
                  <c:v>4182.9775390625</c:v>
                </c:pt>
                <c:pt idx="179">
                  <c:v>4157.60888671875</c:v>
                </c:pt>
                <c:pt idx="180">
                  <c:v>4120.7919921875</c:v>
                </c:pt>
                <c:pt idx="181">
                  <c:v>4082.722900390625</c:v>
                </c:pt>
                <c:pt idx="182">
                  <c:v>4048.735595703125</c:v>
                </c:pt>
                <c:pt idx="183">
                  <c:v>4038.330078125</c:v>
                </c:pt>
                <c:pt idx="184">
                  <c:v>4026.39013671875</c:v>
                </c:pt>
                <c:pt idx="185">
                  <c:v>4022.203369140625</c:v>
                </c:pt>
                <c:pt idx="186">
                  <c:v>4016.378662109375</c:v>
                </c:pt>
                <c:pt idx="187">
                  <c:v>3979.252197265625</c:v>
                </c:pt>
                <c:pt idx="188">
                  <c:v>3944.779541015625</c:v>
                </c:pt>
                <c:pt idx="189">
                  <c:v>3917.01123046875</c:v>
                </c:pt>
                <c:pt idx="190">
                  <c:v>3887.424072265625</c:v>
                </c:pt>
                <c:pt idx="191">
                  <c:v>3858.24169921875</c:v>
                </c:pt>
                <c:pt idx="192">
                  <c:v>3840.493408203125</c:v>
                </c:pt>
                <c:pt idx="193">
                  <c:v>3833.345458984375</c:v>
                </c:pt>
                <c:pt idx="194">
                  <c:v>3809.38818359375</c:v>
                </c:pt>
                <c:pt idx="195">
                  <c:v>3758.983642578125</c:v>
                </c:pt>
                <c:pt idx="196">
                  <c:v>3741.52587890625</c:v>
                </c:pt>
                <c:pt idx="197">
                  <c:v>3720.607177734375</c:v>
                </c:pt>
                <c:pt idx="198">
                  <c:v>3713.22216796875</c:v>
                </c:pt>
                <c:pt idx="199">
                  <c:v>3703.21630859375</c:v>
                </c:pt>
                <c:pt idx="200">
                  <c:v>3687.035400390625</c:v>
                </c:pt>
                <c:pt idx="201">
                  <c:v>3679.54248046875</c:v>
                </c:pt>
                <c:pt idx="202">
                  <c:v>3662.6162109375</c:v>
                </c:pt>
                <c:pt idx="203">
                  <c:v>3628.028564453125</c:v>
                </c:pt>
                <c:pt idx="204">
                  <c:v>3584.39697265625</c:v>
                </c:pt>
                <c:pt idx="205">
                  <c:v>3545.40673828125</c:v>
                </c:pt>
                <c:pt idx="206">
                  <c:v>3517.341552734375</c:v>
                </c:pt>
                <c:pt idx="207">
                  <c:v>3499.859375</c:v>
                </c:pt>
                <c:pt idx="208">
                  <c:v>3490.42431640625</c:v>
                </c:pt>
                <c:pt idx="209">
                  <c:v>3486.116455078125</c:v>
                </c:pt>
                <c:pt idx="210">
                  <c:v>3484.451904296875</c:v>
                </c:pt>
                <c:pt idx="211">
                  <c:v>3483.815673828125</c:v>
                </c:pt>
                <c:pt idx="212">
                  <c:v>3483.414306640625</c:v>
                </c:pt>
                <c:pt idx="213">
                  <c:v>3482.914306640625</c:v>
                </c:pt>
                <c:pt idx="214">
                  <c:v>3482.20556640625</c:v>
                </c:pt>
                <c:pt idx="215">
                  <c:v>3481.33056640625</c:v>
                </c:pt>
                <c:pt idx="216">
                  <c:v>3480.426513671875</c:v>
                </c:pt>
                <c:pt idx="217">
                  <c:v>3479.634765625</c:v>
                </c:pt>
                <c:pt idx="218">
                  <c:v>3479.065185546875</c:v>
                </c:pt>
                <c:pt idx="219">
                  <c:v>3478.777099609375</c:v>
                </c:pt>
                <c:pt idx="220">
                  <c:v>3478.792724609375</c:v>
                </c:pt>
                <c:pt idx="221">
                  <c:v>3478.7958984375</c:v>
                </c:pt>
                <c:pt idx="222">
                  <c:v>3478.7978515625</c:v>
                </c:pt>
                <c:pt idx="223">
                  <c:v>3478.7998046875</c:v>
                </c:pt>
                <c:pt idx="224">
                  <c:v>3478.80224609375</c:v>
                </c:pt>
                <c:pt idx="225">
                  <c:v>3478.80615234375</c:v>
                </c:pt>
                <c:pt idx="226">
                  <c:v>3478.811767578125</c:v>
                </c:pt>
                <c:pt idx="227">
                  <c:v>3478.820556640625</c:v>
                </c:pt>
                <c:pt idx="228">
                  <c:v>3478.83349609375</c:v>
                </c:pt>
                <c:pt idx="229">
                  <c:v>3478.85302734375</c:v>
                </c:pt>
                <c:pt idx="230">
                  <c:v>3478.882080078125</c:v>
                </c:pt>
                <c:pt idx="231">
                  <c:v>3478.92578125</c:v>
                </c:pt>
                <c:pt idx="232">
                  <c:v>3478.991455078125</c:v>
                </c:pt>
                <c:pt idx="233">
                  <c:v>3479.08984375</c:v>
                </c:pt>
                <c:pt idx="234">
                  <c:v>3479.23779296875</c:v>
                </c:pt>
                <c:pt idx="235">
                  <c:v>3479.4599609375</c:v>
                </c:pt>
                <c:pt idx="236">
                  <c:v>3479.79345703125</c:v>
                </c:pt>
                <c:pt idx="237">
                  <c:v>3480.294921875</c:v>
                </c:pt>
                <c:pt idx="238">
                  <c:v>3481.0498046875</c:v>
                </c:pt>
                <c:pt idx="239">
                  <c:v>3482.188232421875</c:v>
                </c:pt>
                <c:pt idx="240">
                  <c:v>3483.908935546875</c:v>
                </c:pt>
                <c:pt idx="241">
                  <c:v>3486.51953125</c:v>
                </c:pt>
                <c:pt idx="242">
                  <c:v>3490.49951171875</c:v>
                </c:pt>
                <c:pt idx="243">
                  <c:v>3496.609130859375</c:v>
                </c:pt>
                <c:pt idx="244">
                  <c:v>3506.0712890625</c:v>
                </c:pt>
                <c:pt idx="245">
                  <c:v>3520.878173828125</c:v>
                </c:pt>
                <c:pt idx="246">
                  <c:v>3544.2880859375</c:v>
                </c:pt>
                <c:pt idx="247">
                  <c:v>3580.942138671875</c:v>
                </c:pt>
                <c:pt idx="248">
                  <c:v>3638.581298828125</c:v>
                </c:pt>
                <c:pt idx="249">
                  <c:v>3710.6240234375</c:v>
                </c:pt>
                <c:pt idx="250">
                  <c:v>3713.60888671875</c:v>
                </c:pt>
                <c:pt idx="251">
                  <c:v>3716.54052734375</c:v>
                </c:pt>
                <c:pt idx="252">
                  <c:v>3720.12158203125</c:v>
                </c:pt>
                <c:pt idx="253">
                  <c:v>3719.595947265625</c:v>
                </c:pt>
                <c:pt idx="254">
                  <c:v>3719.37109375</c:v>
                </c:pt>
                <c:pt idx="255">
                  <c:v>3719.27490234375</c:v>
                </c:pt>
                <c:pt idx="256">
                  <c:v>3719.236328125</c:v>
                </c:pt>
                <c:pt idx="257">
                  <c:v>3719.219970703125</c:v>
                </c:pt>
                <c:pt idx="258">
                  <c:v>3719.188720703125</c:v>
                </c:pt>
                <c:pt idx="259">
                  <c:v>3719.067626953125</c:v>
                </c:pt>
                <c:pt idx="260">
                  <c:v>3718.966064453125</c:v>
                </c:pt>
                <c:pt idx="261">
                  <c:v>3718.906494140625</c:v>
                </c:pt>
                <c:pt idx="262">
                  <c:v>3718.879150390625</c:v>
                </c:pt>
                <c:pt idx="263">
                  <c:v>3718.82080078125</c:v>
                </c:pt>
                <c:pt idx="264">
                  <c:v>3718.75830078125</c:v>
                </c:pt>
                <c:pt idx="265">
                  <c:v>3718.73095703125</c:v>
                </c:pt>
                <c:pt idx="266">
                  <c:v>3718.677001953125</c:v>
                </c:pt>
                <c:pt idx="267">
                  <c:v>3718.5205078125</c:v>
                </c:pt>
                <c:pt idx="268">
                  <c:v>3718.440185546875</c:v>
                </c:pt>
                <c:pt idx="269">
                  <c:v>3718.171630859375</c:v>
                </c:pt>
                <c:pt idx="270">
                  <c:v>3718.028076171875</c:v>
                </c:pt>
                <c:pt idx="271">
                  <c:v>3717.4423828125</c:v>
                </c:pt>
                <c:pt idx="272">
                  <c:v>3717.1083984375</c:v>
                </c:pt>
                <c:pt idx="273">
                  <c:v>3715.544189453125</c:v>
                </c:pt>
                <c:pt idx="274">
                  <c:v>3714.66259765625</c:v>
                </c:pt>
                <c:pt idx="275">
                  <c:v>3712.188720703125</c:v>
                </c:pt>
                <c:pt idx="276">
                  <c:v>3707.048095703125</c:v>
                </c:pt>
                <c:pt idx="277">
                  <c:v>3702.8857421875</c:v>
                </c:pt>
                <c:pt idx="278">
                  <c:v>3700.753662109375</c:v>
                </c:pt>
                <c:pt idx="279">
                  <c:v>3699.54296875</c:v>
                </c:pt>
                <c:pt idx="280">
                  <c:v>3698.5185546875</c:v>
                </c:pt>
                <c:pt idx="281">
                  <c:v>3697.479248046875</c:v>
                </c:pt>
                <c:pt idx="282">
                  <c:v>3696.38330078125</c:v>
                </c:pt>
                <c:pt idx="283">
                  <c:v>3695.21240234375</c:v>
                </c:pt>
                <c:pt idx="284">
                  <c:v>3693.94287109375</c:v>
                </c:pt>
                <c:pt idx="285">
                  <c:v>3692.54150390625</c:v>
                </c:pt>
                <c:pt idx="286">
                  <c:v>3690.98388671875</c:v>
                </c:pt>
                <c:pt idx="287">
                  <c:v>3689.27978515625</c:v>
                </c:pt>
                <c:pt idx="288">
                  <c:v>3687.495361328125</c:v>
                </c:pt>
                <c:pt idx="289">
                  <c:v>3685.737060546875</c:v>
                </c:pt>
                <c:pt idx="290">
                  <c:v>3684.13134765625</c:v>
                </c:pt>
                <c:pt idx="291">
                  <c:v>3682.827880859375</c:v>
                </c:pt>
                <c:pt idx="292">
                  <c:v>3682.01220703125</c:v>
                </c:pt>
                <c:pt idx="293">
                  <c:v>3683.117431640625</c:v>
                </c:pt>
                <c:pt idx="294">
                  <c:v>3683.556396484375</c:v>
                </c:pt>
                <c:pt idx="295">
                  <c:v>3683.43408203125</c:v>
                </c:pt>
                <c:pt idx="296">
                  <c:v>3683.408447265625</c:v>
                </c:pt>
                <c:pt idx="297">
                  <c:v>3683.405029296875</c:v>
                </c:pt>
                <c:pt idx="298">
                  <c:v>3683.404541015625</c:v>
                </c:pt>
                <c:pt idx="299">
                  <c:v>3683.40478515625</c:v>
                </c:pt>
                <c:pt idx="300">
                  <c:v>3683.405029296875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C4-4762-940E-7C06E9735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009168"/>
        <c:axId val="2027011568"/>
      </c:scatterChart>
      <c:valAx>
        <c:axId val="2027009168"/>
        <c:scaling>
          <c:orientation val="minMax"/>
          <c:max val="5.000000000000001E-2"/>
        </c:scaling>
        <c:delete val="0"/>
        <c:axPos val="b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strRef>
              <c:f>A200M!$H$22</c:f>
              <c:strCache>
                <c:ptCount val="1"/>
                <c:pt idx="0">
                  <c:v>Axial Shortening [mm]</c:v>
                </c:pt>
              </c:strCache>
            </c:strRef>
          </c:tx>
          <c:overlay val="0"/>
          <c:txPr>
            <a:bodyPr/>
            <a:lstStyle/>
            <a:p>
              <a:pPr>
                <a:defRPr sz="1600" b="0"/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27011568"/>
        <c:crosses val="autoZero"/>
        <c:crossBetween val="midCat"/>
      </c:valAx>
      <c:valAx>
        <c:axId val="202701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strRef>
              <c:f>A200M!$H$21</c:f>
              <c:strCache>
                <c:ptCount val="1"/>
                <c:pt idx="0">
                  <c:v>Reaction Force [N]</c:v>
                </c:pt>
              </c:strCache>
            </c:strRef>
          </c:tx>
          <c:overlay val="0"/>
          <c:txPr>
            <a:bodyPr/>
            <a:lstStyle/>
            <a:p>
              <a:pPr>
                <a:defRPr sz="1600" b="0"/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2700916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"/>
          <c:y val="6.4540037914144173E-4"/>
          <c:w val="1"/>
          <c:h val="9.4574246181684418E-2"/>
        </c:manualLayout>
      </c:layout>
      <c:overlay val="0"/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A3000_IW1!$K$3</c:f>
              <c:strCache>
                <c:ptCount val="1"/>
                <c:pt idx="0">
                  <c:v>A3000 - IW1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A3000_IW1!$D$1:$D$2270</c:f>
              <c:numCache>
                <c:formatCode>General</c:formatCode>
                <c:ptCount val="2270"/>
                <c:pt idx="0">
                  <c:v>3.5799999999999998E-2</c:v>
                </c:pt>
                <c:pt idx="1">
                  <c:v>0.02</c:v>
                </c:pt>
                <c:pt idx="2">
                  <c:v>0.95920000000000005</c:v>
                </c:pt>
                <c:pt idx="3">
                  <c:v>0.56079999999999997</c:v>
                </c:pt>
                <c:pt idx="4">
                  <c:v>0.72460000000000002</c:v>
                </c:pt>
                <c:pt idx="5">
                  <c:v>0.60909999999999997</c:v>
                </c:pt>
                <c:pt idx="6">
                  <c:v>0.70450000000000002</c:v>
                </c:pt>
                <c:pt idx="7">
                  <c:v>5.1000000000000004E-3</c:v>
                </c:pt>
                <c:pt idx="8">
                  <c:v>0.6401</c:v>
                </c:pt>
                <c:pt idx="9">
                  <c:v>4.5400000000000003E-2</c:v>
                </c:pt>
                <c:pt idx="10">
                  <c:v>0.9627</c:v>
                </c:pt>
                <c:pt idx="11">
                  <c:v>4.4999999999999998E-2</c:v>
                </c:pt>
                <c:pt idx="12">
                  <c:v>0.17749999999999999</c:v>
                </c:pt>
                <c:pt idx="13">
                  <c:v>0.79630000000000001</c:v>
                </c:pt>
                <c:pt idx="14">
                  <c:v>0.97899999999999998</c:v>
                </c:pt>
                <c:pt idx="15">
                  <c:v>0.31369999999999998</c:v>
                </c:pt>
                <c:pt idx="16">
                  <c:v>0.56059999999999999</c:v>
                </c:pt>
                <c:pt idx="17">
                  <c:v>0.83109999999999995</c:v>
                </c:pt>
                <c:pt idx="18">
                  <c:v>0.71309999999999996</c:v>
                </c:pt>
                <c:pt idx="19">
                  <c:v>0.27550000000000002</c:v>
                </c:pt>
                <c:pt idx="20">
                  <c:v>0.66669999999999996</c:v>
                </c:pt>
                <c:pt idx="21">
                  <c:v>0.74560000000000004</c:v>
                </c:pt>
                <c:pt idx="22">
                  <c:v>0.19750000000000001</c:v>
                </c:pt>
                <c:pt idx="23">
                  <c:v>0.80989999999999995</c:v>
                </c:pt>
                <c:pt idx="24">
                  <c:v>0.38519999999999999</c:v>
                </c:pt>
                <c:pt idx="25">
                  <c:v>0.2109</c:v>
                </c:pt>
                <c:pt idx="26">
                  <c:v>0.4587</c:v>
                </c:pt>
                <c:pt idx="27">
                  <c:v>0.10100000000000001</c:v>
                </c:pt>
                <c:pt idx="28">
                  <c:v>0.192</c:v>
                </c:pt>
                <c:pt idx="29">
                  <c:v>0.88429999999999997</c:v>
                </c:pt>
                <c:pt idx="30">
                  <c:v>0.2359</c:v>
                </c:pt>
                <c:pt idx="31">
                  <c:v>0.2051</c:v>
                </c:pt>
                <c:pt idx="32">
                  <c:v>0.92249999999999999</c:v>
                </c:pt>
                <c:pt idx="33">
                  <c:v>0.90780000000000005</c:v>
                </c:pt>
                <c:pt idx="34">
                  <c:v>7.5999999999999998E-2</c:v>
                </c:pt>
                <c:pt idx="35">
                  <c:v>6.5100000000000005E-2</c:v>
                </c:pt>
                <c:pt idx="36">
                  <c:v>0.86319999999999997</c:v>
                </c:pt>
                <c:pt idx="37">
                  <c:v>0.254</c:v>
                </c:pt>
                <c:pt idx="38">
                  <c:v>0.63529999999999998</c:v>
                </c:pt>
                <c:pt idx="39">
                  <c:v>0.6714</c:v>
                </c:pt>
                <c:pt idx="40">
                  <c:v>0.3508</c:v>
                </c:pt>
                <c:pt idx="41">
                  <c:v>0.73180000000000001</c:v>
                </c:pt>
                <c:pt idx="42">
                  <c:v>0.65159999999999996</c:v>
                </c:pt>
                <c:pt idx="43">
                  <c:v>0.3856</c:v>
                </c:pt>
                <c:pt idx="44">
                  <c:v>0.92989999999999995</c:v>
                </c:pt>
                <c:pt idx="45">
                  <c:v>0.60240000000000005</c:v>
                </c:pt>
                <c:pt idx="46">
                  <c:v>0.78449999999999998</c:v>
                </c:pt>
                <c:pt idx="47">
                  <c:v>3.2000000000000002E-3</c:v>
                </c:pt>
                <c:pt idx="48">
                  <c:v>0.37069999999999997</c:v>
                </c:pt>
                <c:pt idx="49">
                  <c:v>0.2311</c:v>
                </c:pt>
                <c:pt idx="50">
                  <c:v>0.38</c:v>
                </c:pt>
                <c:pt idx="51">
                  <c:v>0.31950000000000001</c:v>
                </c:pt>
                <c:pt idx="52">
                  <c:v>0.55079999999999996</c:v>
                </c:pt>
                <c:pt idx="53">
                  <c:v>0.17660000000000001</c:v>
                </c:pt>
                <c:pt idx="54">
                  <c:v>0.69699999999999995</c:v>
                </c:pt>
                <c:pt idx="55">
                  <c:v>0.55549999999999999</c:v>
                </c:pt>
                <c:pt idx="56">
                  <c:v>0.70550000000000002</c:v>
                </c:pt>
                <c:pt idx="57">
                  <c:v>0.94059999999999999</c:v>
                </c:pt>
                <c:pt idx="58">
                  <c:v>0.31190000000000001</c:v>
                </c:pt>
                <c:pt idx="59">
                  <c:v>0.17330000000000001</c:v>
                </c:pt>
                <c:pt idx="60">
                  <c:v>3.3300000000000003E-2</c:v>
                </c:pt>
                <c:pt idx="61">
                  <c:v>0.2235</c:v>
                </c:pt>
                <c:pt idx="62">
                  <c:v>0.5645</c:v>
                </c:pt>
                <c:pt idx="63">
                  <c:v>0.90029999999999999</c:v>
                </c:pt>
                <c:pt idx="64">
                  <c:v>0.37609999999999999</c:v>
                </c:pt>
                <c:pt idx="65">
                  <c:v>0.78039999999999998</c:v>
                </c:pt>
                <c:pt idx="66">
                  <c:v>0.72640000000000005</c:v>
                </c:pt>
                <c:pt idx="67">
                  <c:v>0.21490000000000001</c:v>
                </c:pt>
                <c:pt idx="68">
                  <c:v>0.1149</c:v>
                </c:pt>
                <c:pt idx="69">
                  <c:v>0.31209999999999999</c:v>
                </c:pt>
                <c:pt idx="70">
                  <c:v>0.53520000000000001</c:v>
                </c:pt>
                <c:pt idx="71">
                  <c:v>0.16950000000000001</c:v>
                </c:pt>
                <c:pt idx="72">
                  <c:v>0.75490000000000002</c:v>
                </c:pt>
                <c:pt idx="73">
                  <c:v>0.86429999999999996</c:v>
                </c:pt>
                <c:pt idx="74">
                  <c:v>0.1106</c:v>
                </c:pt>
                <c:pt idx="75">
                  <c:v>0.59809999999999997</c:v>
                </c:pt>
                <c:pt idx="76">
                  <c:v>0.83960000000000001</c:v>
                </c:pt>
                <c:pt idx="77">
                  <c:v>0.98839999999999995</c:v>
                </c:pt>
                <c:pt idx="78">
                  <c:v>2.8400000000000002E-2</c:v>
                </c:pt>
                <c:pt idx="79">
                  <c:v>0.66949999999999998</c:v>
                </c:pt>
                <c:pt idx="80">
                  <c:v>0.59240000000000004</c:v>
                </c:pt>
                <c:pt idx="81">
                  <c:v>0.58809999999999996</c:v>
                </c:pt>
                <c:pt idx="82">
                  <c:v>0.51849999999999996</c:v>
                </c:pt>
                <c:pt idx="83">
                  <c:v>0.83240000000000003</c:v>
                </c:pt>
                <c:pt idx="84">
                  <c:v>0.50029999999999997</c:v>
                </c:pt>
                <c:pt idx="85">
                  <c:v>0.7752</c:v>
                </c:pt>
                <c:pt idx="86">
                  <c:v>0.75529999999999997</c:v>
                </c:pt>
                <c:pt idx="87">
                  <c:v>6.3E-3</c:v>
                </c:pt>
                <c:pt idx="88">
                  <c:v>0.153</c:v>
                </c:pt>
                <c:pt idx="89">
                  <c:v>0.79259999999999997</c:v>
                </c:pt>
                <c:pt idx="90">
                  <c:v>0.12570000000000001</c:v>
                </c:pt>
                <c:pt idx="91">
                  <c:v>0.86219999999999997</c:v>
                </c:pt>
                <c:pt idx="92">
                  <c:v>0.78310000000000002</c:v>
                </c:pt>
                <c:pt idx="93">
                  <c:v>6.2600000000000003E-2</c:v>
                </c:pt>
                <c:pt idx="94">
                  <c:v>0.62119999999999997</c:v>
                </c:pt>
                <c:pt idx="95">
                  <c:v>0.3044</c:v>
                </c:pt>
                <c:pt idx="96">
                  <c:v>0.85929999999999995</c:v>
                </c:pt>
                <c:pt idx="97">
                  <c:v>0.94350000000000001</c:v>
                </c:pt>
                <c:pt idx="98">
                  <c:v>0.33339999999999997</c:v>
                </c:pt>
                <c:pt idx="99">
                  <c:v>0.99639999999999995</c:v>
                </c:pt>
                <c:pt idx="100">
                  <c:v>0.57840000000000003</c:v>
                </c:pt>
                <c:pt idx="101">
                  <c:v>0.54069999999999996</c:v>
                </c:pt>
                <c:pt idx="102">
                  <c:v>0.1211</c:v>
                </c:pt>
                <c:pt idx="103">
                  <c:v>0.36180000000000001</c:v>
                </c:pt>
                <c:pt idx="104">
                  <c:v>0.56610000000000005</c:v>
                </c:pt>
                <c:pt idx="105">
                  <c:v>0.48149999999999998</c:v>
                </c:pt>
                <c:pt idx="106">
                  <c:v>0.43180000000000002</c:v>
                </c:pt>
                <c:pt idx="107">
                  <c:v>0.8538</c:v>
                </c:pt>
                <c:pt idx="108">
                  <c:v>0.1212</c:v>
                </c:pt>
                <c:pt idx="109">
                  <c:v>0.38490000000000002</c:v>
                </c:pt>
                <c:pt idx="110">
                  <c:v>0.22800000000000001</c:v>
                </c:pt>
                <c:pt idx="111">
                  <c:v>0.72440000000000004</c:v>
                </c:pt>
                <c:pt idx="112">
                  <c:v>0.46960000000000002</c:v>
                </c:pt>
                <c:pt idx="113">
                  <c:v>0.49590000000000001</c:v>
                </c:pt>
                <c:pt idx="114">
                  <c:v>0.75739999999999996</c:v>
                </c:pt>
                <c:pt idx="115">
                  <c:v>0.43519999999999998</c:v>
                </c:pt>
                <c:pt idx="116">
                  <c:v>0.1477</c:v>
                </c:pt>
                <c:pt idx="117">
                  <c:v>0.53</c:v>
                </c:pt>
                <c:pt idx="118">
                  <c:v>0.84750000000000003</c:v>
                </c:pt>
                <c:pt idx="119">
                  <c:v>0.53169999999999995</c:v>
                </c:pt>
                <c:pt idx="120">
                  <c:v>0.85970000000000002</c:v>
                </c:pt>
                <c:pt idx="121">
                  <c:v>7.7999999999999996E-3</c:v>
                </c:pt>
                <c:pt idx="122">
                  <c:v>0.90639999999999998</c:v>
                </c:pt>
                <c:pt idx="123">
                  <c:v>0.84809999999999997</c:v>
                </c:pt>
                <c:pt idx="124">
                  <c:v>0.19939999999999999</c:v>
                </c:pt>
                <c:pt idx="125">
                  <c:v>0.3755</c:v>
                </c:pt>
                <c:pt idx="126">
                  <c:v>0.11849999999999999</c:v>
                </c:pt>
                <c:pt idx="127">
                  <c:v>0.499</c:v>
                </c:pt>
                <c:pt idx="128">
                  <c:v>0.66959999999999997</c:v>
                </c:pt>
                <c:pt idx="129">
                  <c:v>0.93369999999999997</c:v>
                </c:pt>
                <c:pt idx="130">
                  <c:v>0.87890000000000001</c:v>
                </c:pt>
                <c:pt idx="131">
                  <c:v>0.37509999999999999</c:v>
                </c:pt>
                <c:pt idx="132">
                  <c:v>4.4499999999999998E-2</c:v>
                </c:pt>
                <c:pt idx="133">
                  <c:v>0.76</c:v>
                </c:pt>
                <c:pt idx="134">
                  <c:v>0.89490000000000003</c:v>
                </c:pt>
                <c:pt idx="135">
                  <c:v>0.81210000000000004</c:v>
                </c:pt>
                <c:pt idx="136">
                  <c:v>0.1022</c:v>
                </c:pt>
                <c:pt idx="137">
                  <c:v>4.7199999999999999E-2</c:v>
                </c:pt>
                <c:pt idx="138">
                  <c:v>0.96689999999999998</c:v>
                </c:pt>
                <c:pt idx="139">
                  <c:v>0.61850000000000005</c:v>
                </c:pt>
                <c:pt idx="140">
                  <c:v>0.24940000000000001</c:v>
                </c:pt>
                <c:pt idx="141">
                  <c:v>0.31509999999999999</c:v>
                </c:pt>
                <c:pt idx="142">
                  <c:v>0.66859999999999997</c:v>
                </c:pt>
                <c:pt idx="143">
                  <c:v>2.86E-2</c:v>
                </c:pt>
                <c:pt idx="144">
                  <c:v>0.32419999999999999</c:v>
                </c:pt>
                <c:pt idx="145">
                  <c:v>0.15840000000000001</c:v>
                </c:pt>
                <c:pt idx="146">
                  <c:v>0.66349999999999998</c:v>
                </c:pt>
                <c:pt idx="147">
                  <c:v>0.59660000000000002</c:v>
                </c:pt>
                <c:pt idx="148">
                  <c:v>6.2100000000000002E-2</c:v>
                </c:pt>
                <c:pt idx="149">
                  <c:v>0.10050000000000001</c:v>
                </c:pt>
                <c:pt idx="150">
                  <c:v>0.51919999999999999</c:v>
                </c:pt>
                <c:pt idx="151">
                  <c:v>0.42059999999999997</c:v>
                </c:pt>
                <c:pt idx="152">
                  <c:v>0.90139999999999998</c:v>
                </c:pt>
                <c:pt idx="153">
                  <c:v>0.79500000000000004</c:v>
                </c:pt>
                <c:pt idx="154">
                  <c:v>8.7400000000000005E-2</c:v>
                </c:pt>
                <c:pt idx="155">
                  <c:v>0.76700000000000002</c:v>
                </c:pt>
                <c:pt idx="156">
                  <c:v>0.2462</c:v>
                </c:pt>
                <c:pt idx="157">
                  <c:v>0.19750000000000001</c:v>
                </c:pt>
                <c:pt idx="158">
                  <c:v>0.17649999999999999</c:v>
                </c:pt>
                <c:pt idx="159">
                  <c:v>0.3856</c:v>
                </c:pt>
                <c:pt idx="160">
                  <c:v>0.4909</c:v>
                </c:pt>
                <c:pt idx="161">
                  <c:v>8.9999999999999998E-4</c:v>
                </c:pt>
                <c:pt idx="162">
                  <c:v>0.34989999999999999</c:v>
                </c:pt>
                <c:pt idx="163">
                  <c:v>0.17219999999999999</c:v>
                </c:pt>
                <c:pt idx="164">
                  <c:v>0.98250000000000004</c:v>
                </c:pt>
                <c:pt idx="165">
                  <c:v>0.64610000000000001</c:v>
                </c:pt>
                <c:pt idx="166">
                  <c:v>3.0099999999999998E-2</c:v>
                </c:pt>
                <c:pt idx="167">
                  <c:v>0.6502</c:v>
                </c:pt>
                <c:pt idx="168">
                  <c:v>0.1216</c:v>
                </c:pt>
                <c:pt idx="169">
                  <c:v>6.6799999999999998E-2</c:v>
                </c:pt>
                <c:pt idx="170">
                  <c:v>0.87719999999999998</c:v>
                </c:pt>
                <c:pt idx="171">
                  <c:v>0.59389999999999998</c:v>
                </c:pt>
                <c:pt idx="172">
                  <c:v>0.25819999999999999</c:v>
                </c:pt>
                <c:pt idx="173">
                  <c:v>0.99080000000000001</c:v>
                </c:pt>
                <c:pt idx="174">
                  <c:v>6.1800000000000001E-2</c:v>
                </c:pt>
                <c:pt idx="175">
                  <c:v>0.56299999999999994</c:v>
                </c:pt>
                <c:pt idx="176">
                  <c:v>0.82089999999999996</c:v>
                </c:pt>
                <c:pt idx="177">
                  <c:v>0.54039999999999999</c:v>
                </c:pt>
                <c:pt idx="178">
                  <c:v>0.14530000000000001</c:v>
                </c:pt>
                <c:pt idx="179">
                  <c:v>0.1376</c:v>
                </c:pt>
                <c:pt idx="180">
                  <c:v>0.22939999999999999</c:v>
                </c:pt>
                <c:pt idx="181">
                  <c:v>5.57E-2</c:v>
                </c:pt>
                <c:pt idx="182">
                  <c:v>0.42109999999999997</c:v>
                </c:pt>
                <c:pt idx="183">
                  <c:v>3.2800000000000003E-2</c:v>
                </c:pt>
                <c:pt idx="184">
                  <c:v>0.59630000000000005</c:v>
                </c:pt>
                <c:pt idx="185">
                  <c:v>0.1227</c:v>
                </c:pt>
                <c:pt idx="186">
                  <c:v>0.44519999999999998</c:v>
                </c:pt>
                <c:pt idx="187">
                  <c:v>3.73E-2</c:v>
                </c:pt>
                <c:pt idx="188">
                  <c:v>0.3518</c:v>
                </c:pt>
                <c:pt idx="189">
                  <c:v>0.65900000000000003</c:v>
                </c:pt>
                <c:pt idx="190">
                  <c:v>0.54020000000000001</c:v>
                </c:pt>
                <c:pt idx="191">
                  <c:v>0.1308</c:v>
                </c:pt>
                <c:pt idx="192">
                  <c:v>0.33629999999999999</c:v>
                </c:pt>
                <c:pt idx="193">
                  <c:v>0.43380000000000002</c:v>
                </c:pt>
                <c:pt idx="194">
                  <c:v>0.32579999999999998</c:v>
                </c:pt>
                <c:pt idx="195">
                  <c:v>0.1186</c:v>
                </c:pt>
                <c:pt idx="196">
                  <c:v>0.28899999999999998</c:v>
                </c:pt>
                <c:pt idx="197">
                  <c:v>0.15540000000000001</c:v>
                </c:pt>
                <c:pt idx="198">
                  <c:v>0.84430000000000005</c:v>
                </c:pt>
                <c:pt idx="199">
                  <c:v>0.1396</c:v>
                </c:pt>
                <c:pt idx="200">
                  <c:v>0.37090000000000001</c:v>
                </c:pt>
                <c:pt idx="201">
                  <c:v>0.8891</c:v>
                </c:pt>
                <c:pt idx="202">
                  <c:v>0.218</c:v>
                </c:pt>
                <c:pt idx="203">
                  <c:v>0.12820000000000001</c:v>
                </c:pt>
                <c:pt idx="204">
                  <c:v>0.41739999999999999</c:v>
                </c:pt>
                <c:pt idx="205">
                  <c:v>0.28699999999999998</c:v>
                </c:pt>
                <c:pt idx="206">
                  <c:v>1.8700000000000001E-2</c:v>
                </c:pt>
                <c:pt idx="207">
                  <c:v>0.28889999999999999</c:v>
                </c:pt>
                <c:pt idx="208">
                  <c:v>1.9900000000000001E-2</c:v>
                </c:pt>
                <c:pt idx="209">
                  <c:v>0.16800000000000001</c:v>
                </c:pt>
                <c:pt idx="210">
                  <c:v>0.55000000000000004</c:v>
                </c:pt>
                <c:pt idx="211">
                  <c:v>0.13689999999999999</c:v>
                </c:pt>
                <c:pt idx="212">
                  <c:v>0.48230000000000001</c:v>
                </c:pt>
                <c:pt idx="213">
                  <c:v>0.97809999999999997</c:v>
                </c:pt>
                <c:pt idx="214">
                  <c:v>0.70830000000000004</c:v>
                </c:pt>
                <c:pt idx="215">
                  <c:v>0.61209999999999998</c:v>
                </c:pt>
                <c:pt idx="216">
                  <c:v>0.43509999999999999</c:v>
                </c:pt>
                <c:pt idx="217">
                  <c:v>0.65029999999999999</c:v>
                </c:pt>
                <c:pt idx="218">
                  <c:v>0.90149999999999997</c:v>
                </c:pt>
                <c:pt idx="219">
                  <c:v>0.97599999999999998</c:v>
                </c:pt>
                <c:pt idx="220">
                  <c:v>0.98399999999999999</c:v>
                </c:pt>
                <c:pt idx="221">
                  <c:v>0.72030000000000005</c:v>
                </c:pt>
                <c:pt idx="222">
                  <c:v>0.31430000000000002</c:v>
                </c:pt>
                <c:pt idx="223">
                  <c:v>0.25669999999999998</c:v>
                </c:pt>
                <c:pt idx="224">
                  <c:v>0.35139999999999999</c:v>
                </c:pt>
                <c:pt idx="225">
                  <c:v>0.34439999999999998</c:v>
                </c:pt>
                <c:pt idx="226">
                  <c:v>0.2072</c:v>
                </c:pt>
                <c:pt idx="227">
                  <c:v>0.1021</c:v>
                </c:pt>
                <c:pt idx="228">
                  <c:v>0.97629999999999995</c:v>
                </c:pt>
                <c:pt idx="229">
                  <c:v>0.50480000000000003</c:v>
                </c:pt>
                <c:pt idx="230">
                  <c:v>0.96199999999999997</c:v>
                </c:pt>
                <c:pt idx="231">
                  <c:v>0.99039999999999995</c:v>
                </c:pt>
                <c:pt idx="232">
                  <c:v>0.2452</c:v>
                </c:pt>
                <c:pt idx="233">
                  <c:v>0.88619999999999999</c:v>
                </c:pt>
                <c:pt idx="234">
                  <c:v>0.64410000000000001</c:v>
                </c:pt>
                <c:pt idx="235">
                  <c:v>0.54039999999999999</c:v>
                </c:pt>
                <c:pt idx="236">
                  <c:v>0.2306</c:v>
                </c:pt>
                <c:pt idx="237">
                  <c:v>0.53490000000000004</c:v>
                </c:pt>
                <c:pt idx="238">
                  <c:v>9.4200000000000006E-2</c:v>
                </c:pt>
                <c:pt idx="239">
                  <c:v>0.1694</c:v>
                </c:pt>
                <c:pt idx="240">
                  <c:v>0.74829999999999997</c:v>
                </c:pt>
                <c:pt idx="241">
                  <c:v>8.6999999999999994E-2</c:v>
                </c:pt>
                <c:pt idx="242">
                  <c:v>0.30059999999999998</c:v>
                </c:pt>
                <c:pt idx="243">
                  <c:v>0.1512</c:v>
                </c:pt>
                <c:pt idx="244">
                  <c:v>5.9799999999999999E-2</c:v>
                </c:pt>
                <c:pt idx="245">
                  <c:v>5.4999999999999997E-3</c:v>
                </c:pt>
                <c:pt idx="246">
                  <c:v>0.1797</c:v>
                </c:pt>
                <c:pt idx="247">
                  <c:v>0.1923</c:v>
                </c:pt>
                <c:pt idx="248">
                  <c:v>0.623</c:v>
                </c:pt>
                <c:pt idx="249">
                  <c:v>0.65869999999999995</c:v>
                </c:pt>
              </c:numCache>
            </c:numRef>
          </c:xVal>
          <c:yVal>
            <c:numRef>
              <c:f>A3000_IW1!$C$1:$C$2270</c:f>
              <c:numCache>
                <c:formatCode>General</c:formatCode>
                <c:ptCount val="2270"/>
                <c:pt idx="0">
                  <c:v>0.47757101653069794</c:v>
                </c:pt>
                <c:pt idx="1">
                  <c:v>0.53790383574812883</c:v>
                </c:pt>
                <c:pt idx="2">
                  <c:v>0.58818133428090535</c:v>
                </c:pt>
                <c:pt idx="3">
                  <c:v>0.38354315799493499</c:v>
                </c:pt>
                <c:pt idx="4">
                  <c:v>0.40002502542022594</c:v>
                </c:pt>
                <c:pt idx="5">
                  <c:v>0.37816503141451774</c:v>
                </c:pt>
                <c:pt idx="6">
                  <c:v>0.38976194673226189</c:v>
                </c:pt>
                <c:pt idx="7">
                  <c:v>0.53043849899094031</c:v>
                </c:pt>
                <c:pt idx="8">
                  <c:v>0.37315158479385607</c:v>
                </c:pt>
                <c:pt idx="9">
                  <c:v>0.50662762924622884</c:v>
                </c:pt>
                <c:pt idx="10">
                  <c:v>0.48058630093767768</c:v>
                </c:pt>
                <c:pt idx="11">
                  <c:v>0.48915006052413479</c:v>
                </c:pt>
                <c:pt idx="12">
                  <c:v>0.44356136165334853</c:v>
                </c:pt>
                <c:pt idx="13">
                  <c:v>0.41329872777256155</c:v>
                </c:pt>
                <c:pt idx="14">
                  <c:v>0.54262137151189982</c:v>
                </c:pt>
                <c:pt idx="15">
                  <c:v>0.39766530069714329</c:v>
                </c:pt>
                <c:pt idx="16">
                  <c:v>0.40255877177793525</c:v>
                </c:pt>
                <c:pt idx="17">
                  <c:v>0.4184487866235978</c:v>
                </c:pt>
                <c:pt idx="18">
                  <c:v>0.39781438272893477</c:v>
                </c:pt>
                <c:pt idx="19">
                  <c:v>0.3989258926765209</c:v>
                </c:pt>
                <c:pt idx="20">
                  <c:v>0.40369096184173259</c:v>
                </c:pt>
                <c:pt idx="21">
                  <c:v>0.4122736113253857</c:v>
                </c:pt>
                <c:pt idx="22">
                  <c:v>0.4474107646580785</c:v>
                </c:pt>
                <c:pt idx="23">
                  <c:v>0.40989762030193921</c:v>
                </c:pt>
                <c:pt idx="24">
                  <c:v>0.37737523617031876</c:v>
                </c:pt>
                <c:pt idx="25">
                  <c:v>0.41061623890735738</c:v>
                </c:pt>
                <c:pt idx="26">
                  <c:v>0.37184450885176951</c:v>
                </c:pt>
                <c:pt idx="27">
                  <c:v>0.47987941135339424</c:v>
                </c:pt>
                <c:pt idx="28">
                  <c:v>0.44366229296679743</c:v>
                </c:pt>
                <c:pt idx="29">
                  <c:v>0.53317487962167409</c:v>
                </c:pt>
                <c:pt idx="30">
                  <c:v>0.43631372170159033</c:v>
                </c:pt>
                <c:pt idx="31">
                  <c:v>0.42017912589942219</c:v>
                </c:pt>
                <c:pt idx="32">
                  <c:v>0.49584819583573131</c:v>
                </c:pt>
                <c:pt idx="33">
                  <c:v>0.55215996708387827</c:v>
                </c:pt>
                <c:pt idx="34">
                  <c:v>0.46907719894921918</c:v>
                </c:pt>
                <c:pt idx="35">
                  <c:v>0.55442008772485163</c:v>
                </c:pt>
                <c:pt idx="36">
                  <c:v>0.44601621491100418</c:v>
                </c:pt>
                <c:pt idx="37">
                  <c:v>0.42500614281573301</c:v>
                </c:pt>
                <c:pt idx="38">
                  <c:v>0.38971373428222911</c:v>
                </c:pt>
                <c:pt idx="39">
                  <c:v>0.44564304684384909</c:v>
                </c:pt>
                <c:pt idx="40">
                  <c:v>0.39341902465622797</c:v>
                </c:pt>
                <c:pt idx="41">
                  <c:v>0.39373117094763677</c:v>
                </c:pt>
                <c:pt idx="42">
                  <c:v>0.38730252532953396</c:v>
                </c:pt>
                <c:pt idx="43">
                  <c:v>0.41847412748241847</c:v>
                </c:pt>
                <c:pt idx="44">
                  <c:v>0.48882519750454712</c:v>
                </c:pt>
                <c:pt idx="45">
                  <c:v>0.39294347458090401</c:v>
                </c:pt>
                <c:pt idx="46">
                  <c:v>0.40269007508295412</c:v>
                </c:pt>
                <c:pt idx="47">
                  <c:v>0.53914087708770231</c:v>
                </c:pt>
                <c:pt idx="48">
                  <c:v>0.39562438928800914</c:v>
                </c:pt>
                <c:pt idx="49">
                  <c:v>0.43590857661892052</c:v>
                </c:pt>
                <c:pt idx="50">
                  <c:v>0.3892152817498486</c:v>
                </c:pt>
                <c:pt idx="51">
                  <c:v>0.40532959869179103</c:v>
                </c:pt>
                <c:pt idx="52">
                  <c:v>0.38954878720606062</c:v>
                </c:pt>
                <c:pt idx="53">
                  <c:v>0.47144318943885605</c:v>
                </c:pt>
                <c:pt idx="54">
                  <c:v>0.45538890656561576</c:v>
                </c:pt>
                <c:pt idx="55">
                  <c:v>0.42998366159270829</c:v>
                </c:pt>
                <c:pt idx="56">
                  <c:v>0.3990157122857369</c:v>
                </c:pt>
                <c:pt idx="57">
                  <c:v>0.47924338974944064</c:v>
                </c:pt>
                <c:pt idx="58">
                  <c:v>0.40237123090315985</c:v>
                </c:pt>
                <c:pt idx="59">
                  <c:v>0.53565322178744368</c:v>
                </c:pt>
                <c:pt idx="60">
                  <c:v>0.50350693797826263</c:v>
                </c:pt>
                <c:pt idx="61">
                  <c:v>0.41610927902904937</c:v>
                </c:pt>
                <c:pt idx="62">
                  <c:v>0.40155844060436713</c:v>
                </c:pt>
                <c:pt idx="63">
                  <c:v>0.42948150515891675</c:v>
                </c:pt>
                <c:pt idx="64">
                  <c:v>0.40116366644564805</c:v>
                </c:pt>
                <c:pt idx="65">
                  <c:v>0.39006230227084704</c:v>
                </c:pt>
                <c:pt idx="66">
                  <c:v>0.38369205483165597</c:v>
                </c:pt>
                <c:pt idx="67">
                  <c:v>0.43251456829266915</c:v>
                </c:pt>
                <c:pt idx="68">
                  <c:v>0.5310776689110932</c:v>
                </c:pt>
                <c:pt idx="69">
                  <c:v>0.38764214222307414</c:v>
                </c:pt>
                <c:pt idx="70">
                  <c:v>0.37892948579989727</c:v>
                </c:pt>
                <c:pt idx="71">
                  <c:v>0.47760907411769626</c:v>
                </c:pt>
                <c:pt idx="72">
                  <c:v>0.38958807942686263</c:v>
                </c:pt>
                <c:pt idx="73">
                  <c:v>0.43487512639356996</c:v>
                </c:pt>
                <c:pt idx="74">
                  <c:v>0.45781295570987018</c:v>
                </c:pt>
                <c:pt idx="75">
                  <c:v>0.38834171660207156</c:v>
                </c:pt>
                <c:pt idx="76">
                  <c:v>0.41936025502914709</c:v>
                </c:pt>
                <c:pt idx="77">
                  <c:v>0.55739703675222785</c:v>
                </c:pt>
                <c:pt idx="78">
                  <c:v>0.48292161077729368</c:v>
                </c:pt>
                <c:pt idx="79">
                  <c:v>0.39786358288601048</c:v>
                </c:pt>
                <c:pt idx="80">
                  <c:v>0.37244870776943451</c:v>
                </c:pt>
                <c:pt idx="81">
                  <c:v>0.3900802970585347</c:v>
                </c:pt>
                <c:pt idx="82">
                  <c:v>0.36088991177037755</c:v>
                </c:pt>
                <c:pt idx="83">
                  <c:v>0.40628113096426899</c:v>
                </c:pt>
                <c:pt idx="84">
                  <c:v>0.38373403238098031</c:v>
                </c:pt>
                <c:pt idx="85">
                  <c:v>0.3895380150261244</c:v>
                </c:pt>
                <c:pt idx="86">
                  <c:v>0.4537398679257621</c:v>
                </c:pt>
                <c:pt idx="87">
                  <c:v>0.44383705538170498</c:v>
                </c:pt>
                <c:pt idx="88">
                  <c:v>0.4450453914853435</c:v>
                </c:pt>
                <c:pt idx="89">
                  <c:v>0.38640852699230643</c:v>
                </c:pt>
                <c:pt idx="90">
                  <c:v>0.45686756574056475</c:v>
                </c:pt>
                <c:pt idx="91">
                  <c:v>0.50335612745914604</c:v>
                </c:pt>
                <c:pt idx="92">
                  <c:v>0.43791531953753782</c:v>
                </c:pt>
                <c:pt idx="93">
                  <c:v>0.49463056911271969</c:v>
                </c:pt>
                <c:pt idx="94">
                  <c:v>0.45035592186501061</c:v>
                </c:pt>
                <c:pt idx="95">
                  <c:v>0.4142157211643816</c:v>
                </c:pt>
                <c:pt idx="96">
                  <c:v>0.4178500200946702</c:v>
                </c:pt>
                <c:pt idx="97">
                  <c:v>0.52227491508609392</c:v>
                </c:pt>
                <c:pt idx="98">
                  <c:v>0.38894054486268931</c:v>
                </c:pt>
                <c:pt idx="99">
                  <c:v>0.56926279358071818</c:v>
                </c:pt>
                <c:pt idx="100">
                  <c:v>0.38130130993425582</c:v>
                </c:pt>
                <c:pt idx="101">
                  <c:v>0.37919604323810668</c:v>
                </c:pt>
                <c:pt idx="102">
                  <c:v>0.45998841133775714</c:v>
                </c:pt>
                <c:pt idx="103">
                  <c:v>0.39638396686986299</c:v>
                </c:pt>
                <c:pt idx="104">
                  <c:v>0.38351559479526903</c:v>
                </c:pt>
                <c:pt idx="105">
                  <c:v>0.39152793605916753</c:v>
                </c:pt>
                <c:pt idx="106">
                  <c:v>0.39365144446976624</c:v>
                </c:pt>
                <c:pt idx="107">
                  <c:v>0.42805099670231034</c:v>
                </c:pt>
                <c:pt idx="108">
                  <c:v>0.47069444576862862</c:v>
                </c:pt>
                <c:pt idx="109">
                  <c:v>0.43938620051952382</c:v>
                </c:pt>
                <c:pt idx="110">
                  <c:v>0.44347327053145763</c:v>
                </c:pt>
                <c:pt idx="111">
                  <c:v>0.41280836209159372</c:v>
                </c:pt>
                <c:pt idx="112">
                  <c:v>0.37294197483983965</c:v>
                </c:pt>
                <c:pt idx="113">
                  <c:v>0.38049814977913288</c:v>
                </c:pt>
                <c:pt idx="114">
                  <c:v>0.38962419246561958</c:v>
                </c:pt>
                <c:pt idx="115">
                  <c:v>0.39162423749585273</c:v>
                </c:pt>
                <c:pt idx="116">
                  <c:v>0.46126601039778076</c:v>
                </c:pt>
                <c:pt idx="117">
                  <c:v>0.37128750381124997</c:v>
                </c:pt>
                <c:pt idx="118">
                  <c:v>0.40451230197961502</c:v>
                </c:pt>
                <c:pt idx="119">
                  <c:v>0.37574508742766105</c:v>
                </c:pt>
                <c:pt idx="120">
                  <c:v>0.45921605529603543</c:v>
                </c:pt>
                <c:pt idx="121">
                  <c:v>0.54261260561189384</c:v>
                </c:pt>
                <c:pt idx="122">
                  <c:v>0.46443556229852734</c:v>
                </c:pt>
                <c:pt idx="123">
                  <c:v>0.42467834754086226</c:v>
                </c:pt>
                <c:pt idx="124">
                  <c:v>0.4394072201600317</c:v>
                </c:pt>
                <c:pt idx="125">
                  <c:v>0.37057820669104941</c:v>
                </c:pt>
                <c:pt idx="126">
                  <c:v>0.45213089315283717</c:v>
                </c:pt>
                <c:pt idx="127">
                  <c:v>0.3746330527607078</c:v>
                </c:pt>
                <c:pt idx="128">
                  <c:v>0.41380480416868032</c:v>
                </c:pt>
                <c:pt idx="129">
                  <c:v>0.59459809654864848</c:v>
                </c:pt>
                <c:pt idx="130">
                  <c:v>0.46531409684736474</c:v>
                </c:pt>
                <c:pt idx="131">
                  <c:v>0.39032932269673221</c:v>
                </c:pt>
                <c:pt idx="132">
                  <c:v>0.5501011534845911</c:v>
                </c:pt>
                <c:pt idx="133">
                  <c:v>0.41116524969399765</c:v>
                </c:pt>
                <c:pt idx="134">
                  <c:v>0.49167340509204771</c:v>
                </c:pt>
                <c:pt idx="135">
                  <c:v>0.40865178219651405</c:v>
                </c:pt>
                <c:pt idx="136">
                  <c:v>0.47753589119898388</c:v>
                </c:pt>
                <c:pt idx="137">
                  <c:v>0.48772078670133201</c:v>
                </c:pt>
                <c:pt idx="138">
                  <c:v>0.46814174778203321</c:v>
                </c:pt>
                <c:pt idx="139">
                  <c:v>0.37521194168539779</c:v>
                </c:pt>
                <c:pt idx="140">
                  <c:v>0.42309002201830281</c:v>
                </c:pt>
                <c:pt idx="141">
                  <c:v>0.400673485959752</c:v>
                </c:pt>
                <c:pt idx="142">
                  <c:v>0.40004126085474406</c:v>
                </c:pt>
                <c:pt idx="143">
                  <c:v>0.51844421678348929</c:v>
                </c:pt>
                <c:pt idx="144">
                  <c:v>0.40063086022768013</c:v>
                </c:pt>
                <c:pt idx="145">
                  <c:v>0.44554316496913327</c:v>
                </c:pt>
                <c:pt idx="146">
                  <c:v>0.40119650770482529</c:v>
                </c:pt>
                <c:pt idx="147">
                  <c:v>0.38532164798910201</c:v>
                </c:pt>
                <c:pt idx="148">
                  <c:v>0.57307182406006862</c:v>
                </c:pt>
                <c:pt idx="149">
                  <c:v>0.47632283262104708</c:v>
                </c:pt>
                <c:pt idx="150">
                  <c:v>0.3683340745578334</c:v>
                </c:pt>
                <c:pt idx="151">
                  <c:v>0.37070950999606822</c:v>
                </c:pt>
                <c:pt idx="152">
                  <c:v>0.50572838371533579</c:v>
                </c:pt>
                <c:pt idx="153">
                  <c:v>0.42429391344024814</c:v>
                </c:pt>
                <c:pt idx="154">
                  <c:v>0.46998505605089214</c:v>
                </c:pt>
                <c:pt idx="155">
                  <c:v>0.41309751332841005</c:v>
                </c:pt>
                <c:pt idx="156">
                  <c:v>0.4303426005052769</c:v>
                </c:pt>
                <c:pt idx="157">
                  <c:v>0.4681300496267442</c:v>
                </c:pt>
                <c:pt idx="158">
                  <c:v>0.42860241502486773</c:v>
                </c:pt>
                <c:pt idx="159">
                  <c:v>0.39286964347944536</c:v>
                </c:pt>
                <c:pt idx="160">
                  <c:v>0.36622167785146753</c:v>
                </c:pt>
                <c:pt idx="161">
                  <c:v>0.50744035781333141</c:v>
                </c:pt>
                <c:pt idx="162">
                  <c:v>0.38586365222890712</c:v>
                </c:pt>
                <c:pt idx="163">
                  <c:v>0.42818230000732915</c:v>
                </c:pt>
                <c:pt idx="164">
                  <c:v>0.55466757007079448</c:v>
                </c:pt>
                <c:pt idx="165">
                  <c:v>0.39047757135070688</c:v>
                </c:pt>
                <c:pt idx="166">
                  <c:v>0.53753690258168219</c:v>
                </c:pt>
                <c:pt idx="167">
                  <c:v>0.4453443271950544</c:v>
                </c:pt>
                <c:pt idx="168">
                  <c:v>0.52302267104927835</c:v>
                </c:pt>
                <c:pt idx="169">
                  <c:v>0.4963931940625097</c:v>
                </c:pt>
                <c:pt idx="170">
                  <c:v>0.4482516120100587</c:v>
                </c:pt>
                <c:pt idx="171">
                  <c:v>0.40387390370559001</c:v>
                </c:pt>
                <c:pt idx="172">
                  <c:v>0.38891554352816532</c:v>
                </c:pt>
                <c:pt idx="173">
                  <c:v>0.51401691256111226</c:v>
                </c:pt>
                <c:pt idx="174">
                  <c:v>0.47349487302792642</c:v>
                </c:pt>
                <c:pt idx="175">
                  <c:v>0.4386261908158387</c:v>
                </c:pt>
                <c:pt idx="176">
                  <c:v>0.40178666266297303</c:v>
                </c:pt>
                <c:pt idx="177">
                  <c:v>0.36563525766057653</c:v>
                </c:pt>
                <c:pt idx="178">
                  <c:v>0.44406925913432832</c:v>
                </c:pt>
                <c:pt idx="179">
                  <c:v>0.45212320755741003</c:v>
                </c:pt>
                <c:pt idx="180">
                  <c:v>0.42681799878844318</c:v>
                </c:pt>
                <c:pt idx="181">
                  <c:v>0.45737777815992575</c:v>
                </c:pt>
                <c:pt idx="182">
                  <c:v>0.42018505214167973</c:v>
                </c:pt>
                <c:pt idx="183">
                  <c:v>0.58669143993834294</c:v>
                </c:pt>
                <c:pt idx="184">
                  <c:v>0.37743567149500773</c:v>
                </c:pt>
                <c:pt idx="185">
                  <c:v>0.54169490230563599</c:v>
                </c:pt>
                <c:pt idx="186">
                  <c:v>0.3760816794683835</c:v>
                </c:pt>
                <c:pt idx="187">
                  <c:v>0.43629563431636675</c:v>
                </c:pt>
                <c:pt idx="188">
                  <c:v>0.39673870802749917</c:v>
                </c:pt>
                <c:pt idx="189">
                  <c:v>0.39173199016106619</c:v>
                </c:pt>
                <c:pt idx="190">
                  <c:v>0.37117972028019075</c:v>
                </c:pt>
                <c:pt idx="191">
                  <c:v>0.47176789812921766</c:v>
                </c:pt>
                <c:pt idx="192">
                  <c:v>0.39042979102250536</c:v>
                </c:pt>
                <c:pt idx="193">
                  <c:v>0.38445039777970741</c:v>
                </c:pt>
                <c:pt idx="194">
                  <c:v>0.44896640325068554</c:v>
                </c:pt>
                <c:pt idx="195">
                  <c:v>0.46600487446051048</c:v>
                </c:pt>
                <c:pt idx="196">
                  <c:v>0.41510302161322499</c:v>
                </c:pt>
                <c:pt idx="197">
                  <c:v>0.45184837807271611</c:v>
                </c:pt>
                <c:pt idx="198">
                  <c:v>0.42862272475093788</c:v>
                </c:pt>
                <c:pt idx="199">
                  <c:v>0.45629923293489727</c:v>
                </c:pt>
                <c:pt idx="200">
                  <c:v>0.36565195608277035</c:v>
                </c:pt>
                <c:pt idx="201">
                  <c:v>0.46127881972349433</c:v>
                </c:pt>
                <c:pt idx="202">
                  <c:v>0.4484280411806012</c:v>
                </c:pt>
                <c:pt idx="203">
                  <c:v>0.46978523056977034</c:v>
                </c:pt>
                <c:pt idx="204">
                  <c:v>0.40344523884896055</c:v>
                </c:pt>
                <c:pt idx="205">
                  <c:v>0.40214572503892204</c:v>
                </c:pt>
                <c:pt idx="206">
                  <c:v>0.50106010984033067</c:v>
                </c:pt>
                <c:pt idx="207">
                  <c:v>0.40422327420617904</c:v>
                </c:pt>
                <c:pt idx="208">
                  <c:v>0.46986143834130167</c:v>
                </c:pt>
                <c:pt idx="209">
                  <c:v>0.44470435476292913</c:v>
                </c:pt>
                <c:pt idx="210">
                  <c:v>0.42635930146454037</c:v>
                </c:pt>
                <c:pt idx="211">
                  <c:v>0.45273981454480045</c:v>
                </c:pt>
                <c:pt idx="212">
                  <c:v>0.37779106083539021</c:v>
                </c:pt>
                <c:pt idx="213">
                  <c:v>0.53683711214176977</c:v>
                </c:pt>
                <c:pt idx="214">
                  <c:v>0.41165036818129996</c:v>
                </c:pt>
                <c:pt idx="215">
                  <c:v>0.3947887273980043</c:v>
                </c:pt>
                <c:pt idx="216">
                  <c:v>0.39561059225525264</c:v>
                </c:pt>
                <c:pt idx="217">
                  <c:v>0.38618746580976177</c:v>
                </c:pt>
                <c:pt idx="218">
                  <c:v>0.4852637419686755</c:v>
                </c:pt>
                <c:pt idx="219">
                  <c:v>0.55101817774225681</c:v>
                </c:pt>
                <c:pt idx="220">
                  <c:v>0.56251675447753979</c:v>
                </c:pt>
                <c:pt idx="221">
                  <c:v>0.40032281909366785</c:v>
                </c:pt>
                <c:pt idx="222">
                  <c:v>0.39875983442992907</c:v>
                </c:pt>
                <c:pt idx="223">
                  <c:v>0.42722089066442198</c:v>
                </c:pt>
                <c:pt idx="224">
                  <c:v>0.3707890204130237</c:v>
                </c:pt>
                <c:pt idx="225">
                  <c:v>0.39841777913462612</c:v>
                </c:pt>
                <c:pt idx="226">
                  <c:v>0.44939142593759424</c:v>
                </c:pt>
                <c:pt idx="227">
                  <c:v>0.48186210977868599</c:v>
                </c:pt>
                <c:pt idx="228">
                  <c:v>0.51809537100226621</c:v>
                </c:pt>
                <c:pt idx="229">
                  <c:v>0.40030892946337676</c:v>
                </c:pt>
                <c:pt idx="230">
                  <c:v>0.47292539818598994</c:v>
                </c:pt>
                <c:pt idx="231">
                  <c:v>0.50962476453629491</c:v>
                </c:pt>
                <c:pt idx="232">
                  <c:v>0.42809683248227043</c:v>
                </c:pt>
                <c:pt idx="233">
                  <c:v>0.45397481873859791</c:v>
                </c:pt>
                <c:pt idx="234">
                  <c:v>0.37835263402098329</c:v>
                </c:pt>
                <c:pt idx="235">
                  <c:v>0.38503376225193503</c:v>
                </c:pt>
                <c:pt idx="236">
                  <c:v>0.41168453667181554</c:v>
                </c:pt>
                <c:pt idx="237">
                  <c:v>0.39351909172601429</c:v>
                </c:pt>
                <c:pt idx="238">
                  <c:v>0.56559679542752139</c:v>
                </c:pt>
                <c:pt idx="239">
                  <c:v>0.44135254004691715</c:v>
                </c:pt>
                <c:pt idx="240">
                  <c:v>0.41404571208961816</c:v>
                </c:pt>
                <c:pt idx="241">
                  <c:v>0.49863025791720034</c:v>
                </c:pt>
                <c:pt idx="242">
                  <c:v>0.40100853470821862</c:v>
                </c:pt>
                <c:pt idx="243">
                  <c:v>0.52255270769191653</c:v>
                </c:pt>
                <c:pt idx="244">
                  <c:v>0.4655597889742924</c:v>
                </c:pt>
                <c:pt idx="245">
                  <c:v>0.48821146104074953</c:v>
                </c:pt>
                <c:pt idx="246">
                  <c:v>0.4481474397828758</c:v>
                </c:pt>
                <c:pt idx="247">
                  <c:v>0.43039825162397605</c:v>
                </c:pt>
                <c:pt idx="248">
                  <c:v>0.37782735906921772</c:v>
                </c:pt>
                <c:pt idx="249">
                  <c:v>0.38297297323856205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BA-4D3D-AF56-1C5B26938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028351"/>
        <c:axId val="634024991"/>
      </c:scatterChart>
      <c:valAx>
        <c:axId val="63402835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z_Pos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4991"/>
        <c:crosses val="autoZero"/>
        <c:crossBetween val="midCat"/>
      </c:valAx>
      <c:valAx>
        <c:axId val="6340249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strRef>
              <c:f>A3000_IW1!$Q$7</c:f>
              <c:strCache>
                <c:ptCount val="1"/>
                <c:pt idx="0">
                  <c:v>Knockdown Factor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8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A200_IW1!$K$3</c:f>
              <c:strCache>
                <c:ptCount val="1"/>
                <c:pt idx="0">
                  <c:v>A400 - IW1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A200_IW1!$D$1:$D$2270</c:f>
              <c:numCache>
                <c:formatCode>General</c:formatCode>
                <c:ptCount val="2270"/>
                <c:pt idx="0">
                  <c:v>0.84960000000000002</c:v>
                </c:pt>
                <c:pt idx="1">
                  <c:v>0.45300000000000001</c:v>
                </c:pt>
                <c:pt idx="2">
                  <c:v>0.65369999999999995</c:v>
                </c:pt>
                <c:pt idx="3">
                  <c:v>0.65280000000000005</c:v>
                </c:pt>
                <c:pt idx="4">
                  <c:v>0.29620000000000002</c:v>
                </c:pt>
                <c:pt idx="5">
                  <c:v>1.9699999999999999E-2</c:v>
                </c:pt>
                <c:pt idx="6">
                  <c:v>0.1018</c:v>
                </c:pt>
                <c:pt idx="7">
                  <c:v>0.96619999999999995</c:v>
                </c:pt>
                <c:pt idx="8">
                  <c:v>0.8538</c:v>
                </c:pt>
                <c:pt idx="9">
                  <c:v>8.2799999999999999E-2</c:v>
                </c:pt>
                <c:pt idx="10">
                  <c:v>0.64019999999999999</c:v>
                </c:pt>
                <c:pt idx="11">
                  <c:v>0.38919999999999999</c:v>
                </c:pt>
                <c:pt idx="12">
                  <c:v>0.80910000000000004</c:v>
                </c:pt>
                <c:pt idx="13">
                  <c:v>0.47960000000000003</c:v>
                </c:pt>
                <c:pt idx="14">
                  <c:v>0.15409999999999999</c:v>
                </c:pt>
                <c:pt idx="15">
                  <c:v>0.2414</c:v>
                </c:pt>
                <c:pt idx="16">
                  <c:v>0.78239999999999998</c:v>
                </c:pt>
                <c:pt idx="17">
                  <c:v>0.2571</c:v>
                </c:pt>
                <c:pt idx="18">
                  <c:v>0.58020000000000005</c:v>
                </c:pt>
                <c:pt idx="19">
                  <c:v>0.8548</c:v>
                </c:pt>
                <c:pt idx="20">
                  <c:v>1.6299999999999999E-2</c:v>
                </c:pt>
                <c:pt idx="21">
                  <c:v>0.79700000000000004</c:v>
                </c:pt>
                <c:pt idx="22">
                  <c:v>0.54630000000000001</c:v>
                </c:pt>
                <c:pt idx="23">
                  <c:v>0.749</c:v>
                </c:pt>
                <c:pt idx="24">
                  <c:v>0.1467</c:v>
                </c:pt>
                <c:pt idx="25">
                  <c:v>0.8871</c:v>
                </c:pt>
                <c:pt idx="26">
                  <c:v>0.87960000000000005</c:v>
                </c:pt>
                <c:pt idx="27">
                  <c:v>0.57289999999999996</c:v>
                </c:pt>
                <c:pt idx="28">
                  <c:v>0.71809999999999996</c:v>
                </c:pt>
                <c:pt idx="29">
                  <c:v>0.62839999999999996</c:v>
                </c:pt>
                <c:pt idx="30">
                  <c:v>0.77159999999999995</c:v>
                </c:pt>
                <c:pt idx="31">
                  <c:v>0.35630000000000001</c:v>
                </c:pt>
                <c:pt idx="32">
                  <c:v>0.95509999999999995</c:v>
                </c:pt>
                <c:pt idx="33">
                  <c:v>0.71799999999999997</c:v>
                </c:pt>
                <c:pt idx="34">
                  <c:v>0.7359</c:v>
                </c:pt>
                <c:pt idx="35">
                  <c:v>0.7198</c:v>
                </c:pt>
                <c:pt idx="36">
                  <c:v>0.1663</c:v>
                </c:pt>
                <c:pt idx="37">
                  <c:v>0.48720000000000002</c:v>
                </c:pt>
                <c:pt idx="38">
                  <c:v>0.18940000000000001</c:v>
                </c:pt>
                <c:pt idx="39">
                  <c:v>5.4699999999999999E-2</c:v>
                </c:pt>
                <c:pt idx="40">
                  <c:v>0.48399999999999999</c:v>
                </c:pt>
                <c:pt idx="41">
                  <c:v>9.8000000000000004E-2</c:v>
                </c:pt>
                <c:pt idx="42">
                  <c:v>0.99980000000000002</c:v>
                </c:pt>
                <c:pt idx="43">
                  <c:v>0.90110000000000001</c:v>
                </c:pt>
                <c:pt idx="44">
                  <c:v>0.36549999999999999</c:v>
                </c:pt>
                <c:pt idx="45">
                  <c:v>0.42980000000000002</c:v>
                </c:pt>
                <c:pt idx="46">
                  <c:v>0.1782</c:v>
                </c:pt>
                <c:pt idx="47">
                  <c:v>0.32729999999999998</c:v>
                </c:pt>
                <c:pt idx="48">
                  <c:v>0.65990000000000004</c:v>
                </c:pt>
                <c:pt idx="49">
                  <c:v>0.95669999999999999</c:v>
                </c:pt>
                <c:pt idx="50">
                  <c:v>0.97629999999999995</c:v>
                </c:pt>
                <c:pt idx="51">
                  <c:v>0.2742</c:v>
                </c:pt>
                <c:pt idx="52">
                  <c:v>0.43159999999999998</c:v>
                </c:pt>
                <c:pt idx="53">
                  <c:v>0.37459999999999999</c:v>
                </c:pt>
                <c:pt idx="54">
                  <c:v>0.46150000000000002</c:v>
                </c:pt>
                <c:pt idx="55">
                  <c:v>0.7107</c:v>
                </c:pt>
                <c:pt idx="56">
                  <c:v>0.70589999999999997</c:v>
                </c:pt>
                <c:pt idx="57">
                  <c:v>0.1711</c:v>
                </c:pt>
                <c:pt idx="58">
                  <c:v>0.98960000000000004</c:v>
                </c:pt>
                <c:pt idx="59">
                  <c:v>0.4456</c:v>
                </c:pt>
                <c:pt idx="60">
                  <c:v>0.63219999999999998</c:v>
                </c:pt>
                <c:pt idx="61">
                  <c:v>0.83409999999999995</c:v>
                </c:pt>
                <c:pt idx="62">
                  <c:v>0.98460000000000003</c:v>
                </c:pt>
                <c:pt idx="63">
                  <c:v>0.35499999999999998</c:v>
                </c:pt>
                <c:pt idx="64">
                  <c:v>0.21940000000000001</c:v>
                </c:pt>
                <c:pt idx="65">
                  <c:v>0.38840000000000002</c:v>
                </c:pt>
                <c:pt idx="66">
                  <c:v>0.78520000000000001</c:v>
                </c:pt>
                <c:pt idx="67">
                  <c:v>0.93020000000000003</c:v>
                </c:pt>
                <c:pt idx="68">
                  <c:v>0.53410000000000002</c:v>
                </c:pt>
                <c:pt idx="69">
                  <c:v>0.62029999999999996</c:v>
                </c:pt>
                <c:pt idx="70">
                  <c:v>6.6400000000000001E-2</c:v>
                </c:pt>
                <c:pt idx="71">
                  <c:v>0.64149999999999996</c:v>
                </c:pt>
                <c:pt idx="72">
                  <c:v>0.27450000000000002</c:v>
                </c:pt>
                <c:pt idx="73">
                  <c:v>0.78349999999999997</c:v>
                </c:pt>
                <c:pt idx="74">
                  <c:v>1.18E-2</c:v>
                </c:pt>
                <c:pt idx="75">
                  <c:v>0.92949999999999999</c:v>
                </c:pt>
                <c:pt idx="76">
                  <c:v>0.68059999999999998</c:v>
                </c:pt>
                <c:pt idx="77">
                  <c:v>0.81710000000000005</c:v>
                </c:pt>
                <c:pt idx="78">
                  <c:v>0.4345</c:v>
                </c:pt>
                <c:pt idx="79">
                  <c:v>0.85099999999999998</c:v>
                </c:pt>
                <c:pt idx="80">
                  <c:v>9.7799999999999998E-2</c:v>
                </c:pt>
                <c:pt idx="81">
                  <c:v>0.54359999999999997</c:v>
                </c:pt>
                <c:pt idx="82">
                  <c:v>0.85029999999999994</c:v>
                </c:pt>
                <c:pt idx="83">
                  <c:v>7.7299999999999994E-2</c:v>
                </c:pt>
                <c:pt idx="84">
                  <c:v>0.5696</c:v>
                </c:pt>
                <c:pt idx="85">
                  <c:v>0.88370000000000004</c:v>
                </c:pt>
                <c:pt idx="86">
                  <c:v>0.60429999999999995</c:v>
                </c:pt>
                <c:pt idx="87">
                  <c:v>0.56479999999999997</c:v>
                </c:pt>
                <c:pt idx="88">
                  <c:v>0.86240000000000006</c:v>
                </c:pt>
                <c:pt idx="89">
                  <c:v>0.13250000000000001</c:v>
                </c:pt>
                <c:pt idx="90">
                  <c:v>0.80730000000000002</c:v>
                </c:pt>
                <c:pt idx="91">
                  <c:v>0.68569999999999998</c:v>
                </c:pt>
                <c:pt idx="92">
                  <c:v>0.33650000000000002</c:v>
                </c:pt>
                <c:pt idx="93">
                  <c:v>0.2051</c:v>
                </c:pt>
                <c:pt idx="94">
                  <c:v>0.1787</c:v>
                </c:pt>
                <c:pt idx="95">
                  <c:v>0.51749999999999996</c:v>
                </c:pt>
                <c:pt idx="96">
                  <c:v>0.74670000000000003</c:v>
                </c:pt>
                <c:pt idx="97">
                  <c:v>0.1258</c:v>
                </c:pt>
                <c:pt idx="98">
                  <c:v>0.49519999999999997</c:v>
                </c:pt>
                <c:pt idx="99">
                  <c:v>0.67549999999999999</c:v>
                </c:pt>
                <c:pt idx="100">
                  <c:v>0.24479999999999999</c:v>
                </c:pt>
                <c:pt idx="101">
                  <c:v>0.2477</c:v>
                </c:pt>
                <c:pt idx="102">
                  <c:v>0.83709999999999996</c:v>
                </c:pt>
                <c:pt idx="103">
                  <c:v>0.53600000000000003</c:v>
                </c:pt>
                <c:pt idx="104">
                  <c:v>0.3604</c:v>
                </c:pt>
                <c:pt idx="105">
                  <c:v>0.66120000000000001</c:v>
                </c:pt>
                <c:pt idx="106">
                  <c:v>0.33329999999999999</c:v>
                </c:pt>
                <c:pt idx="107">
                  <c:v>0.57150000000000001</c:v>
                </c:pt>
                <c:pt idx="108">
                  <c:v>0.6351</c:v>
                </c:pt>
                <c:pt idx="109">
                  <c:v>0.84289999999999998</c:v>
                </c:pt>
                <c:pt idx="110">
                  <c:v>9.4100000000000003E-2</c:v>
                </c:pt>
                <c:pt idx="111">
                  <c:v>0.54520000000000002</c:v>
                </c:pt>
                <c:pt idx="112">
                  <c:v>0.34350000000000003</c:v>
                </c:pt>
                <c:pt idx="113">
                  <c:v>0.37180000000000002</c:v>
                </c:pt>
                <c:pt idx="114">
                  <c:v>0.71740000000000004</c:v>
                </c:pt>
                <c:pt idx="115">
                  <c:v>0.25740000000000002</c:v>
                </c:pt>
                <c:pt idx="116">
                  <c:v>0.97309999999999997</c:v>
                </c:pt>
                <c:pt idx="117">
                  <c:v>0.1757</c:v>
                </c:pt>
                <c:pt idx="118">
                  <c:v>0.11210000000000001</c:v>
                </c:pt>
                <c:pt idx="119">
                  <c:v>0.56630000000000003</c:v>
                </c:pt>
                <c:pt idx="120">
                  <c:v>6.0100000000000001E-2</c:v>
                </c:pt>
                <c:pt idx="121">
                  <c:v>0.14369999999999999</c:v>
                </c:pt>
                <c:pt idx="122">
                  <c:v>0.86350000000000005</c:v>
                </c:pt>
                <c:pt idx="123">
                  <c:v>0.69379999999999997</c:v>
                </c:pt>
                <c:pt idx="124">
                  <c:v>0.79900000000000004</c:v>
                </c:pt>
                <c:pt idx="125">
                  <c:v>0.49220000000000003</c:v>
                </c:pt>
                <c:pt idx="126">
                  <c:v>0.78269999999999995</c:v>
                </c:pt>
                <c:pt idx="127">
                  <c:v>0.97650000000000003</c:v>
                </c:pt>
                <c:pt idx="128">
                  <c:v>0.79690000000000005</c:v>
                </c:pt>
                <c:pt idx="129">
                  <c:v>0.255</c:v>
                </c:pt>
                <c:pt idx="130">
                  <c:v>0.1515</c:v>
                </c:pt>
                <c:pt idx="131">
                  <c:v>7.8799999999999995E-2</c:v>
                </c:pt>
                <c:pt idx="132">
                  <c:v>0.51749999999999996</c:v>
                </c:pt>
                <c:pt idx="133">
                  <c:v>0.7954</c:v>
                </c:pt>
                <c:pt idx="134">
                  <c:v>0.20039999999999999</c:v>
                </c:pt>
                <c:pt idx="135">
                  <c:v>0.3291</c:v>
                </c:pt>
                <c:pt idx="136">
                  <c:v>0.98629999999999995</c:v>
                </c:pt>
                <c:pt idx="137">
                  <c:v>5.9200000000000003E-2</c:v>
                </c:pt>
                <c:pt idx="138">
                  <c:v>0.13930000000000001</c:v>
                </c:pt>
                <c:pt idx="139">
                  <c:v>0.41370000000000001</c:v>
                </c:pt>
                <c:pt idx="140">
                  <c:v>0.57440000000000002</c:v>
                </c:pt>
                <c:pt idx="141">
                  <c:v>0.4471</c:v>
                </c:pt>
                <c:pt idx="142">
                  <c:v>0.55389999999999995</c:v>
                </c:pt>
                <c:pt idx="143">
                  <c:v>0.9375</c:v>
                </c:pt>
                <c:pt idx="144">
                  <c:v>0.62860000000000005</c:v>
                </c:pt>
                <c:pt idx="145">
                  <c:v>9.2999999999999999E-2</c:v>
                </c:pt>
                <c:pt idx="146">
                  <c:v>0.71109999999999995</c:v>
                </c:pt>
                <c:pt idx="147">
                  <c:v>0.31879999999999997</c:v>
                </c:pt>
                <c:pt idx="148">
                  <c:v>0.873</c:v>
                </c:pt>
                <c:pt idx="149">
                  <c:v>0.73460000000000003</c:v>
                </c:pt>
                <c:pt idx="150">
                  <c:v>0.57169999999999999</c:v>
                </c:pt>
                <c:pt idx="151">
                  <c:v>0.99629999999999996</c:v>
                </c:pt>
                <c:pt idx="152">
                  <c:v>0.78869999999999996</c:v>
                </c:pt>
                <c:pt idx="153">
                  <c:v>0.88249999999999995</c:v>
                </c:pt>
                <c:pt idx="154">
                  <c:v>0.9022</c:v>
                </c:pt>
                <c:pt idx="155">
                  <c:v>0.90559999999999996</c:v>
                </c:pt>
                <c:pt idx="156">
                  <c:v>8.8099999999999998E-2</c:v>
                </c:pt>
                <c:pt idx="157">
                  <c:v>0.49130000000000001</c:v>
                </c:pt>
                <c:pt idx="158">
                  <c:v>0.48139999999999999</c:v>
                </c:pt>
                <c:pt idx="159">
                  <c:v>5.3900000000000003E-2</c:v>
                </c:pt>
                <c:pt idx="160">
                  <c:v>0.1101</c:v>
                </c:pt>
                <c:pt idx="161">
                  <c:v>0.85950000000000004</c:v>
                </c:pt>
                <c:pt idx="162">
                  <c:v>0.54100000000000004</c:v>
                </c:pt>
                <c:pt idx="163">
                  <c:v>3.3599999999999998E-2</c:v>
                </c:pt>
                <c:pt idx="164">
                  <c:v>0.48209999999999997</c:v>
                </c:pt>
                <c:pt idx="165">
                  <c:v>0.18190000000000001</c:v>
                </c:pt>
                <c:pt idx="166">
                  <c:v>0.93520000000000003</c:v>
                </c:pt>
                <c:pt idx="167">
                  <c:v>0.27189999999999998</c:v>
                </c:pt>
                <c:pt idx="168">
                  <c:v>0.1023</c:v>
                </c:pt>
                <c:pt idx="169">
                  <c:v>2.2000000000000001E-3</c:v>
                </c:pt>
                <c:pt idx="170">
                  <c:v>0.18740000000000001</c:v>
                </c:pt>
                <c:pt idx="171">
                  <c:v>0.74550000000000005</c:v>
                </c:pt>
                <c:pt idx="172">
                  <c:v>0.72060000000000002</c:v>
                </c:pt>
                <c:pt idx="173">
                  <c:v>0.8417</c:v>
                </c:pt>
                <c:pt idx="174">
                  <c:v>0.85499999999999998</c:v>
                </c:pt>
                <c:pt idx="175">
                  <c:v>0.8478</c:v>
                </c:pt>
                <c:pt idx="176">
                  <c:v>0.88239999999999996</c:v>
                </c:pt>
                <c:pt idx="177">
                  <c:v>0.38540000000000002</c:v>
                </c:pt>
                <c:pt idx="178">
                  <c:v>0.13539999999999999</c:v>
                </c:pt>
                <c:pt idx="179">
                  <c:v>0.17730000000000001</c:v>
                </c:pt>
                <c:pt idx="180">
                  <c:v>0.58520000000000005</c:v>
                </c:pt>
                <c:pt idx="181">
                  <c:v>0.91900000000000004</c:v>
                </c:pt>
                <c:pt idx="182">
                  <c:v>6.0699999999999997E-2</c:v>
                </c:pt>
                <c:pt idx="183">
                  <c:v>0.14549999999999999</c:v>
                </c:pt>
                <c:pt idx="184">
                  <c:v>0.68140000000000001</c:v>
                </c:pt>
                <c:pt idx="185">
                  <c:v>0.20080000000000001</c:v>
                </c:pt>
                <c:pt idx="186">
                  <c:v>0.11990000000000001</c:v>
                </c:pt>
                <c:pt idx="187">
                  <c:v>0.2349</c:v>
                </c:pt>
                <c:pt idx="188">
                  <c:v>0.99580000000000002</c:v>
                </c:pt>
                <c:pt idx="189">
                  <c:v>0.66410000000000002</c:v>
                </c:pt>
                <c:pt idx="190">
                  <c:v>0.6</c:v>
                </c:pt>
                <c:pt idx="191">
                  <c:v>0.37059999999999998</c:v>
                </c:pt>
                <c:pt idx="192">
                  <c:v>0.4703</c:v>
                </c:pt>
                <c:pt idx="193">
                  <c:v>0.72609999999999997</c:v>
                </c:pt>
                <c:pt idx="194">
                  <c:v>0.1739</c:v>
                </c:pt>
                <c:pt idx="195">
                  <c:v>0.33229999999999998</c:v>
                </c:pt>
                <c:pt idx="196">
                  <c:v>0.6532</c:v>
                </c:pt>
                <c:pt idx="197">
                  <c:v>0.68340000000000001</c:v>
                </c:pt>
                <c:pt idx="198">
                  <c:v>0.3543</c:v>
                </c:pt>
                <c:pt idx="199">
                  <c:v>0.186</c:v>
                </c:pt>
                <c:pt idx="200">
                  <c:v>0.91180000000000005</c:v>
                </c:pt>
                <c:pt idx="201">
                  <c:v>0.505</c:v>
                </c:pt>
                <c:pt idx="202">
                  <c:v>0.15709999999999999</c:v>
                </c:pt>
                <c:pt idx="203">
                  <c:v>0.84009999999999996</c:v>
                </c:pt>
                <c:pt idx="204">
                  <c:v>1.04E-2</c:v>
                </c:pt>
                <c:pt idx="205">
                  <c:v>0.58809999999999996</c:v>
                </c:pt>
                <c:pt idx="206">
                  <c:v>0.48399999999999999</c:v>
                </c:pt>
                <c:pt idx="207">
                  <c:v>0.15909999999999999</c:v>
                </c:pt>
                <c:pt idx="208">
                  <c:v>0.36919999999999997</c:v>
                </c:pt>
                <c:pt idx="209">
                  <c:v>0.26450000000000001</c:v>
                </c:pt>
                <c:pt idx="210">
                  <c:v>0.40910000000000002</c:v>
                </c:pt>
                <c:pt idx="211">
                  <c:v>0.90880000000000005</c:v>
                </c:pt>
                <c:pt idx="212">
                  <c:v>0.4264</c:v>
                </c:pt>
                <c:pt idx="213">
                  <c:v>0.69089999999999996</c:v>
                </c:pt>
                <c:pt idx="214">
                  <c:v>0.15279999999999999</c:v>
                </c:pt>
                <c:pt idx="215">
                  <c:v>0.6169</c:v>
                </c:pt>
                <c:pt idx="216">
                  <c:v>0.68579999999999997</c:v>
                </c:pt>
                <c:pt idx="217">
                  <c:v>0.63239999999999996</c:v>
                </c:pt>
                <c:pt idx="218">
                  <c:v>0.11219999999999999</c:v>
                </c:pt>
                <c:pt idx="219">
                  <c:v>0.96830000000000005</c:v>
                </c:pt>
                <c:pt idx="220">
                  <c:v>0.4461</c:v>
                </c:pt>
                <c:pt idx="221">
                  <c:v>0.82040000000000002</c:v>
                </c:pt>
                <c:pt idx="222">
                  <c:v>0.64390000000000003</c:v>
                </c:pt>
                <c:pt idx="223">
                  <c:v>1.38E-2</c:v>
                </c:pt>
                <c:pt idx="224">
                  <c:v>0.65990000000000004</c:v>
                </c:pt>
                <c:pt idx="225">
                  <c:v>0.61670000000000003</c:v>
                </c:pt>
                <c:pt idx="226">
                  <c:v>0.53749999999999998</c:v>
                </c:pt>
                <c:pt idx="227">
                  <c:v>0.78180000000000005</c:v>
                </c:pt>
                <c:pt idx="228">
                  <c:v>0.60009999999999997</c:v>
                </c:pt>
                <c:pt idx="229">
                  <c:v>0.29830000000000001</c:v>
                </c:pt>
                <c:pt idx="230">
                  <c:v>0.3589</c:v>
                </c:pt>
                <c:pt idx="231">
                  <c:v>0.8861</c:v>
                </c:pt>
                <c:pt idx="232">
                  <c:v>0.74099999999999999</c:v>
                </c:pt>
                <c:pt idx="233">
                  <c:v>0.69289999999999996</c:v>
                </c:pt>
                <c:pt idx="234">
                  <c:v>0.38490000000000002</c:v>
                </c:pt>
                <c:pt idx="235">
                  <c:v>0.33260000000000001</c:v>
                </c:pt>
                <c:pt idx="236">
                  <c:v>0.91290000000000004</c:v>
                </c:pt>
                <c:pt idx="237">
                  <c:v>0.23499999999999999</c:v>
                </c:pt>
                <c:pt idx="238">
                  <c:v>0.56969999999999998</c:v>
                </c:pt>
                <c:pt idx="239">
                  <c:v>0.29089999999999999</c:v>
                </c:pt>
                <c:pt idx="240">
                  <c:v>0.93640000000000001</c:v>
                </c:pt>
                <c:pt idx="241">
                  <c:v>0.70550000000000002</c:v>
                </c:pt>
                <c:pt idx="242">
                  <c:v>0.67779999999999996</c:v>
                </c:pt>
                <c:pt idx="243">
                  <c:v>0.39939999999999998</c:v>
                </c:pt>
                <c:pt idx="244">
                  <c:v>0.2944</c:v>
                </c:pt>
                <c:pt idx="245">
                  <c:v>0.5171</c:v>
                </c:pt>
                <c:pt idx="246">
                  <c:v>0.2772</c:v>
                </c:pt>
                <c:pt idx="247">
                  <c:v>0.76719999999999999</c:v>
                </c:pt>
                <c:pt idx="248">
                  <c:v>0.1925</c:v>
                </c:pt>
                <c:pt idx="249">
                  <c:v>0.65890000000000004</c:v>
                </c:pt>
              </c:numCache>
            </c:numRef>
          </c:xVal>
          <c:yVal>
            <c:numRef>
              <c:f>A200_IW1!$C$1:$C$2270</c:f>
              <c:numCache>
                <c:formatCode>General</c:formatCode>
                <c:ptCount val="2270"/>
                <c:pt idx="0">
                  <c:v>0.45635290863951061</c:v>
                </c:pt>
                <c:pt idx="1">
                  <c:v>0.55939331614935972</c:v>
                </c:pt>
                <c:pt idx="2">
                  <c:v>0.47602531674021031</c:v>
                </c:pt>
                <c:pt idx="3">
                  <c:v>0.46739399181884872</c:v>
                </c:pt>
                <c:pt idx="4">
                  <c:v>0.4835886834214092</c:v>
                </c:pt>
                <c:pt idx="5">
                  <c:v>0.49813421292073568</c:v>
                </c:pt>
                <c:pt idx="6">
                  <c:v>0.587637910212226</c:v>
                </c:pt>
                <c:pt idx="7">
                  <c:v>0.45480946205571537</c:v>
                </c:pt>
                <c:pt idx="8">
                  <c:v>0.45009100031659166</c:v>
                </c:pt>
                <c:pt idx="9">
                  <c:v>0.50267568990410527</c:v>
                </c:pt>
                <c:pt idx="10">
                  <c:v>0.43752051451297425</c:v>
                </c:pt>
                <c:pt idx="11">
                  <c:v>0.4949427462699742</c:v>
                </c:pt>
                <c:pt idx="12">
                  <c:v>0.47163542192208535</c:v>
                </c:pt>
                <c:pt idx="13">
                  <c:v>0.50726599665440941</c:v>
                </c:pt>
                <c:pt idx="14">
                  <c:v>0.47445520206625608</c:v>
                </c:pt>
                <c:pt idx="15">
                  <c:v>0.60693721197746076</c:v>
                </c:pt>
                <c:pt idx="16">
                  <c:v>0.47515795562729729</c:v>
                </c:pt>
                <c:pt idx="17">
                  <c:v>0.51998750903805968</c:v>
                </c:pt>
                <c:pt idx="18">
                  <c:v>0.58575824197784931</c:v>
                </c:pt>
                <c:pt idx="19">
                  <c:v>0.45802926355227075</c:v>
                </c:pt>
                <c:pt idx="20">
                  <c:v>0.47809764957964757</c:v>
                </c:pt>
                <c:pt idx="21">
                  <c:v>0.57928820526147839</c:v>
                </c:pt>
                <c:pt idx="22">
                  <c:v>0.52889279920045273</c:v>
                </c:pt>
                <c:pt idx="23">
                  <c:v>0.50828117429946584</c:v>
                </c:pt>
                <c:pt idx="24">
                  <c:v>0.46005677918463522</c:v>
                </c:pt>
                <c:pt idx="25">
                  <c:v>0.4881364570371774</c:v>
                </c:pt>
                <c:pt idx="26">
                  <c:v>0.47389791923313007</c:v>
                </c:pt>
                <c:pt idx="27">
                  <c:v>0.57741199400175203</c:v>
                </c:pt>
                <c:pt idx="28">
                  <c:v>0.55649569234386853</c:v>
                </c:pt>
                <c:pt idx="29">
                  <c:v>0.56283775926649049</c:v>
                </c:pt>
                <c:pt idx="30">
                  <c:v>0.45413939542462534</c:v>
                </c:pt>
                <c:pt idx="31">
                  <c:v>0.55359985875739248</c:v>
                </c:pt>
                <c:pt idx="32">
                  <c:v>0.50458393991103656</c:v>
                </c:pt>
                <c:pt idx="33">
                  <c:v>0.54170613747324936</c:v>
                </c:pt>
                <c:pt idx="34">
                  <c:v>0.43624763792724897</c:v>
                </c:pt>
                <c:pt idx="35">
                  <c:v>0.45741132933354078</c:v>
                </c:pt>
                <c:pt idx="36">
                  <c:v>0.55936837654652594</c:v>
                </c:pt>
                <c:pt idx="37">
                  <c:v>0.54407965922908852</c:v>
                </c:pt>
                <c:pt idx="38">
                  <c:v>0.4657396133877949</c:v>
                </c:pt>
                <c:pt idx="39">
                  <c:v>0.60314558983474187</c:v>
                </c:pt>
                <c:pt idx="40">
                  <c:v>0.52794632892656967</c:v>
                </c:pt>
                <c:pt idx="41">
                  <c:v>0.46271349506918746</c:v>
                </c:pt>
                <c:pt idx="42">
                  <c:v>0.69691349622314491</c:v>
                </c:pt>
                <c:pt idx="43">
                  <c:v>0.47717556332338679</c:v>
                </c:pt>
                <c:pt idx="44">
                  <c:v>0.47830235186429376</c:v>
                </c:pt>
                <c:pt idx="45">
                  <c:v>0.52484301512938925</c:v>
                </c:pt>
                <c:pt idx="46">
                  <c:v>0.45839193723209481</c:v>
                </c:pt>
                <c:pt idx="47">
                  <c:v>0.56201234483705598</c:v>
                </c:pt>
                <c:pt idx="48">
                  <c:v>0.55916095806751165</c:v>
                </c:pt>
                <c:pt idx="49">
                  <c:v>0.48308171191578342</c:v>
                </c:pt>
                <c:pt idx="50">
                  <c:v>0.51938290886440919</c:v>
                </c:pt>
                <c:pt idx="51">
                  <c:v>0.45417655790211536</c:v>
                </c:pt>
                <c:pt idx="52">
                  <c:v>0.46569337635184799</c:v>
                </c:pt>
                <c:pt idx="53">
                  <c:v>0.43852569162422106</c:v>
                </c:pt>
                <c:pt idx="54">
                  <c:v>0.53543956840772089</c:v>
                </c:pt>
                <c:pt idx="55">
                  <c:v>0.49303603955529751</c:v>
                </c:pt>
                <c:pt idx="56">
                  <c:v>0.45021838365928329</c:v>
                </c:pt>
                <c:pt idx="57">
                  <c:v>0.56217895866885947</c:v>
                </c:pt>
                <c:pt idx="58">
                  <c:v>0.49778663263916195</c:v>
                </c:pt>
                <c:pt idx="59">
                  <c:v>0.51180139306629657</c:v>
                </c:pt>
                <c:pt idx="60">
                  <c:v>0.51256140276998174</c:v>
                </c:pt>
                <c:pt idx="61">
                  <c:v>0.52752618304318544</c:v>
                </c:pt>
                <c:pt idx="62">
                  <c:v>0.45479983191204681</c:v>
                </c:pt>
                <c:pt idx="63">
                  <c:v>0.6610612121255286</c:v>
                </c:pt>
                <c:pt idx="64">
                  <c:v>0.46430515410301676</c:v>
                </c:pt>
                <c:pt idx="65">
                  <c:v>0.52186668341891485</c:v>
                </c:pt>
                <c:pt idx="66">
                  <c:v>0.4524486878938983</c:v>
                </c:pt>
                <c:pt idx="67">
                  <c:v>0.46984350528530294</c:v>
                </c:pt>
                <c:pt idx="68">
                  <c:v>0.48233247439203458</c:v>
                </c:pt>
                <c:pt idx="69">
                  <c:v>0.48515691527881349</c:v>
                </c:pt>
                <c:pt idx="70">
                  <c:v>0.55925472850489932</c:v>
                </c:pt>
                <c:pt idx="71">
                  <c:v>0.49017493004454998</c:v>
                </c:pt>
                <c:pt idx="72">
                  <c:v>0.53065523895517219</c:v>
                </c:pt>
                <c:pt idx="73">
                  <c:v>0.46760418822392119</c:v>
                </c:pt>
                <c:pt idx="74">
                  <c:v>0.4775523735602627</c:v>
                </c:pt>
                <c:pt idx="75">
                  <c:v>0.48880491864432268</c:v>
                </c:pt>
                <c:pt idx="76">
                  <c:v>0.54153538761820363</c:v>
                </c:pt>
                <c:pt idx="77">
                  <c:v>0.4627951660952993</c:v>
                </c:pt>
                <c:pt idx="78">
                  <c:v>0.47305975720967347</c:v>
                </c:pt>
                <c:pt idx="79">
                  <c:v>0.46922612665178459</c:v>
                </c:pt>
                <c:pt idx="80">
                  <c:v>0.46749581824180592</c:v>
                </c:pt>
                <c:pt idx="82">
                  <c:v>0.52566108348769203</c:v>
                </c:pt>
                <c:pt idx="83">
                  <c:v>0.49577093862546689</c:v>
                </c:pt>
                <c:pt idx="84">
                  <c:v>0.49704915500239233</c:v>
                </c:pt>
                <c:pt idx="85">
                  <c:v>0.50584835925520677</c:v>
                </c:pt>
                <c:pt idx="86">
                  <c:v>0.47885738149072749</c:v>
                </c:pt>
                <c:pt idx="87">
                  <c:v>0.60839290696366177</c:v>
                </c:pt>
                <c:pt idx="88">
                  <c:v>0.49157037490113253</c:v>
                </c:pt>
                <c:pt idx="89">
                  <c:v>0.52403309535419074</c:v>
                </c:pt>
                <c:pt idx="90">
                  <c:v>0.48326091901238416</c:v>
                </c:pt>
                <c:pt idx="91">
                  <c:v>0.68297787582282465</c:v>
                </c:pt>
                <c:pt idx="92">
                  <c:v>0.55991013385957034</c:v>
                </c:pt>
                <c:pt idx="93">
                  <c:v>0.54158329140978545</c:v>
                </c:pt>
                <c:pt idx="94">
                  <c:v>0.52791348766739243</c:v>
                </c:pt>
                <c:pt idx="95">
                  <c:v>0.47718936035614329</c:v>
                </c:pt>
                <c:pt idx="96">
                  <c:v>0.4731210259121793</c:v>
                </c:pt>
                <c:pt idx="97">
                  <c:v>0.55797898139558122</c:v>
                </c:pt>
                <c:pt idx="98">
                  <c:v>0.4545871353735213</c:v>
                </c:pt>
                <c:pt idx="99">
                  <c:v>0.48200819782350424</c:v>
                </c:pt>
                <c:pt idx="100">
                  <c:v>0.50931752591425505</c:v>
                </c:pt>
                <c:pt idx="101">
                  <c:v>0.47206013595054314</c:v>
                </c:pt>
                <c:pt idx="102">
                  <c:v>0.47071503328730396</c:v>
                </c:pt>
                <c:pt idx="103">
                  <c:v>0.46602379522355092</c:v>
                </c:pt>
                <c:pt idx="104">
                  <c:v>0.51244272359560594</c:v>
                </c:pt>
                <c:pt idx="105">
                  <c:v>0.55262857234405605</c:v>
                </c:pt>
                <c:pt idx="106">
                  <c:v>0.49532813721178554</c:v>
                </c:pt>
                <c:pt idx="107">
                  <c:v>0.46736584216812538</c:v>
                </c:pt>
                <c:pt idx="108">
                  <c:v>0.50882160438117197</c:v>
                </c:pt>
                <c:pt idx="109">
                  <c:v>0.51077893108179862</c:v>
                </c:pt>
                <c:pt idx="110">
                  <c:v>0.49333482093578235</c:v>
                </c:pt>
                <c:pt idx="111">
                  <c:v>0.52008115601206706</c:v>
                </c:pt>
                <c:pt idx="112">
                  <c:v>0.53350816901697107</c:v>
                </c:pt>
                <c:pt idx="113">
                  <c:v>0.50547963586974476</c:v>
                </c:pt>
                <c:pt idx="114">
                  <c:v>0.47068759355101836</c:v>
                </c:pt>
                <c:pt idx="115">
                  <c:v>0.45531532239091782</c:v>
                </c:pt>
                <c:pt idx="116">
                  <c:v>0.47858199642082194</c:v>
                </c:pt>
                <c:pt idx="117">
                  <c:v>0.47171101237671353</c:v>
                </c:pt>
                <c:pt idx="118">
                  <c:v>0.47253417359945699</c:v>
                </c:pt>
                <c:pt idx="119">
                  <c:v>0.46624386869905265</c:v>
                </c:pt>
                <c:pt idx="120">
                  <c:v>0.5450114373607079</c:v>
                </c:pt>
                <c:pt idx="121">
                  <c:v>0.49532597660262911</c:v>
                </c:pt>
                <c:pt idx="122">
                  <c:v>0.47181324005565628</c:v>
                </c:pt>
                <c:pt idx="123">
                  <c:v>0.46113696029945422</c:v>
                </c:pt>
                <c:pt idx="124">
                  <c:v>0.53963287865845933</c:v>
                </c:pt>
                <c:pt idx="125">
                  <c:v>0.47574869703650113</c:v>
                </c:pt>
                <c:pt idx="126">
                  <c:v>0.47220100766754031</c:v>
                </c:pt>
                <c:pt idx="127">
                  <c:v>0.50220452277878558</c:v>
                </c:pt>
                <c:pt idx="128">
                  <c:v>0.48011726355566864</c:v>
                </c:pt>
                <c:pt idx="129">
                  <c:v>0.48009899097537451</c:v>
                </c:pt>
                <c:pt idx="130">
                  <c:v>0.53249934973600344</c:v>
                </c:pt>
                <c:pt idx="131">
                  <c:v>0.56266077451073637</c:v>
                </c:pt>
                <c:pt idx="132">
                  <c:v>0.57666744808645698</c:v>
                </c:pt>
                <c:pt idx="133">
                  <c:v>0.47798718072006602</c:v>
                </c:pt>
                <c:pt idx="134">
                  <c:v>0.46954577334355119</c:v>
                </c:pt>
                <c:pt idx="135">
                  <c:v>0.53658086389582083</c:v>
                </c:pt>
                <c:pt idx="136">
                  <c:v>0.60210997900023489</c:v>
                </c:pt>
                <c:pt idx="137">
                  <c:v>0.49583720759487876</c:v>
                </c:pt>
                <c:pt idx="138">
                  <c:v>0.49591443393929746</c:v>
                </c:pt>
                <c:pt idx="139">
                  <c:v>0.48804830418359635</c:v>
                </c:pt>
                <c:pt idx="140">
                  <c:v>0.5351218971300401</c:v>
                </c:pt>
                <c:pt idx="141">
                  <c:v>0.46609379896021819</c:v>
                </c:pt>
                <c:pt idx="142">
                  <c:v>0.45918793651115652</c:v>
                </c:pt>
                <c:pt idx="143">
                  <c:v>0.51502477500088262</c:v>
                </c:pt>
                <c:pt idx="144">
                  <c:v>0.52745006786919002</c:v>
                </c:pt>
                <c:pt idx="145">
                  <c:v>0.51814821332906269</c:v>
                </c:pt>
                <c:pt idx="146">
                  <c:v>0.56136601404084185</c:v>
                </c:pt>
                <c:pt idx="147">
                  <c:v>0.46707255490806682</c:v>
                </c:pt>
                <c:pt idx="148">
                  <c:v>0.49267234730258602</c:v>
                </c:pt>
                <c:pt idx="149">
                  <c:v>0.52343571778829157</c:v>
                </c:pt>
                <c:pt idx="150">
                  <c:v>0.50845562805592248</c:v>
                </c:pt>
                <c:pt idx="151">
                  <c:v>0.45161237782114722</c:v>
                </c:pt>
                <c:pt idx="152">
                  <c:v>0.49121513988997489</c:v>
                </c:pt>
                <c:pt idx="153">
                  <c:v>0.49848287350688825</c:v>
                </c:pt>
                <c:pt idx="154">
                  <c:v>0.46282930371997044</c:v>
                </c:pt>
                <c:pt idx="155">
                  <c:v>0.49225235574842663</c:v>
                </c:pt>
                <c:pt idx="156">
                  <c:v>0.49568682919759344</c:v>
                </c:pt>
                <c:pt idx="157">
                  <c:v>0.5272664778225864</c:v>
                </c:pt>
                <c:pt idx="158">
                  <c:v>0.51347503178468745</c:v>
                </c:pt>
                <c:pt idx="159">
                  <c:v>0.48205795356579156</c:v>
                </c:pt>
                <c:pt idx="160">
                  <c:v>0.46779219208637363</c:v>
                </c:pt>
                <c:pt idx="161">
                  <c:v>0.45111395615461114</c:v>
                </c:pt>
                <c:pt idx="162">
                  <c:v>0.49557089708343011</c:v>
                </c:pt>
                <c:pt idx="163">
                  <c:v>0.462158897564585</c:v>
                </c:pt>
                <c:pt idx="164">
                  <c:v>0.4732936585837762</c:v>
                </c:pt>
                <c:pt idx="165">
                  <c:v>0.5436980956520685</c:v>
                </c:pt>
                <c:pt idx="166">
                  <c:v>0.45245223746608443</c:v>
                </c:pt>
                <c:pt idx="167">
                  <c:v>0.47796381527533122</c:v>
                </c:pt>
                <c:pt idx="168">
                  <c:v>0.46044112068771348</c:v>
                </c:pt>
                <c:pt idx="169">
                  <c:v>0.5891657078125605</c:v>
                </c:pt>
                <c:pt idx="170">
                  <c:v>0.46030009464149019</c:v>
                </c:pt>
                <c:pt idx="171">
                  <c:v>0.49938214990362706</c:v>
                </c:pt>
                <c:pt idx="172">
                  <c:v>0.51011985269156113</c:v>
                </c:pt>
                <c:pt idx="173">
                  <c:v>0.43582906620196504</c:v>
                </c:pt>
                <c:pt idx="174">
                  <c:v>0.47613578559979314</c:v>
                </c:pt>
                <c:pt idx="175">
                  <c:v>0.56165281947343126</c:v>
                </c:pt>
                <c:pt idx="176">
                  <c:v>0.49275312321918963</c:v>
                </c:pt>
                <c:pt idx="177">
                  <c:v>0.50567875143642882</c:v>
                </c:pt>
                <c:pt idx="178">
                  <c:v>0.47939614481679865</c:v>
                </c:pt>
                <c:pt idx="179">
                  <c:v>0.4680007217358112</c:v>
                </c:pt>
                <c:pt idx="180">
                  <c:v>0.58064500608000646</c:v>
                </c:pt>
                <c:pt idx="181">
                  <c:v>0.45475053915743524</c:v>
                </c:pt>
                <c:pt idx="182">
                  <c:v>0.56079987271017528</c:v>
                </c:pt>
                <c:pt idx="184">
                  <c:v>0.48739039869547357</c:v>
                </c:pt>
                <c:pt idx="185">
                  <c:v>0.48040953224283978</c:v>
                </c:pt>
                <c:pt idx="186">
                  <c:v>0.52150067622782093</c:v>
                </c:pt>
                <c:pt idx="187">
                  <c:v>0.54731001684466518</c:v>
                </c:pt>
                <c:pt idx="188">
                  <c:v>0.46868193093697857</c:v>
                </c:pt>
                <c:pt idx="189">
                  <c:v>0.47678989458897025</c:v>
                </c:pt>
                <c:pt idx="190">
                  <c:v>0.43877135288530295</c:v>
                </c:pt>
                <c:pt idx="191">
                  <c:v>0.51225802237857887</c:v>
                </c:pt>
                <c:pt idx="192">
                  <c:v>0.46727941780186943</c:v>
                </c:pt>
                <c:pt idx="193">
                  <c:v>0.52430811003395517</c:v>
                </c:pt>
                <c:pt idx="194">
                  <c:v>0.45255807644890228</c:v>
                </c:pt>
                <c:pt idx="195">
                  <c:v>0.48179401972441432</c:v>
                </c:pt>
                <c:pt idx="196">
                  <c:v>0.47348382305538372</c:v>
                </c:pt>
                <c:pt idx="197">
                  <c:v>0.64512017603792937</c:v>
                </c:pt>
                <c:pt idx="198">
                  <c:v>0.50739257748512989</c:v>
                </c:pt>
                <c:pt idx="199">
                  <c:v>0.47833991559777062</c:v>
                </c:pt>
                <c:pt idx="200">
                  <c:v>0.55980580730316132</c:v>
                </c:pt>
                <c:pt idx="201">
                  <c:v>0.54898782245214395</c:v>
                </c:pt>
                <c:pt idx="202">
                  <c:v>0.5575656877298073</c:v>
                </c:pt>
                <c:pt idx="203">
                  <c:v>0.4705519690276867</c:v>
                </c:pt>
                <c:pt idx="204">
                  <c:v>0.46588449766465401</c:v>
                </c:pt>
                <c:pt idx="205">
                  <c:v>0.46599363929289722</c:v>
                </c:pt>
                <c:pt idx="206">
                  <c:v>0.46304718572047132</c:v>
                </c:pt>
                <c:pt idx="207">
                  <c:v>0.44254059729033118</c:v>
                </c:pt>
                <c:pt idx="208">
                  <c:v>0.47736788840415201</c:v>
                </c:pt>
                <c:pt idx="209">
                  <c:v>0.53817625769690558</c:v>
                </c:pt>
                <c:pt idx="210">
                  <c:v>0.45883844254718714</c:v>
                </c:pt>
                <c:pt idx="211">
                  <c:v>0.45054512949542092</c:v>
                </c:pt>
                <c:pt idx="212">
                  <c:v>0.4419054707958846</c:v>
                </c:pt>
                <c:pt idx="213">
                  <c:v>0.45332774716210161</c:v>
                </c:pt>
                <c:pt idx="214">
                  <c:v>0.52646100272908092</c:v>
                </c:pt>
                <c:pt idx="215">
                  <c:v>0.45448817947415826</c:v>
                </c:pt>
                <c:pt idx="216">
                  <c:v>0.47432093564010847</c:v>
                </c:pt>
                <c:pt idx="217">
                  <c:v>0.4853821742162906</c:v>
                </c:pt>
                <c:pt idx="218">
                  <c:v>0.4622543656234534</c:v>
                </c:pt>
                <c:pt idx="219">
                  <c:v>0.4966359230683085</c:v>
                </c:pt>
                <c:pt idx="220">
                  <c:v>0.61640487783741915</c:v>
                </c:pt>
                <c:pt idx="221">
                  <c:v>0.48993559628171118</c:v>
                </c:pt>
                <c:pt idx="222">
                  <c:v>0.52853697773823893</c:v>
                </c:pt>
                <c:pt idx="223">
                  <c:v>0.47946071616472991</c:v>
                </c:pt>
                <c:pt idx="224">
                  <c:v>0.52703930520271358</c:v>
                </c:pt>
                <c:pt idx="225">
                  <c:v>0.53338100173519443</c:v>
                </c:pt>
                <c:pt idx="226">
                  <c:v>0.45493221552164326</c:v>
                </c:pt>
                <c:pt idx="227">
                  <c:v>0.49716212399542686</c:v>
                </c:pt>
                <c:pt idx="228">
                  <c:v>0.52322515099307798</c:v>
                </c:pt>
                <c:pt idx="229">
                  <c:v>0.5130261806653682</c:v>
                </c:pt>
                <c:pt idx="230">
                  <c:v>0.51676891130946223</c:v>
                </c:pt>
                <c:pt idx="231">
                  <c:v>0.50965572297892225</c:v>
                </c:pt>
                <c:pt idx="232">
                  <c:v>0.51455339181464665</c:v>
                </c:pt>
                <c:pt idx="233">
                  <c:v>0.54234790012438994</c:v>
                </c:pt>
                <c:pt idx="234">
                  <c:v>0.44411071196428542</c:v>
                </c:pt>
                <c:pt idx="235">
                  <c:v>0.48439564007547897</c:v>
                </c:pt>
                <c:pt idx="236">
                  <c:v>0.43272260408858526</c:v>
                </c:pt>
                <c:pt idx="237">
                  <c:v>0.49693303769315844</c:v>
                </c:pt>
                <c:pt idx="238">
                  <c:v>0.45590106353321813</c:v>
                </c:pt>
                <c:pt idx="239">
                  <c:v>0.58916379413016484</c:v>
                </c:pt>
                <c:pt idx="240">
                  <c:v>0.4627882212801544</c:v>
                </c:pt>
                <c:pt idx="241">
                  <c:v>0.59018366338367523</c:v>
                </c:pt>
                <c:pt idx="242">
                  <c:v>0.5271598054619504</c:v>
                </c:pt>
                <c:pt idx="243">
                  <c:v>0.49453297131054064</c:v>
                </c:pt>
                <c:pt idx="244">
                  <c:v>0.53740788334920009</c:v>
                </c:pt>
                <c:pt idx="245">
                  <c:v>0.45219605095182575</c:v>
                </c:pt>
                <c:pt idx="246">
                  <c:v>0.45495656867342099</c:v>
                </c:pt>
                <c:pt idx="247">
                  <c:v>0.48449456510899758</c:v>
                </c:pt>
                <c:pt idx="248">
                  <c:v>0.50625436858153916</c:v>
                </c:pt>
                <c:pt idx="249">
                  <c:v>0.47745594866019714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5F-4297-B522-6C6A96942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028351"/>
        <c:axId val="634024991"/>
      </c:scatterChart>
      <c:valAx>
        <c:axId val="63402835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z_Pos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4991"/>
        <c:crosses val="autoZero"/>
        <c:crossBetween val="midCat"/>
      </c:valAx>
      <c:valAx>
        <c:axId val="6340249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strRef>
              <c:f>A200_IW1!$Q$7</c:f>
              <c:strCache>
                <c:ptCount val="1"/>
                <c:pt idx="0">
                  <c:v>Knockdown Factor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83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A200M!$L$3</c:f>
              <c:strCache>
                <c:ptCount val="1"/>
                <c:pt idx="0">
                  <c:v>A700 - IW1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A200M!$G$1:$G$2270</c:f>
              <c:numCache>
                <c:formatCode>General</c:formatCode>
                <c:ptCount val="2270"/>
                <c:pt idx="0">
                  <c:v>51</c:v>
                </c:pt>
                <c:pt idx="1">
                  <c:v>32</c:v>
                </c:pt>
                <c:pt idx="2">
                  <c:v>66</c:v>
                </c:pt>
                <c:pt idx="3">
                  <c:v>45</c:v>
                </c:pt>
                <c:pt idx="4">
                  <c:v>31</c:v>
                </c:pt>
                <c:pt idx="5">
                  <c:v>32</c:v>
                </c:pt>
                <c:pt idx="6">
                  <c:v>61</c:v>
                </c:pt>
                <c:pt idx="7">
                  <c:v>44</c:v>
                </c:pt>
                <c:pt idx="8">
                  <c:v>38</c:v>
                </c:pt>
                <c:pt idx="9">
                  <c:v>31</c:v>
                </c:pt>
                <c:pt idx="10">
                  <c:v>37</c:v>
                </c:pt>
                <c:pt idx="11">
                  <c:v>43</c:v>
                </c:pt>
                <c:pt idx="12">
                  <c:v>72</c:v>
                </c:pt>
                <c:pt idx="13">
                  <c:v>48</c:v>
                </c:pt>
                <c:pt idx="14">
                  <c:v>57</c:v>
                </c:pt>
                <c:pt idx="15">
                  <c:v>56</c:v>
                </c:pt>
                <c:pt idx="16">
                  <c:v>41</c:v>
                </c:pt>
                <c:pt idx="17">
                  <c:v>44</c:v>
                </c:pt>
                <c:pt idx="18">
                  <c:v>69</c:v>
                </c:pt>
                <c:pt idx="19">
                  <c:v>30</c:v>
                </c:pt>
                <c:pt idx="20">
                  <c:v>54</c:v>
                </c:pt>
                <c:pt idx="21">
                  <c:v>51</c:v>
                </c:pt>
                <c:pt idx="22">
                  <c:v>66</c:v>
                </c:pt>
                <c:pt idx="23">
                  <c:v>67</c:v>
                </c:pt>
                <c:pt idx="24">
                  <c:v>65</c:v>
                </c:pt>
                <c:pt idx="25">
                  <c:v>49</c:v>
                </c:pt>
                <c:pt idx="26">
                  <c:v>34</c:v>
                </c:pt>
                <c:pt idx="27">
                  <c:v>46</c:v>
                </c:pt>
                <c:pt idx="28">
                  <c:v>44</c:v>
                </c:pt>
                <c:pt idx="29">
                  <c:v>61</c:v>
                </c:pt>
                <c:pt idx="30">
                  <c:v>43</c:v>
                </c:pt>
                <c:pt idx="31">
                  <c:v>48</c:v>
                </c:pt>
                <c:pt idx="32">
                  <c:v>42</c:v>
                </c:pt>
                <c:pt idx="33">
                  <c:v>29</c:v>
                </c:pt>
                <c:pt idx="34">
                  <c:v>37</c:v>
                </c:pt>
                <c:pt idx="35">
                  <c:v>30</c:v>
                </c:pt>
                <c:pt idx="36">
                  <c:v>37</c:v>
                </c:pt>
                <c:pt idx="37">
                  <c:v>35</c:v>
                </c:pt>
                <c:pt idx="38">
                  <c:v>37</c:v>
                </c:pt>
                <c:pt idx="39">
                  <c:v>47</c:v>
                </c:pt>
                <c:pt idx="40">
                  <c:v>33</c:v>
                </c:pt>
                <c:pt idx="41">
                  <c:v>47</c:v>
                </c:pt>
                <c:pt idx="42">
                  <c:v>69</c:v>
                </c:pt>
                <c:pt idx="43">
                  <c:v>52</c:v>
                </c:pt>
                <c:pt idx="44">
                  <c:v>40</c:v>
                </c:pt>
                <c:pt idx="45">
                  <c:v>41</c:v>
                </c:pt>
                <c:pt idx="46">
                  <c:v>36</c:v>
                </c:pt>
                <c:pt idx="47">
                  <c:v>41</c:v>
                </c:pt>
                <c:pt idx="48">
                  <c:v>32</c:v>
                </c:pt>
                <c:pt idx="49">
                  <c:v>36</c:v>
                </c:pt>
                <c:pt idx="50">
                  <c:v>57</c:v>
                </c:pt>
                <c:pt idx="51">
                  <c:v>39</c:v>
                </c:pt>
                <c:pt idx="52">
                  <c:v>48</c:v>
                </c:pt>
                <c:pt idx="53">
                  <c:v>67</c:v>
                </c:pt>
                <c:pt idx="54">
                  <c:v>41</c:v>
                </c:pt>
                <c:pt idx="55">
                  <c:v>35</c:v>
                </c:pt>
                <c:pt idx="56">
                  <c:v>72</c:v>
                </c:pt>
                <c:pt idx="57">
                  <c:v>60</c:v>
                </c:pt>
                <c:pt idx="58">
                  <c:v>50</c:v>
                </c:pt>
                <c:pt idx="59">
                  <c:v>58</c:v>
                </c:pt>
                <c:pt idx="60">
                  <c:v>43</c:v>
                </c:pt>
                <c:pt idx="61">
                  <c:v>54</c:v>
                </c:pt>
                <c:pt idx="62">
                  <c:v>68</c:v>
                </c:pt>
                <c:pt idx="63">
                  <c:v>55</c:v>
                </c:pt>
                <c:pt idx="64">
                  <c:v>51</c:v>
                </c:pt>
                <c:pt idx="65">
                  <c:v>69</c:v>
                </c:pt>
                <c:pt idx="66">
                  <c:v>54</c:v>
                </c:pt>
                <c:pt idx="67">
                  <c:v>54</c:v>
                </c:pt>
                <c:pt idx="68">
                  <c:v>37</c:v>
                </c:pt>
                <c:pt idx="69">
                  <c:v>40</c:v>
                </c:pt>
                <c:pt idx="70">
                  <c:v>70</c:v>
                </c:pt>
                <c:pt idx="71">
                  <c:v>31</c:v>
                </c:pt>
                <c:pt idx="72">
                  <c:v>34</c:v>
                </c:pt>
                <c:pt idx="73">
                  <c:v>46</c:v>
                </c:pt>
                <c:pt idx="74">
                  <c:v>50</c:v>
                </c:pt>
                <c:pt idx="75">
                  <c:v>52</c:v>
                </c:pt>
                <c:pt idx="76">
                  <c:v>63</c:v>
                </c:pt>
                <c:pt idx="77">
                  <c:v>36</c:v>
                </c:pt>
                <c:pt idx="78">
                  <c:v>51</c:v>
                </c:pt>
                <c:pt idx="79">
                  <c:v>35</c:v>
                </c:pt>
                <c:pt idx="80">
                  <c:v>39</c:v>
                </c:pt>
                <c:pt idx="81">
                  <c:v>32</c:v>
                </c:pt>
                <c:pt idx="82">
                  <c:v>53</c:v>
                </c:pt>
                <c:pt idx="83">
                  <c:v>65</c:v>
                </c:pt>
                <c:pt idx="84">
                  <c:v>30</c:v>
                </c:pt>
                <c:pt idx="85">
                  <c:v>33</c:v>
                </c:pt>
                <c:pt idx="86">
                  <c:v>29</c:v>
                </c:pt>
                <c:pt idx="87">
                  <c:v>57</c:v>
                </c:pt>
                <c:pt idx="88">
                  <c:v>54</c:v>
                </c:pt>
                <c:pt idx="89">
                  <c:v>31</c:v>
                </c:pt>
                <c:pt idx="90">
                  <c:v>46</c:v>
                </c:pt>
                <c:pt idx="91">
                  <c:v>70</c:v>
                </c:pt>
                <c:pt idx="92">
                  <c:v>48</c:v>
                </c:pt>
                <c:pt idx="93">
                  <c:v>41</c:v>
                </c:pt>
                <c:pt idx="94">
                  <c:v>71</c:v>
                </c:pt>
                <c:pt idx="95">
                  <c:v>37</c:v>
                </c:pt>
                <c:pt idx="96">
                  <c:v>55</c:v>
                </c:pt>
                <c:pt idx="97">
                  <c:v>61</c:v>
                </c:pt>
                <c:pt idx="98">
                  <c:v>36</c:v>
                </c:pt>
                <c:pt idx="99">
                  <c:v>60</c:v>
                </c:pt>
                <c:pt idx="100">
                  <c:v>51</c:v>
                </c:pt>
                <c:pt idx="101">
                  <c:v>42</c:v>
                </c:pt>
                <c:pt idx="102">
                  <c:v>45</c:v>
                </c:pt>
                <c:pt idx="103">
                  <c:v>71</c:v>
                </c:pt>
                <c:pt idx="104">
                  <c:v>68</c:v>
                </c:pt>
                <c:pt idx="105">
                  <c:v>40</c:v>
                </c:pt>
                <c:pt idx="106">
                  <c:v>69</c:v>
                </c:pt>
                <c:pt idx="107">
                  <c:v>48</c:v>
                </c:pt>
                <c:pt idx="108">
                  <c:v>52</c:v>
                </c:pt>
                <c:pt idx="109">
                  <c:v>46</c:v>
                </c:pt>
                <c:pt idx="110">
                  <c:v>59</c:v>
                </c:pt>
                <c:pt idx="111">
                  <c:v>47</c:v>
                </c:pt>
                <c:pt idx="112">
                  <c:v>42</c:v>
                </c:pt>
                <c:pt idx="113">
                  <c:v>63</c:v>
                </c:pt>
                <c:pt idx="114">
                  <c:v>61</c:v>
                </c:pt>
                <c:pt idx="115">
                  <c:v>68</c:v>
                </c:pt>
                <c:pt idx="116">
                  <c:v>43</c:v>
                </c:pt>
                <c:pt idx="117">
                  <c:v>37</c:v>
                </c:pt>
                <c:pt idx="118">
                  <c:v>56</c:v>
                </c:pt>
                <c:pt idx="119">
                  <c:v>52</c:v>
                </c:pt>
                <c:pt idx="120">
                  <c:v>44</c:v>
                </c:pt>
                <c:pt idx="121">
                  <c:v>29</c:v>
                </c:pt>
                <c:pt idx="122">
                  <c:v>44</c:v>
                </c:pt>
                <c:pt idx="123">
                  <c:v>66</c:v>
                </c:pt>
                <c:pt idx="124">
                  <c:v>47</c:v>
                </c:pt>
                <c:pt idx="125">
                  <c:v>54</c:v>
                </c:pt>
                <c:pt idx="126">
                  <c:v>30</c:v>
                </c:pt>
                <c:pt idx="127">
                  <c:v>29</c:v>
                </c:pt>
                <c:pt idx="128">
                  <c:v>71</c:v>
                </c:pt>
                <c:pt idx="129">
                  <c:v>55</c:v>
                </c:pt>
                <c:pt idx="130">
                  <c:v>43</c:v>
                </c:pt>
                <c:pt idx="131">
                  <c:v>51</c:v>
                </c:pt>
                <c:pt idx="132">
                  <c:v>57</c:v>
                </c:pt>
                <c:pt idx="133">
                  <c:v>59</c:v>
                </c:pt>
                <c:pt idx="134">
                  <c:v>30</c:v>
                </c:pt>
                <c:pt idx="135">
                  <c:v>48</c:v>
                </c:pt>
                <c:pt idx="136">
                  <c:v>35</c:v>
                </c:pt>
                <c:pt idx="137">
                  <c:v>37</c:v>
                </c:pt>
                <c:pt idx="138">
                  <c:v>40</c:v>
                </c:pt>
                <c:pt idx="139">
                  <c:v>52</c:v>
                </c:pt>
                <c:pt idx="140">
                  <c:v>57</c:v>
                </c:pt>
                <c:pt idx="141">
                  <c:v>72</c:v>
                </c:pt>
                <c:pt idx="142">
                  <c:v>42</c:v>
                </c:pt>
                <c:pt idx="143">
                  <c:v>44</c:v>
                </c:pt>
                <c:pt idx="144">
                  <c:v>33</c:v>
                </c:pt>
                <c:pt idx="145">
                  <c:v>47</c:v>
                </c:pt>
                <c:pt idx="146">
                  <c:v>71</c:v>
                </c:pt>
                <c:pt idx="147">
                  <c:v>59</c:v>
                </c:pt>
                <c:pt idx="148">
                  <c:v>61</c:v>
                </c:pt>
                <c:pt idx="149">
                  <c:v>63</c:v>
                </c:pt>
                <c:pt idx="150">
                  <c:v>70</c:v>
                </c:pt>
                <c:pt idx="151">
                  <c:v>70</c:v>
                </c:pt>
                <c:pt idx="152">
                  <c:v>48</c:v>
                </c:pt>
                <c:pt idx="153">
                  <c:v>61</c:v>
                </c:pt>
                <c:pt idx="154">
                  <c:v>36</c:v>
                </c:pt>
                <c:pt idx="155">
                  <c:v>64</c:v>
                </c:pt>
                <c:pt idx="156">
                  <c:v>64</c:v>
                </c:pt>
                <c:pt idx="157">
                  <c:v>61</c:v>
                </c:pt>
                <c:pt idx="158">
                  <c:v>54</c:v>
                </c:pt>
                <c:pt idx="159">
                  <c:v>39</c:v>
                </c:pt>
                <c:pt idx="160">
                  <c:v>35</c:v>
                </c:pt>
                <c:pt idx="161">
                  <c:v>49</c:v>
                </c:pt>
                <c:pt idx="162">
                  <c:v>70</c:v>
                </c:pt>
                <c:pt idx="163">
                  <c:v>39</c:v>
                </c:pt>
                <c:pt idx="164">
                  <c:v>68</c:v>
                </c:pt>
                <c:pt idx="165">
                  <c:v>44</c:v>
                </c:pt>
                <c:pt idx="166">
                  <c:v>48</c:v>
                </c:pt>
                <c:pt idx="167">
                  <c:v>61</c:v>
                </c:pt>
                <c:pt idx="168">
                  <c:v>53</c:v>
                </c:pt>
                <c:pt idx="169">
                  <c:v>72</c:v>
                </c:pt>
                <c:pt idx="170">
                  <c:v>70</c:v>
                </c:pt>
                <c:pt idx="171">
                  <c:v>32</c:v>
                </c:pt>
                <c:pt idx="172">
                  <c:v>63</c:v>
                </c:pt>
                <c:pt idx="173">
                  <c:v>59</c:v>
                </c:pt>
                <c:pt idx="174">
                  <c:v>33</c:v>
                </c:pt>
                <c:pt idx="175">
                  <c:v>49</c:v>
                </c:pt>
                <c:pt idx="176">
                  <c:v>57</c:v>
                </c:pt>
                <c:pt idx="177">
                  <c:v>70</c:v>
                </c:pt>
                <c:pt idx="178">
                  <c:v>53</c:v>
                </c:pt>
                <c:pt idx="179">
                  <c:v>36</c:v>
                </c:pt>
                <c:pt idx="180">
                  <c:v>67</c:v>
                </c:pt>
                <c:pt idx="181">
                  <c:v>33</c:v>
                </c:pt>
                <c:pt idx="182">
                  <c:v>47</c:v>
                </c:pt>
                <c:pt idx="183">
                  <c:v>48</c:v>
                </c:pt>
                <c:pt idx="184">
                  <c:v>48</c:v>
                </c:pt>
                <c:pt idx="185">
                  <c:v>45</c:v>
                </c:pt>
                <c:pt idx="186">
                  <c:v>34</c:v>
                </c:pt>
                <c:pt idx="187">
                  <c:v>68</c:v>
                </c:pt>
                <c:pt idx="188">
                  <c:v>68</c:v>
                </c:pt>
                <c:pt idx="189">
                  <c:v>66</c:v>
                </c:pt>
                <c:pt idx="190">
                  <c:v>39</c:v>
                </c:pt>
                <c:pt idx="191">
                  <c:v>39</c:v>
                </c:pt>
                <c:pt idx="192">
                  <c:v>66</c:v>
                </c:pt>
                <c:pt idx="193">
                  <c:v>50</c:v>
                </c:pt>
                <c:pt idx="194">
                  <c:v>71</c:v>
                </c:pt>
                <c:pt idx="195">
                  <c:v>55</c:v>
                </c:pt>
                <c:pt idx="196">
                  <c:v>34</c:v>
                </c:pt>
                <c:pt idx="197">
                  <c:v>39</c:v>
                </c:pt>
                <c:pt idx="198">
                  <c:v>55</c:v>
                </c:pt>
                <c:pt idx="199">
                  <c:v>52</c:v>
                </c:pt>
                <c:pt idx="200">
                  <c:v>40</c:v>
                </c:pt>
                <c:pt idx="201">
                  <c:v>38</c:v>
                </c:pt>
                <c:pt idx="202">
                  <c:v>50</c:v>
                </c:pt>
                <c:pt idx="203">
                  <c:v>30</c:v>
                </c:pt>
                <c:pt idx="204">
                  <c:v>45</c:v>
                </c:pt>
                <c:pt idx="205">
                  <c:v>70</c:v>
                </c:pt>
                <c:pt idx="206">
                  <c:v>66</c:v>
                </c:pt>
                <c:pt idx="207">
                  <c:v>64</c:v>
                </c:pt>
                <c:pt idx="208">
                  <c:v>32</c:v>
                </c:pt>
                <c:pt idx="209">
                  <c:v>55</c:v>
                </c:pt>
                <c:pt idx="210">
                  <c:v>52</c:v>
                </c:pt>
                <c:pt idx="211">
                  <c:v>57</c:v>
                </c:pt>
                <c:pt idx="212">
                  <c:v>48</c:v>
                </c:pt>
                <c:pt idx="213">
                  <c:v>71</c:v>
                </c:pt>
                <c:pt idx="214">
                  <c:v>61</c:v>
                </c:pt>
                <c:pt idx="215">
                  <c:v>43</c:v>
                </c:pt>
                <c:pt idx="216">
                  <c:v>56</c:v>
                </c:pt>
                <c:pt idx="217">
                  <c:v>47</c:v>
                </c:pt>
                <c:pt idx="218">
                  <c:v>52</c:v>
                </c:pt>
                <c:pt idx="219">
                  <c:v>57</c:v>
                </c:pt>
                <c:pt idx="220">
                  <c:v>56</c:v>
                </c:pt>
                <c:pt idx="221">
                  <c:v>62</c:v>
                </c:pt>
                <c:pt idx="222">
                  <c:v>39</c:v>
                </c:pt>
                <c:pt idx="223">
                  <c:v>55</c:v>
                </c:pt>
                <c:pt idx="224">
                  <c:v>42</c:v>
                </c:pt>
                <c:pt idx="225">
                  <c:v>31</c:v>
                </c:pt>
                <c:pt idx="226">
                  <c:v>72</c:v>
                </c:pt>
                <c:pt idx="227">
                  <c:v>55</c:v>
                </c:pt>
                <c:pt idx="228">
                  <c:v>36</c:v>
                </c:pt>
                <c:pt idx="229">
                  <c:v>67</c:v>
                </c:pt>
                <c:pt idx="230">
                  <c:v>63</c:v>
                </c:pt>
                <c:pt idx="231">
                  <c:v>30</c:v>
                </c:pt>
                <c:pt idx="232">
                  <c:v>61</c:v>
                </c:pt>
                <c:pt idx="233">
                  <c:v>35</c:v>
                </c:pt>
                <c:pt idx="234">
                  <c:v>65</c:v>
                </c:pt>
                <c:pt idx="235">
                  <c:v>58</c:v>
                </c:pt>
                <c:pt idx="236">
                  <c:v>70</c:v>
                </c:pt>
                <c:pt idx="237">
                  <c:v>41</c:v>
                </c:pt>
                <c:pt idx="238">
                  <c:v>68</c:v>
                </c:pt>
                <c:pt idx="239">
                  <c:v>45</c:v>
                </c:pt>
                <c:pt idx="240">
                  <c:v>29</c:v>
                </c:pt>
                <c:pt idx="241">
                  <c:v>66</c:v>
                </c:pt>
                <c:pt idx="242">
                  <c:v>69</c:v>
                </c:pt>
                <c:pt idx="243">
                  <c:v>52</c:v>
                </c:pt>
                <c:pt idx="244">
                  <c:v>68</c:v>
                </c:pt>
                <c:pt idx="245">
                  <c:v>64</c:v>
                </c:pt>
                <c:pt idx="246">
                  <c:v>41</c:v>
                </c:pt>
                <c:pt idx="247">
                  <c:v>63</c:v>
                </c:pt>
                <c:pt idx="248">
                  <c:v>50</c:v>
                </c:pt>
                <c:pt idx="249">
                  <c:v>55</c:v>
                </c:pt>
                <c:pt idx="250">
                  <c:v>65</c:v>
                </c:pt>
                <c:pt idx="251">
                  <c:v>59</c:v>
                </c:pt>
                <c:pt idx="252">
                  <c:v>54</c:v>
                </c:pt>
                <c:pt idx="253">
                  <c:v>40</c:v>
                </c:pt>
                <c:pt idx="254">
                  <c:v>38</c:v>
                </c:pt>
                <c:pt idx="255">
                  <c:v>41</c:v>
                </c:pt>
                <c:pt idx="256">
                  <c:v>58</c:v>
                </c:pt>
                <c:pt idx="257">
                  <c:v>47</c:v>
                </c:pt>
                <c:pt idx="258">
                  <c:v>49</c:v>
                </c:pt>
                <c:pt idx="259">
                  <c:v>58</c:v>
                </c:pt>
                <c:pt idx="260">
                  <c:v>46</c:v>
                </c:pt>
                <c:pt idx="261">
                  <c:v>52</c:v>
                </c:pt>
                <c:pt idx="262">
                  <c:v>44</c:v>
                </c:pt>
                <c:pt idx="263">
                  <c:v>71</c:v>
                </c:pt>
                <c:pt idx="264">
                  <c:v>64</c:v>
                </c:pt>
                <c:pt idx="265">
                  <c:v>37</c:v>
                </c:pt>
                <c:pt idx="266">
                  <c:v>49</c:v>
                </c:pt>
                <c:pt idx="267">
                  <c:v>56</c:v>
                </c:pt>
                <c:pt idx="268">
                  <c:v>51</c:v>
                </c:pt>
                <c:pt idx="269">
                  <c:v>55</c:v>
                </c:pt>
                <c:pt idx="270">
                  <c:v>68</c:v>
                </c:pt>
                <c:pt idx="271">
                  <c:v>55</c:v>
                </c:pt>
                <c:pt idx="272">
                  <c:v>31</c:v>
                </c:pt>
                <c:pt idx="273">
                  <c:v>31</c:v>
                </c:pt>
                <c:pt idx="274">
                  <c:v>68</c:v>
                </c:pt>
                <c:pt idx="275">
                  <c:v>46</c:v>
                </c:pt>
                <c:pt idx="276">
                  <c:v>38</c:v>
                </c:pt>
                <c:pt idx="277">
                  <c:v>43</c:v>
                </c:pt>
                <c:pt idx="278">
                  <c:v>46</c:v>
                </c:pt>
                <c:pt idx="279">
                  <c:v>70</c:v>
                </c:pt>
                <c:pt idx="280">
                  <c:v>45</c:v>
                </c:pt>
                <c:pt idx="281">
                  <c:v>29</c:v>
                </c:pt>
                <c:pt idx="282">
                  <c:v>34</c:v>
                </c:pt>
                <c:pt idx="283">
                  <c:v>62</c:v>
                </c:pt>
                <c:pt idx="284">
                  <c:v>29</c:v>
                </c:pt>
                <c:pt idx="285">
                  <c:v>71</c:v>
                </c:pt>
                <c:pt idx="286">
                  <c:v>57</c:v>
                </c:pt>
                <c:pt idx="287">
                  <c:v>57</c:v>
                </c:pt>
                <c:pt idx="288">
                  <c:v>38</c:v>
                </c:pt>
                <c:pt idx="289">
                  <c:v>44</c:v>
                </c:pt>
                <c:pt idx="290">
                  <c:v>44</c:v>
                </c:pt>
                <c:pt idx="291">
                  <c:v>45</c:v>
                </c:pt>
                <c:pt idx="292">
                  <c:v>32</c:v>
                </c:pt>
                <c:pt idx="293">
                  <c:v>70</c:v>
                </c:pt>
                <c:pt idx="294">
                  <c:v>51</c:v>
                </c:pt>
                <c:pt idx="295">
                  <c:v>43</c:v>
                </c:pt>
                <c:pt idx="296">
                  <c:v>35</c:v>
                </c:pt>
                <c:pt idx="297">
                  <c:v>54</c:v>
                </c:pt>
                <c:pt idx="298">
                  <c:v>50</c:v>
                </c:pt>
                <c:pt idx="299">
                  <c:v>67</c:v>
                </c:pt>
                <c:pt idx="300">
                  <c:v>67</c:v>
                </c:pt>
                <c:pt idx="301">
                  <c:v>50</c:v>
                </c:pt>
                <c:pt idx="302">
                  <c:v>67</c:v>
                </c:pt>
                <c:pt idx="303">
                  <c:v>72</c:v>
                </c:pt>
                <c:pt idx="304">
                  <c:v>57</c:v>
                </c:pt>
                <c:pt idx="305">
                  <c:v>39</c:v>
                </c:pt>
                <c:pt idx="306">
                  <c:v>44</c:v>
                </c:pt>
                <c:pt idx="307">
                  <c:v>49</c:v>
                </c:pt>
                <c:pt idx="308">
                  <c:v>72</c:v>
                </c:pt>
                <c:pt idx="309">
                  <c:v>44</c:v>
                </c:pt>
                <c:pt idx="310">
                  <c:v>62</c:v>
                </c:pt>
                <c:pt idx="311">
                  <c:v>68</c:v>
                </c:pt>
                <c:pt idx="312">
                  <c:v>31</c:v>
                </c:pt>
                <c:pt idx="313">
                  <c:v>60</c:v>
                </c:pt>
                <c:pt idx="314">
                  <c:v>32</c:v>
                </c:pt>
                <c:pt idx="315">
                  <c:v>65</c:v>
                </c:pt>
                <c:pt idx="316">
                  <c:v>71</c:v>
                </c:pt>
                <c:pt idx="317">
                  <c:v>71</c:v>
                </c:pt>
                <c:pt idx="318">
                  <c:v>69</c:v>
                </c:pt>
                <c:pt idx="319">
                  <c:v>56</c:v>
                </c:pt>
                <c:pt idx="320">
                  <c:v>53</c:v>
                </c:pt>
                <c:pt idx="321">
                  <c:v>63</c:v>
                </c:pt>
                <c:pt idx="322">
                  <c:v>39</c:v>
                </c:pt>
                <c:pt idx="323">
                  <c:v>62</c:v>
                </c:pt>
                <c:pt idx="324">
                  <c:v>51</c:v>
                </c:pt>
                <c:pt idx="325">
                  <c:v>38</c:v>
                </c:pt>
                <c:pt idx="326">
                  <c:v>69</c:v>
                </c:pt>
                <c:pt idx="327">
                  <c:v>68</c:v>
                </c:pt>
                <c:pt idx="328">
                  <c:v>36</c:v>
                </c:pt>
                <c:pt idx="329">
                  <c:v>65</c:v>
                </c:pt>
                <c:pt idx="330">
                  <c:v>69</c:v>
                </c:pt>
                <c:pt idx="331">
                  <c:v>70</c:v>
                </c:pt>
                <c:pt idx="332">
                  <c:v>39</c:v>
                </c:pt>
                <c:pt idx="333">
                  <c:v>45</c:v>
                </c:pt>
                <c:pt idx="334">
                  <c:v>34</c:v>
                </c:pt>
                <c:pt idx="335">
                  <c:v>65</c:v>
                </c:pt>
                <c:pt idx="336">
                  <c:v>54</c:v>
                </c:pt>
                <c:pt idx="337">
                  <c:v>51</c:v>
                </c:pt>
                <c:pt idx="338">
                  <c:v>35</c:v>
                </c:pt>
                <c:pt idx="339">
                  <c:v>50</c:v>
                </c:pt>
                <c:pt idx="340">
                  <c:v>48</c:v>
                </c:pt>
                <c:pt idx="341">
                  <c:v>39</c:v>
                </c:pt>
                <c:pt idx="342">
                  <c:v>30</c:v>
                </c:pt>
                <c:pt idx="343">
                  <c:v>70</c:v>
                </c:pt>
                <c:pt idx="344">
                  <c:v>42</c:v>
                </c:pt>
                <c:pt idx="345">
                  <c:v>50</c:v>
                </c:pt>
                <c:pt idx="346">
                  <c:v>38</c:v>
                </c:pt>
                <c:pt idx="347">
                  <c:v>31</c:v>
                </c:pt>
                <c:pt idx="348">
                  <c:v>49</c:v>
                </c:pt>
                <c:pt idx="349">
                  <c:v>31</c:v>
                </c:pt>
                <c:pt idx="350">
                  <c:v>43</c:v>
                </c:pt>
                <c:pt idx="351">
                  <c:v>44</c:v>
                </c:pt>
                <c:pt idx="352">
                  <c:v>55</c:v>
                </c:pt>
                <c:pt idx="353">
                  <c:v>32</c:v>
                </c:pt>
                <c:pt idx="354">
                  <c:v>45</c:v>
                </c:pt>
                <c:pt idx="355">
                  <c:v>33</c:v>
                </c:pt>
                <c:pt idx="356">
                  <c:v>55</c:v>
                </c:pt>
                <c:pt idx="357">
                  <c:v>68</c:v>
                </c:pt>
                <c:pt idx="358">
                  <c:v>34</c:v>
                </c:pt>
                <c:pt idx="359">
                  <c:v>32</c:v>
                </c:pt>
                <c:pt idx="360">
                  <c:v>65</c:v>
                </c:pt>
                <c:pt idx="361">
                  <c:v>60</c:v>
                </c:pt>
                <c:pt idx="362">
                  <c:v>51</c:v>
                </c:pt>
                <c:pt idx="363">
                  <c:v>56</c:v>
                </c:pt>
                <c:pt idx="364">
                  <c:v>65</c:v>
                </c:pt>
                <c:pt idx="365">
                  <c:v>53</c:v>
                </c:pt>
                <c:pt idx="366">
                  <c:v>42</c:v>
                </c:pt>
                <c:pt idx="367">
                  <c:v>32</c:v>
                </c:pt>
                <c:pt idx="368">
                  <c:v>34</c:v>
                </c:pt>
                <c:pt idx="369">
                  <c:v>57</c:v>
                </c:pt>
                <c:pt idx="370">
                  <c:v>72</c:v>
                </c:pt>
                <c:pt idx="371">
                  <c:v>31</c:v>
                </c:pt>
                <c:pt idx="372">
                  <c:v>29</c:v>
                </c:pt>
                <c:pt idx="373">
                  <c:v>71</c:v>
                </c:pt>
                <c:pt idx="374">
                  <c:v>51</c:v>
                </c:pt>
                <c:pt idx="375">
                  <c:v>69</c:v>
                </c:pt>
                <c:pt idx="376">
                  <c:v>65</c:v>
                </c:pt>
                <c:pt idx="377">
                  <c:v>40</c:v>
                </c:pt>
                <c:pt idx="378">
                  <c:v>72</c:v>
                </c:pt>
                <c:pt idx="379">
                  <c:v>43</c:v>
                </c:pt>
                <c:pt idx="380">
                  <c:v>63</c:v>
                </c:pt>
                <c:pt idx="381">
                  <c:v>46</c:v>
                </c:pt>
                <c:pt idx="382">
                  <c:v>37</c:v>
                </c:pt>
                <c:pt idx="383">
                  <c:v>42</c:v>
                </c:pt>
                <c:pt idx="384">
                  <c:v>33</c:v>
                </c:pt>
                <c:pt idx="385">
                  <c:v>55</c:v>
                </c:pt>
                <c:pt idx="386">
                  <c:v>45</c:v>
                </c:pt>
                <c:pt idx="387">
                  <c:v>61</c:v>
                </c:pt>
                <c:pt idx="388">
                  <c:v>40</c:v>
                </c:pt>
                <c:pt idx="389">
                  <c:v>60</c:v>
                </c:pt>
                <c:pt idx="390">
                  <c:v>35</c:v>
                </c:pt>
                <c:pt idx="391">
                  <c:v>44</c:v>
                </c:pt>
                <c:pt idx="392">
                  <c:v>38</c:v>
                </c:pt>
                <c:pt idx="393">
                  <c:v>42</c:v>
                </c:pt>
                <c:pt idx="394">
                  <c:v>54</c:v>
                </c:pt>
                <c:pt idx="395">
                  <c:v>41</c:v>
                </c:pt>
                <c:pt idx="396">
                  <c:v>38</c:v>
                </c:pt>
                <c:pt idx="397">
                  <c:v>36</c:v>
                </c:pt>
                <c:pt idx="398">
                  <c:v>35</c:v>
                </c:pt>
                <c:pt idx="399">
                  <c:v>37</c:v>
                </c:pt>
                <c:pt idx="400">
                  <c:v>67</c:v>
                </c:pt>
                <c:pt idx="401">
                  <c:v>52</c:v>
                </c:pt>
                <c:pt idx="402">
                  <c:v>44</c:v>
                </c:pt>
                <c:pt idx="403">
                  <c:v>54</c:v>
                </c:pt>
                <c:pt idx="404">
                  <c:v>34</c:v>
                </c:pt>
                <c:pt idx="405">
                  <c:v>49</c:v>
                </c:pt>
                <c:pt idx="406">
                  <c:v>39</c:v>
                </c:pt>
                <c:pt idx="407">
                  <c:v>48</c:v>
                </c:pt>
                <c:pt idx="408">
                  <c:v>30</c:v>
                </c:pt>
                <c:pt idx="409">
                  <c:v>44</c:v>
                </c:pt>
                <c:pt idx="410">
                  <c:v>63</c:v>
                </c:pt>
                <c:pt idx="411">
                  <c:v>67</c:v>
                </c:pt>
                <c:pt idx="412">
                  <c:v>41</c:v>
                </c:pt>
                <c:pt idx="413">
                  <c:v>54</c:v>
                </c:pt>
                <c:pt idx="414">
                  <c:v>67</c:v>
                </c:pt>
                <c:pt idx="415">
                  <c:v>65</c:v>
                </c:pt>
                <c:pt idx="416">
                  <c:v>36</c:v>
                </c:pt>
                <c:pt idx="417">
                  <c:v>68</c:v>
                </c:pt>
                <c:pt idx="418">
                  <c:v>55</c:v>
                </c:pt>
                <c:pt idx="419">
                  <c:v>45</c:v>
                </c:pt>
                <c:pt idx="420">
                  <c:v>38</c:v>
                </c:pt>
                <c:pt idx="421">
                  <c:v>31</c:v>
                </c:pt>
                <c:pt idx="422">
                  <c:v>41</c:v>
                </c:pt>
                <c:pt idx="423">
                  <c:v>31</c:v>
                </c:pt>
                <c:pt idx="424">
                  <c:v>39</c:v>
                </c:pt>
                <c:pt idx="425">
                  <c:v>36</c:v>
                </c:pt>
                <c:pt idx="426">
                  <c:v>47</c:v>
                </c:pt>
                <c:pt idx="427">
                  <c:v>32</c:v>
                </c:pt>
                <c:pt idx="428">
                  <c:v>33</c:v>
                </c:pt>
                <c:pt idx="429">
                  <c:v>35</c:v>
                </c:pt>
                <c:pt idx="430">
                  <c:v>37</c:v>
                </c:pt>
                <c:pt idx="431">
                  <c:v>64</c:v>
                </c:pt>
                <c:pt idx="432">
                  <c:v>47</c:v>
                </c:pt>
                <c:pt idx="433">
                  <c:v>57</c:v>
                </c:pt>
                <c:pt idx="434">
                  <c:v>59</c:v>
                </c:pt>
                <c:pt idx="435">
                  <c:v>56</c:v>
                </c:pt>
                <c:pt idx="436">
                  <c:v>54</c:v>
                </c:pt>
                <c:pt idx="437">
                  <c:v>72</c:v>
                </c:pt>
                <c:pt idx="438">
                  <c:v>36</c:v>
                </c:pt>
                <c:pt idx="439">
                  <c:v>33</c:v>
                </c:pt>
                <c:pt idx="440">
                  <c:v>45</c:v>
                </c:pt>
                <c:pt idx="441">
                  <c:v>59</c:v>
                </c:pt>
                <c:pt idx="442">
                  <c:v>53</c:v>
                </c:pt>
                <c:pt idx="443">
                  <c:v>46</c:v>
                </c:pt>
                <c:pt idx="444">
                  <c:v>29</c:v>
                </c:pt>
                <c:pt idx="445">
                  <c:v>47</c:v>
                </c:pt>
                <c:pt idx="446">
                  <c:v>63</c:v>
                </c:pt>
                <c:pt idx="447">
                  <c:v>63</c:v>
                </c:pt>
                <c:pt idx="448">
                  <c:v>68</c:v>
                </c:pt>
                <c:pt idx="449">
                  <c:v>37</c:v>
                </c:pt>
                <c:pt idx="450">
                  <c:v>58</c:v>
                </c:pt>
                <c:pt idx="451">
                  <c:v>44</c:v>
                </c:pt>
                <c:pt idx="452">
                  <c:v>30</c:v>
                </c:pt>
                <c:pt idx="453">
                  <c:v>44</c:v>
                </c:pt>
                <c:pt idx="454">
                  <c:v>50</c:v>
                </c:pt>
                <c:pt idx="455">
                  <c:v>39</c:v>
                </c:pt>
                <c:pt idx="456">
                  <c:v>34</c:v>
                </c:pt>
                <c:pt idx="457">
                  <c:v>68</c:v>
                </c:pt>
                <c:pt idx="458">
                  <c:v>32</c:v>
                </c:pt>
                <c:pt idx="459">
                  <c:v>51</c:v>
                </c:pt>
                <c:pt idx="460">
                  <c:v>57</c:v>
                </c:pt>
                <c:pt idx="461">
                  <c:v>65</c:v>
                </c:pt>
                <c:pt idx="462">
                  <c:v>65</c:v>
                </c:pt>
                <c:pt idx="463">
                  <c:v>53</c:v>
                </c:pt>
                <c:pt idx="464">
                  <c:v>61</c:v>
                </c:pt>
                <c:pt idx="465">
                  <c:v>37</c:v>
                </c:pt>
                <c:pt idx="466">
                  <c:v>46</c:v>
                </c:pt>
                <c:pt idx="467">
                  <c:v>52</c:v>
                </c:pt>
                <c:pt idx="468">
                  <c:v>72</c:v>
                </c:pt>
                <c:pt idx="469">
                  <c:v>60</c:v>
                </c:pt>
                <c:pt idx="470">
                  <c:v>58</c:v>
                </c:pt>
                <c:pt idx="471">
                  <c:v>58</c:v>
                </c:pt>
                <c:pt idx="472">
                  <c:v>36</c:v>
                </c:pt>
                <c:pt idx="473">
                  <c:v>72</c:v>
                </c:pt>
                <c:pt idx="474">
                  <c:v>36</c:v>
                </c:pt>
                <c:pt idx="475">
                  <c:v>36</c:v>
                </c:pt>
                <c:pt idx="476">
                  <c:v>37</c:v>
                </c:pt>
                <c:pt idx="477">
                  <c:v>35</c:v>
                </c:pt>
                <c:pt idx="478">
                  <c:v>29</c:v>
                </c:pt>
                <c:pt idx="479">
                  <c:v>69</c:v>
                </c:pt>
                <c:pt idx="480">
                  <c:v>32</c:v>
                </c:pt>
                <c:pt idx="481">
                  <c:v>64</c:v>
                </c:pt>
                <c:pt idx="482">
                  <c:v>59</c:v>
                </c:pt>
                <c:pt idx="483">
                  <c:v>36</c:v>
                </c:pt>
                <c:pt idx="484">
                  <c:v>57</c:v>
                </c:pt>
                <c:pt idx="485">
                  <c:v>62</c:v>
                </c:pt>
                <c:pt idx="486">
                  <c:v>56</c:v>
                </c:pt>
                <c:pt idx="487">
                  <c:v>36</c:v>
                </c:pt>
                <c:pt idx="488">
                  <c:v>45</c:v>
                </c:pt>
                <c:pt idx="489">
                  <c:v>50</c:v>
                </c:pt>
                <c:pt idx="490">
                  <c:v>53</c:v>
                </c:pt>
                <c:pt idx="491">
                  <c:v>71</c:v>
                </c:pt>
                <c:pt idx="492">
                  <c:v>66</c:v>
                </c:pt>
                <c:pt idx="493">
                  <c:v>46</c:v>
                </c:pt>
                <c:pt idx="494">
                  <c:v>40</c:v>
                </c:pt>
                <c:pt idx="495">
                  <c:v>60</c:v>
                </c:pt>
                <c:pt idx="496">
                  <c:v>36</c:v>
                </c:pt>
                <c:pt idx="497">
                  <c:v>36</c:v>
                </c:pt>
                <c:pt idx="498">
                  <c:v>46</c:v>
                </c:pt>
                <c:pt idx="499">
                  <c:v>56</c:v>
                </c:pt>
                <c:pt idx="500">
                  <c:v>12</c:v>
                </c:pt>
                <c:pt idx="501">
                  <c:v>12</c:v>
                </c:pt>
                <c:pt idx="502">
                  <c:v>12</c:v>
                </c:pt>
                <c:pt idx="503">
                  <c:v>12</c:v>
                </c:pt>
                <c:pt idx="504">
                  <c:v>12</c:v>
                </c:pt>
                <c:pt idx="505">
                  <c:v>12</c:v>
                </c:pt>
                <c:pt idx="506">
                  <c:v>12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12</c:v>
                </c:pt>
              </c:numCache>
            </c:numRef>
          </c:xVal>
          <c:yVal>
            <c:numRef>
              <c:f>A200M!$C$1:$C$2270</c:f>
              <c:numCache>
                <c:formatCode>General</c:formatCode>
                <c:ptCount val="2270"/>
                <c:pt idx="0">
                  <c:v>0.43584841908683669</c:v>
                </c:pt>
                <c:pt idx="1">
                  <c:v>0.47196435923322383</c:v>
                </c:pt>
                <c:pt idx="2">
                  <c:v>0.63405440018251813</c:v>
                </c:pt>
                <c:pt idx="3">
                  <c:v>0.47303305825366876</c:v>
                </c:pt>
                <c:pt idx="4">
                  <c:v>0.47614828626705452</c:v>
                </c:pt>
                <c:pt idx="5">
                  <c:v>0.46086500133835318</c:v>
                </c:pt>
                <c:pt idx="6">
                  <c:v>0.70144799752552378</c:v>
                </c:pt>
                <c:pt idx="7">
                  <c:v>0.53172245641505267</c:v>
                </c:pt>
                <c:pt idx="8">
                  <c:v>0.46938326466914559</c:v>
                </c:pt>
                <c:pt idx="9">
                  <c:v>0.47881438536851578</c:v>
                </c:pt>
                <c:pt idx="10">
                  <c:v>0.53565420949448661</c:v>
                </c:pt>
                <c:pt idx="11">
                  <c:v>0.4981753570922432</c:v>
                </c:pt>
                <c:pt idx="12">
                  <c:v>0.66718511925504453</c:v>
                </c:pt>
                <c:pt idx="13">
                  <c:v>0.4546480336858873</c:v>
                </c:pt>
                <c:pt idx="14">
                  <c:v>0.47562489413184011</c:v>
                </c:pt>
                <c:pt idx="15">
                  <c:v>0.47297033885644302</c:v>
                </c:pt>
                <c:pt idx="16">
                  <c:v>0.55787724757016</c:v>
                </c:pt>
                <c:pt idx="17">
                  <c:v>0.53300030240183704</c:v>
                </c:pt>
                <c:pt idx="18">
                  <c:v>0.65074584669597968</c:v>
                </c:pt>
                <c:pt idx="19">
                  <c:v>0.45142736794566929</c:v>
                </c:pt>
                <c:pt idx="20">
                  <c:v>0.56493009317354692</c:v>
                </c:pt>
                <c:pt idx="21">
                  <c:v>0.44308973154035181</c:v>
                </c:pt>
                <c:pt idx="22">
                  <c:v>0.62921482086725566</c:v>
                </c:pt>
                <c:pt idx="23">
                  <c:v>0.67139725767128877</c:v>
                </c:pt>
                <c:pt idx="24">
                  <c:v>0.6423367558592763</c:v>
                </c:pt>
                <c:pt idx="25">
                  <c:v>0.53657635748243748</c:v>
                </c:pt>
                <c:pt idx="26">
                  <c:v>0.51834550781088695</c:v>
                </c:pt>
                <c:pt idx="27">
                  <c:v>0.50011462727349065</c:v>
                </c:pt>
                <c:pt idx="28">
                  <c:v>0.52793558761247794</c:v>
                </c:pt>
                <c:pt idx="29">
                  <c:v>0.6967427463680993</c:v>
                </c:pt>
                <c:pt idx="30">
                  <c:v>0.50604664144407396</c:v>
                </c:pt>
                <c:pt idx="31">
                  <c:v>0.45029755455194337</c:v>
                </c:pt>
                <c:pt idx="32">
                  <c:v>0.50294215474477999</c:v>
                </c:pt>
                <c:pt idx="33">
                  <c:v>0.46460489232469881</c:v>
                </c:pt>
                <c:pt idx="34">
                  <c:v>0.53430790306328946</c:v>
                </c:pt>
                <c:pt idx="35">
                  <c:v>0.46209349283883694</c:v>
                </c:pt>
                <c:pt idx="36">
                  <c:v>0.5177831321133215</c:v>
                </c:pt>
                <c:pt idx="37">
                  <c:v>0.50242650993668292</c:v>
                </c:pt>
                <c:pt idx="38">
                  <c:v>0.5277169956975406</c:v>
                </c:pt>
                <c:pt idx="39">
                  <c:v>0.46773438035851678</c:v>
                </c:pt>
                <c:pt idx="40">
                  <c:v>0.46039380334718771</c:v>
                </c:pt>
                <c:pt idx="41">
                  <c:v>0.45923195120625687</c:v>
                </c:pt>
                <c:pt idx="42">
                  <c:v>0.6439811646223661</c:v>
                </c:pt>
                <c:pt idx="43">
                  <c:v>0.5946237152000744</c:v>
                </c:pt>
                <c:pt idx="44">
                  <c:v>0.51978249809496258</c:v>
                </c:pt>
                <c:pt idx="45">
                  <c:v>0.55490424937095539</c:v>
                </c:pt>
                <c:pt idx="46">
                  <c:v>0.47395418766873232</c:v>
                </c:pt>
                <c:pt idx="47">
                  <c:v>0.55202489814575828</c:v>
                </c:pt>
                <c:pt idx="48">
                  <c:v>0.45686775093563531</c:v>
                </c:pt>
                <c:pt idx="49">
                  <c:v>0.49613503213416515</c:v>
                </c:pt>
                <c:pt idx="50">
                  <c:v>0.48084690126778507</c:v>
                </c:pt>
                <c:pt idx="51">
                  <c:v>0.45588982836560482</c:v>
                </c:pt>
                <c:pt idx="52">
                  <c:v>0.4549352403744622</c:v>
                </c:pt>
                <c:pt idx="53">
                  <c:v>0.72678027564063519</c:v>
                </c:pt>
                <c:pt idx="54">
                  <c:v>0.54623631755731539</c:v>
                </c:pt>
                <c:pt idx="55">
                  <c:v>0.49223568819207725</c:v>
                </c:pt>
                <c:pt idx="56">
                  <c:v>0.6901320231298016</c:v>
                </c:pt>
                <c:pt idx="57">
                  <c:v>0.6819558459601579</c:v>
                </c:pt>
                <c:pt idx="58">
                  <c:v>0.50800270264505121</c:v>
                </c:pt>
                <c:pt idx="59">
                  <c:v>0.48177207410855494</c:v>
                </c:pt>
                <c:pt idx="60">
                  <c:v>0.5081644088074857</c:v>
                </c:pt>
                <c:pt idx="61">
                  <c:v>0.57172236931267217</c:v>
                </c:pt>
                <c:pt idx="62">
                  <c:v>0.67550506953112399</c:v>
                </c:pt>
                <c:pt idx="63">
                  <c:v>0.61450699875443859</c:v>
                </c:pt>
                <c:pt idx="64">
                  <c:v>0.43537274554813366</c:v>
                </c:pt>
                <c:pt idx="65">
                  <c:v>0.64602405144558617</c:v>
                </c:pt>
                <c:pt idx="66">
                  <c:v>0.58486837966386407</c:v>
                </c:pt>
                <c:pt idx="67">
                  <c:v>0.58163425641518618</c:v>
                </c:pt>
                <c:pt idx="68">
                  <c:v>0.52493135317804085</c:v>
                </c:pt>
                <c:pt idx="69">
                  <c:v>0.52275555802585727</c:v>
                </c:pt>
                <c:pt idx="70">
                  <c:v>0.62668536486201476</c:v>
                </c:pt>
                <c:pt idx="71">
                  <c:v>0.47290746512999249</c:v>
                </c:pt>
                <c:pt idx="72">
                  <c:v>0.53835256340406767</c:v>
                </c:pt>
                <c:pt idx="73">
                  <c:v>0.49563176452995034</c:v>
                </c:pt>
                <c:pt idx="74">
                  <c:v>0.505278359693903</c:v>
                </c:pt>
                <c:pt idx="75">
                  <c:v>0.54397076452760595</c:v>
                </c:pt>
                <c:pt idx="76">
                  <c:v>0.69513482103390734</c:v>
                </c:pt>
                <c:pt idx="77">
                  <c:v>0.49156892420641263</c:v>
                </c:pt>
                <c:pt idx="78">
                  <c:v>0.43951568273968294</c:v>
                </c:pt>
                <c:pt idx="79">
                  <c:v>0.49147657359789915</c:v>
                </c:pt>
                <c:pt idx="80">
                  <c:v>0.45535498500186089</c:v>
                </c:pt>
                <c:pt idx="81">
                  <c:v>0.47053085678964418</c:v>
                </c:pt>
                <c:pt idx="82">
                  <c:v>0.49369468582370368</c:v>
                </c:pt>
                <c:pt idx="83">
                  <c:v>0.62698630685165602</c:v>
                </c:pt>
                <c:pt idx="84">
                  <c:v>0.44915987036771848</c:v>
                </c:pt>
                <c:pt idx="85">
                  <c:v>0.45961897803785873</c:v>
                </c:pt>
                <c:pt idx="86">
                  <c:v>0.45406207648267199</c:v>
                </c:pt>
                <c:pt idx="87">
                  <c:v>0.48899712026170628</c:v>
                </c:pt>
                <c:pt idx="88">
                  <c:v>0.56845626904847968</c:v>
                </c:pt>
                <c:pt idx="89">
                  <c:v>0.47444523239829095</c:v>
                </c:pt>
                <c:pt idx="90">
                  <c:v>0.47562575837550269</c:v>
                </c:pt>
                <c:pt idx="91">
                  <c:v>0.6437668939257416</c:v>
                </c:pt>
                <c:pt idx="92">
                  <c:v>0.44996747520453584</c:v>
                </c:pt>
                <c:pt idx="93">
                  <c:v>0.55065346691665673</c:v>
                </c:pt>
                <c:pt idx="94">
                  <c:v>0.71041761210908727</c:v>
                </c:pt>
                <c:pt idx="95">
                  <c:v>0.52450657741789297</c:v>
                </c:pt>
                <c:pt idx="96">
                  <c:v>0.61408308723795324</c:v>
                </c:pt>
                <c:pt idx="97">
                  <c:v>0.67916563529558471</c:v>
                </c:pt>
                <c:pt idx="98">
                  <c:v>0.48514975440275232</c:v>
                </c:pt>
                <c:pt idx="99">
                  <c:v>0.72063247834701849</c:v>
                </c:pt>
                <c:pt idx="100">
                  <c:v>0.44197846851952644</c:v>
                </c:pt>
                <c:pt idx="101">
                  <c:v>0.50097297555963827</c:v>
                </c:pt>
                <c:pt idx="102">
                  <c:v>0.47471317879953007</c:v>
                </c:pt>
                <c:pt idx="103">
                  <c:v>0.6754172253359938</c:v>
                </c:pt>
                <c:pt idx="104">
                  <c:v>0.64519011804290649</c:v>
                </c:pt>
                <c:pt idx="105">
                  <c:v>0.51911017825718153</c:v>
                </c:pt>
                <c:pt idx="106">
                  <c:v>0.65067133654592901</c:v>
                </c:pt>
                <c:pt idx="107">
                  <c:v>0.45381197053989564</c:v>
                </c:pt>
                <c:pt idx="108">
                  <c:v>0.58897452476806433</c:v>
                </c:pt>
                <c:pt idx="109">
                  <c:v>0.49853034517663886</c:v>
                </c:pt>
                <c:pt idx="110">
                  <c:v>0.55645939411004097</c:v>
                </c:pt>
                <c:pt idx="111">
                  <c:v>0.4761490887790269</c:v>
                </c:pt>
                <c:pt idx="112">
                  <c:v>0.50145009979306132</c:v>
                </c:pt>
                <c:pt idx="113">
                  <c:v>0.66372061333860444</c:v>
                </c:pt>
                <c:pt idx="114">
                  <c:v>0.65937970261663881</c:v>
                </c:pt>
                <c:pt idx="115">
                  <c:v>0.63200138936210815</c:v>
                </c:pt>
                <c:pt idx="116">
                  <c:v>0.50098343908112364</c:v>
                </c:pt>
                <c:pt idx="117">
                  <c:v>0.53176912557283096</c:v>
                </c:pt>
                <c:pt idx="118">
                  <c:v>0.47643999936901404</c:v>
                </c:pt>
                <c:pt idx="119">
                  <c:v>0.55035684614532832</c:v>
                </c:pt>
                <c:pt idx="120">
                  <c:v>0.53038300220146595</c:v>
                </c:pt>
                <c:pt idx="121">
                  <c:v>0.46378450902801488</c:v>
                </c:pt>
                <c:pt idx="122">
                  <c:v>0.52537421632341241</c:v>
                </c:pt>
                <c:pt idx="123">
                  <c:v>0.63666361353147527</c:v>
                </c:pt>
                <c:pt idx="124">
                  <c:v>0.4655208671436315</c:v>
                </c:pt>
                <c:pt idx="125">
                  <c:v>0.57510989581145433</c:v>
                </c:pt>
                <c:pt idx="126">
                  <c:v>0.44900547941057128</c:v>
                </c:pt>
                <c:pt idx="127">
                  <c:v>0.47227662898801426</c:v>
                </c:pt>
                <c:pt idx="128">
                  <c:v>0.61275684360606553</c:v>
                </c:pt>
                <c:pt idx="129">
                  <c:v>0.68796771007199198</c:v>
                </c:pt>
                <c:pt idx="130">
                  <c:v>0.50656031083808517</c:v>
                </c:pt>
                <c:pt idx="131">
                  <c:v>0.43874422180746825</c:v>
                </c:pt>
                <c:pt idx="132">
                  <c:v>0.46709641420632309</c:v>
                </c:pt>
                <c:pt idx="133">
                  <c:v>0.55777594586656998</c:v>
                </c:pt>
                <c:pt idx="134">
                  <c:v>0.4506705682898724</c:v>
                </c:pt>
                <c:pt idx="135">
                  <c:v>0.45621231471511992</c:v>
                </c:pt>
                <c:pt idx="136">
                  <c:v>0.48263674989294569</c:v>
                </c:pt>
                <c:pt idx="137">
                  <c:v>0.5432068348615936</c:v>
                </c:pt>
                <c:pt idx="138">
                  <c:v>0.52377771135190443</c:v>
                </c:pt>
                <c:pt idx="139">
                  <c:v>0.59323833260899161</c:v>
                </c:pt>
                <c:pt idx="140">
                  <c:v>0.49309678353843739</c:v>
                </c:pt>
                <c:pt idx="141">
                  <c:v>0.74563183745697403</c:v>
                </c:pt>
                <c:pt idx="142">
                  <c:v>0.49863772745171248</c:v>
                </c:pt>
                <c:pt idx="143">
                  <c:v>0.5178258813087725</c:v>
                </c:pt>
                <c:pt idx="144">
                  <c:v>0.45658035905198985</c:v>
                </c:pt>
                <c:pt idx="145">
                  <c:v>0.47370469904285784</c:v>
                </c:pt>
                <c:pt idx="146">
                  <c:v>0.64844183482328643</c:v>
                </c:pt>
                <c:pt idx="147">
                  <c:v>0.55464176622429806</c:v>
                </c:pt>
                <c:pt idx="148">
                  <c:v>0.62573309180925463</c:v>
                </c:pt>
                <c:pt idx="149">
                  <c:v>0.63059736380059006</c:v>
                </c:pt>
                <c:pt idx="150">
                  <c:v>0.64898316001449952</c:v>
                </c:pt>
                <c:pt idx="151">
                  <c:v>0.61795551616312139</c:v>
                </c:pt>
                <c:pt idx="152">
                  <c:v>0.44667016957095523</c:v>
                </c:pt>
                <c:pt idx="153">
                  <c:v>0.72859703928271558</c:v>
                </c:pt>
                <c:pt idx="154">
                  <c:v>0.49165300276844165</c:v>
                </c:pt>
                <c:pt idx="155">
                  <c:v>0.67184117025539336</c:v>
                </c:pt>
                <c:pt idx="156">
                  <c:v>0.70432611411691737</c:v>
                </c:pt>
                <c:pt idx="157">
                  <c:v>0.66163611935620115</c:v>
                </c:pt>
                <c:pt idx="158">
                  <c:v>0.5612915038907913</c:v>
                </c:pt>
                <c:pt idx="159">
                  <c:v>0.45593319487795764</c:v>
                </c:pt>
                <c:pt idx="160">
                  <c:v>0.4917396740614583</c:v>
                </c:pt>
                <c:pt idx="161">
                  <c:v>0.51686990435460134</c:v>
                </c:pt>
                <c:pt idx="162">
                  <c:v>0.67407585744001142</c:v>
                </c:pt>
                <c:pt idx="163">
                  <c:v>0.4640230402788813</c:v>
                </c:pt>
                <c:pt idx="164">
                  <c:v>0.69346615171657566</c:v>
                </c:pt>
                <c:pt idx="165">
                  <c:v>0.52370492968917881</c:v>
                </c:pt>
                <c:pt idx="166">
                  <c:v>0.45971691536433312</c:v>
                </c:pt>
                <c:pt idx="167">
                  <c:v>0.67996413470809947</c:v>
                </c:pt>
                <c:pt idx="168">
                  <c:v>0.49329537438575549</c:v>
                </c:pt>
                <c:pt idx="169">
                  <c:v>0.66521365599736604</c:v>
                </c:pt>
                <c:pt idx="170">
                  <c:v>0.64460749435096099</c:v>
                </c:pt>
                <c:pt idx="171">
                  <c:v>0.45762418020129114</c:v>
                </c:pt>
                <c:pt idx="172">
                  <c:v>0.73021410090705441</c:v>
                </c:pt>
                <c:pt idx="173">
                  <c:v>0.54681968202954301</c:v>
                </c:pt>
                <c:pt idx="174">
                  <c:v>0.46379738008541738</c:v>
                </c:pt>
                <c:pt idx="175">
                  <c:v>0.53557581024795442</c:v>
                </c:pt>
                <c:pt idx="176">
                  <c:v>0.48574648378590513</c:v>
                </c:pt>
                <c:pt idx="177">
                  <c:v>0.6615840178096869</c:v>
                </c:pt>
                <c:pt idx="178">
                  <c:v>0.49129492809953684</c:v>
                </c:pt>
                <c:pt idx="179">
                  <c:v>0.49525649758532897</c:v>
                </c:pt>
                <c:pt idx="180">
                  <c:v>0.67586496528488982</c:v>
                </c:pt>
                <c:pt idx="181">
                  <c:v>0.46264028128463064</c:v>
                </c:pt>
                <c:pt idx="182">
                  <c:v>0.46531511542025217</c:v>
                </c:pt>
                <c:pt idx="183">
                  <c:v>0.44919215604168411</c:v>
                </c:pt>
                <c:pt idx="184">
                  <c:v>0.45766699112843229</c:v>
                </c:pt>
                <c:pt idx="185">
                  <c:v>0.45845240342262827</c:v>
                </c:pt>
                <c:pt idx="186">
                  <c:v>0.5168182349299183</c:v>
                </c:pt>
                <c:pt idx="187">
                  <c:v>0.71536781461315724</c:v>
                </c:pt>
                <c:pt idx="188">
                  <c:v>0.6722233511493152</c:v>
                </c:pt>
                <c:pt idx="189">
                  <c:v>0.6288440603360177</c:v>
                </c:pt>
                <c:pt idx="190">
                  <c:v>0.46218325071636279</c:v>
                </c:pt>
                <c:pt idx="191">
                  <c:v>0.45907907267551978</c:v>
                </c:pt>
                <c:pt idx="192">
                  <c:v>0.61930250164291045</c:v>
                </c:pt>
                <c:pt idx="193">
                  <c:v>0.5142039595823662</c:v>
                </c:pt>
                <c:pt idx="194">
                  <c:v>0.6649792607697419</c:v>
                </c:pt>
                <c:pt idx="195">
                  <c:v>0.63223516727283047</c:v>
                </c:pt>
                <c:pt idx="196">
                  <c:v>0.53958201174574871</c:v>
                </c:pt>
                <c:pt idx="197">
                  <c:v>0.45488767610717701</c:v>
                </c:pt>
                <c:pt idx="198">
                  <c:v>0.62202338761940834</c:v>
                </c:pt>
                <c:pt idx="199">
                  <c:v>0.56880171958674275</c:v>
                </c:pt>
                <c:pt idx="200">
                  <c:v>0.50453375204691786</c:v>
                </c:pt>
                <c:pt idx="201">
                  <c:v>0.47090936464799948</c:v>
                </c:pt>
                <c:pt idx="202">
                  <c:v>0.51335465498883093</c:v>
                </c:pt>
                <c:pt idx="203">
                  <c:v>0.44693256012007798</c:v>
                </c:pt>
                <c:pt idx="204">
                  <c:v>0.46894537092483313</c:v>
                </c:pt>
                <c:pt idx="205">
                  <c:v>0.62939458354906808</c:v>
                </c:pt>
                <c:pt idx="206">
                  <c:v>0.60797862559084481</c:v>
                </c:pt>
                <c:pt idx="207">
                  <c:v>0.74833408046303662</c:v>
                </c:pt>
                <c:pt idx="208">
                  <c:v>0.47895022595276243</c:v>
                </c:pt>
                <c:pt idx="209">
                  <c:v>0.64614905811820633</c:v>
                </c:pt>
                <c:pt idx="210">
                  <c:v>0.59292393311089053</c:v>
                </c:pt>
                <c:pt idx="211">
                  <c:v>0.47755703430287216</c:v>
                </c:pt>
                <c:pt idx="212">
                  <c:v>0.45715900104991786</c:v>
                </c:pt>
                <c:pt idx="213">
                  <c:v>0.7289067471723627</c:v>
                </c:pt>
                <c:pt idx="214">
                  <c:v>0.72395648293660253</c:v>
                </c:pt>
                <c:pt idx="215">
                  <c:v>0.50822817764344452</c:v>
                </c:pt>
                <c:pt idx="216">
                  <c:v>0.46574566309343285</c:v>
                </c:pt>
                <c:pt idx="217">
                  <c:v>0.47659852634940353</c:v>
                </c:pt>
                <c:pt idx="218">
                  <c:v>0.59936433861597371</c:v>
                </c:pt>
                <c:pt idx="219">
                  <c:v>0.47246154626595627</c:v>
                </c:pt>
                <c:pt idx="220">
                  <c:v>0.46468279771770954</c:v>
                </c:pt>
                <c:pt idx="221">
                  <c:v>0.66934943231285415</c:v>
                </c:pt>
                <c:pt idx="222">
                  <c:v>0.45783730886164664</c:v>
                </c:pt>
                <c:pt idx="223">
                  <c:v>0.58947344028812187</c:v>
                </c:pt>
                <c:pt idx="224">
                  <c:v>0.49751982827419183</c:v>
                </c:pt>
                <c:pt idx="225">
                  <c:v>0.48295466809738719</c:v>
                </c:pt>
                <c:pt idx="226">
                  <c:v>0.7700715987954222</c:v>
                </c:pt>
                <c:pt idx="227">
                  <c:v>0.6584533568737555</c:v>
                </c:pt>
                <c:pt idx="228">
                  <c:v>0.49170081396248888</c:v>
                </c:pt>
                <c:pt idx="229">
                  <c:v>0.65846656745545462</c:v>
                </c:pt>
                <c:pt idx="230">
                  <c:v>0.61997636477294604</c:v>
                </c:pt>
                <c:pt idx="231">
                  <c:v>0.45827319632602753</c:v>
                </c:pt>
                <c:pt idx="232">
                  <c:v>0.65922580551301302</c:v>
                </c:pt>
                <c:pt idx="233">
                  <c:v>0.48266091784965165</c:v>
                </c:pt>
                <c:pt idx="234">
                  <c:v>0.67264244759396641</c:v>
                </c:pt>
                <c:pt idx="235">
                  <c:v>0.47712691875152274</c:v>
                </c:pt>
                <c:pt idx="236">
                  <c:v>0.64188883071530967</c:v>
                </c:pt>
                <c:pt idx="237">
                  <c:v>0.55963055103473236</c:v>
                </c:pt>
                <c:pt idx="238">
                  <c:v>0.64387029450679778</c:v>
                </c:pt>
                <c:pt idx="239">
                  <c:v>0.47919551682370448</c:v>
                </c:pt>
                <c:pt idx="240">
                  <c:v>0.46437234904778013</c:v>
                </c:pt>
                <c:pt idx="241">
                  <c:v>0.61435050891982512</c:v>
                </c:pt>
                <c:pt idx="242">
                  <c:v>0.62342340062106449</c:v>
                </c:pt>
                <c:pt idx="243">
                  <c:v>0.59847929137382261</c:v>
                </c:pt>
                <c:pt idx="244">
                  <c:v>0.70045806814175215</c:v>
                </c:pt>
                <c:pt idx="245">
                  <c:v>0.62811618197707209</c:v>
                </c:pt>
                <c:pt idx="246">
                  <c:v>0.55725264632889016</c:v>
                </c:pt>
                <c:pt idx="247">
                  <c:v>0.5909390123447521</c:v>
                </c:pt>
                <c:pt idx="248">
                  <c:v>0.50098229704485586</c:v>
                </c:pt>
                <c:pt idx="249">
                  <c:v>0.64838220201056984</c:v>
                </c:pt>
                <c:pt idx="250">
                  <c:v>0.68027205237873134</c:v>
                </c:pt>
                <c:pt idx="251">
                  <c:v>0.54038656086390136</c:v>
                </c:pt>
                <c:pt idx="252">
                  <c:v>0.5351282554941289</c:v>
                </c:pt>
                <c:pt idx="253">
                  <c:v>0.53603534094967531</c:v>
                </c:pt>
                <c:pt idx="254">
                  <c:v>0.46339550678232722</c:v>
                </c:pt>
                <c:pt idx="255">
                  <c:v>0.53127082736967524</c:v>
                </c:pt>
                <c:pt idx="256">
                  <c:v>0.47391825982504593</c:v>
                </c:pt>
                <c:pt idx="257">
                  <c:v>0.45923006838970692</c:v>
                </c:pt>
                <c:pt idx="258">
                  <c:v>0.52731802378388903</c:v>
                </c:pt>
                <c:pt idx="259">
                  <c:v>0.49864053624361515</c:v>
                </c:pt>
                <c:pt idx="260">
                  <c:v>0.49147061648979712</c:v>
                </c:pt>
                <c:pt idx="261">
                  <c:v>0.58527556189230989</c:v>
                </c:pt>
                <c:pt idx="262">
                  <c:v>0.51422710896618473</c:v>
                </c:pt>
                <c:pt idx="263">
                  <c:v>0.6735339149318964</c:v>
                </c:pt>
                <c:pt idx="264">
                  <c:v>0.69928362273602407</c:v>
                </c:pt>
                <c:pt idx="265">
                  <c:v>0.53627726744350179</c:v>
                </c:pt>
                <c:pt idx="266">
                  <c:v>0.52465121476799126</c:v>
                </c:pt>
                <c:pt idx="267">
                  <c:v>0.47401255498179956</c:v>
                </c:pt>
                <c:pt idx="268">
                  <c:v>0.45038397891819931</c:v>
                </c:pt>
                <c:pt idx="269">
                  <c:v>0.66722777585296089</c:v>
                </c:pt>
                <c:pt idx="270">
                  <c:v>0.69155222239414749</c:v>
                </c:pt>
                <c:pt idx="271">
                  <c:v>0.65988275415993858</c:v>
                </c:pt>
                <c:pt idx="272">
                  <c:v>0.47893948463867064</c:v>
                </c:pt>
                <c:pt idx="273">
                  <c:v>0.47448353691204997</c:v>
                </c:pt>
                <c:pt idx="274">
                  <c:v>0.67173980682011325</c:v>
                </c:pt>
                <c:pt idx="275">
                  <c:v>0.49523779288320358</c:v>
                </c:pt>
                <c:pt idx="276">
                  <c:v>0.46103278807227005</c:v>
                </c:pt>
                <c:pt idx="277">
                  <c:v>0.51561601026360793</c:v>
                </c:pt>
                <c:pt idx="278">
                  <c:v>0.48797580031347726</c:v>
                </c:pt>
                <c:pt idx="279">
                  <c:v>0.64054937650172294</c:v>
                </c:pt>
                <c:pt idx="280">
                  <c:v>0.459538047792029</c:v>
                </c:pt>
                <c:pt idx="281">
                  <c:v>0.46885406975505273</c:v>
                </c:pt>
                <c:pt idx="282">
                  <c:v>0.53033793806763241</c:v>
                </c:pt>
                <c:pt idx="283">
                  <c:v>0.67350545662272221</c:v>
                </c:pt>
                <c:pt idx="284">
                  <c:v>0.45720156505029957</c:v>
                </c:pt>
                <c:pt idx="285">
                  <c:v>0.66230634031651603</c:v>
                </c:pt>
                <c:pt idx="286">
                  <c:v>0.48233225833111831</c:v>
                </c:pt>
                <c:pt idx="287">
                  <c:v>0.47147967286775405</c:v>
                </c:pt>
                <c:pt idx="288">
                  <c:v>0.46308258884479053</c:v>
                </c:pt>
                <c:pt idx="289">
                  <c:v>0.51324693318946191</c:v>
                </c:pt>
                <c:pt idx="290">
                  <c:v>0.51175018662928928</c:v>
                </c:pt>
                <c:pt idx="291">
                  <c:v>0.46082185088691535</c:v>
                </c:pt>
                <c:pt idx="292">
                  <c:v>0.47577826651609872</c:v>
                </c:pt>
                <c:pt idx="293">
                  <c:v>0.67932428573935455</c:v>
                </c:pt>
                <c:pt idx="294">
                  <c:v>0.44664106307903467</c:v>
                </c:pt>
                <c:pt idx="295">
                  <c:v>0.49021906820303068</c:v>
                </c:pt>
                <c:pt idx="296">
                  <c:v>0.49738324690966174</c:v>
                </c:pt>
                <c:pt idx="297">
                  <c:v>0.57139488269625238</c:v>
                </c:pt>
                <c:pt idx="298">
                  <c:v>0.5174681152983186</c:v>
                </c:pt>
                <c:pt idx="299">
                  <c:v>0.66019437573198148</c:v>
                </c:pt>
                <c:pt idx="300">
                  <c:v>0.7281823875197575</c:v>
                </c:pt>
                <c:pt idx="301">
                  <c:v>0.51647284612334543</c:v>
                </c:pt>
                <c:pt idx="302">
                  <c:v>0.67596243962368852</c:v>
                </c:pt>
                <c:pt idx="303">
                  <c:v>0.67741794941481903</c:v>
                </c:pt>
                <c:pt idx="304">
                  <c:v>0.48398277853153632</c:v>
                </c:pt>
                <c:pt idx="305">
                  <c:v>0.46184928227247374</c:v>
                </c:pt>
                <c:pt idx="306">
                  <c:v>0.53629875007168537</c:v>
                </c:pt>
                <c:pt idx="307">
                  <c:v>0.53788877321572426</c:v>
                </c:pt>
                <c:pt idx="308">
                  <c:v>0.66031290057713243</c:v>
                </c:pt>
                <c:pt idx="309">
                  <c:v>0.51566913038301088</c:v>
                </c:pt>
                <c:pt idx="310">
                  <c:v>0.64111885134365942</c:v>
                </c:pt>
                <c:pt idx="311">
                  <c:v>0.71453801723371979</c:v>
                </c:pt>
                <c:pt idx="312">
                  <c:v>0.46134694064361043</c:v>
                </c:pt>
                <c:pt idx="313">
                  <c:v>0.75370300902161669</c:v>
                </c:pt>
                <c:pt idx="314">
                  <c:v>0.4869659933254667</c:v>
                </c:pt>
                <c:pt idx="315">
                  <c:v>0.62855632892807556</c:v>
                </c:pt>
                <c:pt idx="316">
                  <c:v>0.68865947539218064</c:v>
                </c:pt>
                <c:pt idx="317">
                  <c:v>0.67917458639066119</c:v>
                </c:pt>
                <c:pt idx="318">
                  <c:v>0.68362673761833626</c:v>
                </c:pt>
                <c:pt idx="319">
                  <c:v>0.46856942493161974</c:v>
                </c:pt>
                <c:pt idx="320">
                  <c:v>0.49846990985194983</c:v>
                </c:pt>
                <c:pt idx="321">
                  <c:v>0.68311905619827273</c:v>
                </c:pt>
                <c:pt idx="322">
                  <c:v>0.45435681443744919</c:v>
                </c:pt>
                <c:pt idx="323">
                  <c:v>0.70588564180600588</c:v>
                </c:pt>
                <c:pt idx="324">
                  <c:v>0.44533352414927241</c:v>
                </c:pt>
                <c:pt idx="325">
                  <c:v>0.46714456492466566</c:v>
                </c:pt>
                <c:pt idx="326">
                  <c:v>0.64728529160771131</c:v>
                </c:pt>
                <c:pt idx="327">
                  <c:v>0.71592593082410017</c:v>
                </c:pt>
                <c:pt idx="328">
                  <c:v>0.47714235167406843</c:v>
                </c:pt>
                <c:pt idx="329">
                  <c:v>0.71203189580736792</c:v>
                </c:pt>
                <c:pt idx="330">
                  <c:v>0.66374666411186156</c:v>
                </c:pt>
                <c:pt idx="331">
                  <c:v>0.64131194807055125</c:v>
                </c:pt>
                <c:pt idx="332">
                  <c:v>0.47405808210331002</c:v>
                </c:pt>
                <c:pt idx="333">
                  <c:v>0.46413665745466215</c:v>
                </c:pt>
                <c:pt idx="334">
                  <c:v>0.54571233897104365</c:v>
                </c:pt>
                <c:pt idx="335">
                  <c:v>0.65542757807944463</c:v>
                </c:pt>
                <c:pt idx="336">
                  <c:v>0.57806505355219595</c:v>
                </c:pt>
                <c:pt idx="337">
                  <c:v>0.44630783541542784</c:v>
                </c:pt>
                <c:pt idx="338">
                  <c:v>0.48027310520753574</c:v>
                </c:pt>
                <c:pt idx="339">
                  <c:v>0.51237021972548558</c:v>
                </c:pt>
                <c:pt idx="340">
                  <c:v>0.4531803627517908</c:v>
                </c:pt>
                <c:pt idx="341">
                  <c:v>0.46719774677575754</c:v>
                </c:pt>
                <c:pt idx="342">
                  <c:v>0.46548253176402793</c:v>
                </c:pt>
                <c:pt idx="343">
                  <c:v>0.65348827703235146</c:v>
                </c:pt>
                <c:pt idx="344">
                  <c:v>0.49858936067245363</c:v>
                </c:pt>
                <c:pt idx="345">
                  <c:v>0.5006024002234708</c:v>
                </c:pt>
                <c:pt idx="346">
                  <c:v>0.46534098099843874</c:v>
                </c:pt>
                <c:pt idx="347">
                  <c:v>0.48124828071735376</c:v>
                </c:pt>
                <c:pt idx="348">
                  <c:v>0.51107882363270674</c:v>
                </c:pt>
                <c:pt idx="349">
                  <c:v>0.47855363070918355</c:v>
                </c:pt>
                <c:pt idx="350">
                  <c:v>0.51490970713038187</c:v>
                </c:pt>
                <c:pt idx="351">
                  <c:v>0.52536254903396784</c:v>
                </c:pt>
                <c:pt idx="352">
                  <c:v>0.62346593375560044</c:v>
                </c:pt>
                <c:pt idx="353">
                  <c:v>0.45818241987561437</c:v>
                </c:pt>
                <c:pt idx="354">
                  <c:v>0.47158483280197988</c:v>
                </c:pt>
                <c:pt idx="355">
                  <c:v>0.44947281917110093</c:v>
                </c:pt>
                <c:pt idx="356">
                  <c:v>0.61146337950166496</c:v>
                </c:pt>
                <c:pt idx="357">
                  <c:v>0.69582825310973095</c:v>
                </c:pt>
                <c:pt idx="358">
                  <c:v>0.5348886130728393</c:v>
                </c:pt>
                <c:pt idx="359">
                  <c:v>0.4614085797362586</c:v>
                </c:pt>
                <c:pt idx="360">
                  <c:v>0.63337726527290272</c:v>
                </c:pt>
                <c:pt idx="361">
                  <c:v>0.65438437424704521</c:v>
                </c:pt>
                <c:pt idx="362">
                  <c:v>0.44086405718250049</c:v>
                </c:pt>
                <c:pt idx="363">
                  <c:v>0.46968578081688583</c:v>
                </c:pt>
                <c:pt idx="364">
                  <c:v>0.65444943944849787</c:v>
                </c:pt>
                <c:pt idx="365">
                  <c:v>0.50457363071877603</c:v>
                </c:pt>
                <c:pt idx="366">
                  <c:v>0.50195373778741714</c:v>
                </c:pt>
                <c:pt idx="367">
                  <c:v>0.47287619802891423</c:v>
                </c:pt>
                <c:pt idx="368">
                  <c:v>0.54577228044221116</c:v>
                </c:pt>
                <c:pt idx="369">
                  <c:v>0.49305128728277264</c:v>
                </c:pt>
                <c:pt idx="370">
                  <c:v>0.73937434294990245</c:v>
                </c:pt>
                <c:pt idx="371">
                  <c:v>0.48790061111483457</c:v>
                </c:pt>
                <c:pt idx="372">
                  <c:v>0.45861522075548611</c:v>
                </c:pt>
                <c:pt idx="373">
                  <c:v>0.74014629773563856</c:v>
                </c:pt>
                <c:pt idx="374">
                  <c:v>0.43687520228964755</c:v>
                </c:pt>
                <c:pt idx="375">
                  <c:v>0.67592984529127198</c:v>
                </c:pt>
                <c:pt idx="376">
                  <c:v>0.63713110762122971</c:v>
                </c:pt>
                <c:pt idx="377">
                  <c:v>0.53304561346243118</c:v>
                </c:pt>
                <c:pt idx="378">
                  <c:v>0.64597553033710242</c:v>
                </c:pt>
                <c:pt idx="379">
                  <c:v>0.4982168099222003</c:v>
                </c:pt>
                <c:pt idx="380">
                  <c:v>0.68530287647018018</c:v>
                </c:pt>
                <c:pt idx="381">
                  <c:v>0.49899395016991183</c:v>
                </c:pt>
                <c:pt idx="382">
                  <c:v>0.54123426043349188</c:v>
                </c:pt>
                <c:pt idx="383">
                  <c:v>0.49783030780996568</c:v>
                </c:pt>
                <c:pt idx="384">
                  <c:v>0.45282253500964542</c:v>
                </c:pt>
                <c:pt idx="385">
                  <c:v>0.65275126238325876</c:v>
                </c:pt>
                <c:pt idx="386">
                  <c:v>0.46269296928220233</c:v>
                </c:pt>
                <c:pt idx="387">
                  <c:v>0.69069162090130887</c:v>
                </c:pt>
                <c:pt idx="388">
                  <c:v>0.52969580502635083</c:v>
                </c:pt>
                <c:pt idx="389">
                  <c:v>0.64843380970356268</c:v>
                </c:pt>
                <c:pt idx="390">
                  <c:v>0.48250066238193701</c:v>
                </c:pt>
                <c:pt idx="391">
                  <c:v>0.53041479402191005</c:v>
                </c:pt>
                <c:pt idx="392">
                  <c:v>0.46728204139870283</c:v>
                </c:pt>
                <c:pt idx="393">
                  <c:v>0.4928957851552021</c:v>
                </c:pt>
                <c:pt idx="394">
                  <c:v>0.57009067727775997</c:v>
                </c:pt>
                <c:pt idx="395">
                  <c:v>0.54727976831647562</c:v>
                </c:pt>
                <c:pt idx="396">
                  <c:v>0.47116141513901594</c:v>
                </c:pt>
                <c:pt idx="397">
                  <c:v>0.49339343517561152</c:v>
                </c:pt>
                <c:pt idx="398">
                  <c:v>0.5591595382386374</c:v>
                </c:pt>
                <c:pt idx="399">
                  <c:v>0.54551720509837576</c:v>
                </c:pt>
                <c:pt idx="400">
                  <c:v>0.68843347567442137</c:v>
                </c:pt>
                <c:pt idx="401">
                  <c:v>0.61834115403169343</c:v>
                </c:pt>
                <c:pt idx="402">
                  <c:v>0.52664842014047597</c:v>
                </c:pt>
                <c:pt idx="403">
                  <c:v>0.53953299678374356</c:v>
                </c:pt>
                <c:pt idx="404">
                  <c:v>0.54042650126744962</c:v>
                </c:pt>
                <c:pt idx="405">
                  <c:v>0.53460020261630514</c:v>
                </c:pt>
                <c:pt idx="406">
                  <c:v>0.46920202042676884</c:v>
                </c:pt>
                <c:pt idx="407">
                  <c:v>0.45262110450457893</c:v>
                </c:pt>
                <c:pt idx="408">
                  <c:v>0.44710093330505096</c:v>
                </c:pt>
                <c:pt idx="409">
                  <c:v>0.51959248795257984</c:v>
                </c:pt>
                <c:pt idx="410">
                  <c:v>0.63894861204359232</c:v>
                </c:pt>
                <c:pt idx="411">
                  <c:v>0.70134323884728356</c:v>
                </c:pt>
                <c:pt idx="412">
                  <c:v>0.54328980225319934</c:v>
                </c:pt>
                <c:pt idx="413">
                  <c:v>0.56907679599819738</c:v>
                </c:pt>
                <c:pt idx="414">
                  <c:v>0.72203644217684637</c:v>
                </c:pt>
                <c:pt idx="415">
                  <c:v>0.62777048451204831</c:v>
                </c:pt>
                <c:pt idx="416">
                  <c:v>0.49546394693018769</c:v>
                </c:pt>
                <c:pt idx="417">
                  <c:v>0.64558526259176663</c:v>
                </c:pt>
                <c:pt idx="418">
                  <c:v>0.62859380006401655</c:v>
                </c:pt>
                <c:pt idx="419">
                  <c:v>0.4704307897198578</c:v>
                </c:pt>
                <c:pt idx="420">
                  <c:v>0.47088606093495611</c:v>
                </c:pt>
                <c:pt idx="421">
                  <c:v>0.47741088452636371</c:v>
                </c:pt>
                <c:pt idx="422">
                  <c:v>0.54547343733003617</c:v>
                </c:pt>
                <c:pt idx="423">
                  <c:v>0.47507705624731206</c:v>
                </c:pt>
                <c:pt idx="424">
                  <c:v>0.46505534846796287</c:v>
                </c:pt>
                <c:pt idx="425">
                  <c:v>0.49594073163931535</c:v>
                </c:pt>
                <c:pt idx="426">
                  <c:v>0.46924328806165538</c:v>
                </c:pt>
                <c:pt idx="427">
                  <c:v>0.48731311061936472</c:v>
                </c:pt>
                <c:pt idx="428">
                  <c:v>0.45889548262891605</c:v>
                </c:pt>
                <c:pt idx="429">
                  <c:v>0.49995551384204512</c:v>
                </c:pt>
                <c:pt idx="430">
                  <c:v>0.51403530860478663</c:v>
                </c:pt>
                <c:pt idx="431">
                  <c:v>0.58897662364553061</c:v>
                </c:pt>
                <c:pt idx="432">
                  <c:v>0.48291657964454437</c:v>
                </c:pt>
                <c:pt idx="433">
                  <c:v>0.48493005131739164</c:v>
                </c:pt>
                <c:pt idx="434">
                  <c:v>0.53234798363167524</c:v>
                </c:pt>
                <c:pt idx="435">
                  <c:v>0.46654888498024594</c:v>
                </c:pt>
                <c:pt idx="436">
                  <c:v>0.57540361519334415</c:v>
                </c:pt>
                <c:pt idx="437">
                  <c:v>0.66253542661878451</c:v>
                </c:pt>
                <c:pt idx="438">
                  <c:v>0.48532806638984599</c:v>
                </c:pt>
                <c:pt idx="439">
                  <c:v>0.46049754345254057</c:v>
                </c:pt>
                <c:pt idx="440">
                  <c:v>0.47400107288742555</c:v>
                </c:pt>
                <c:pt idx="441">
                  <c:v>0.57252623938223279</c:v>
                </c:pt>
                <c:pt idx="442">
                  <c:v>0.49136650599430315</c:v>
                </c:pt>
                <c:pt idx="443">
                  <c:v>0.48099231026401007</c:v>
                </c:pt>
                <c:pt idx="444">
                  <c:v>0.45494153700686085</c:v>
                </c:pt>
                <c:pt idx="445">
                  <c:v>0.4740433282293563</c:v>
                </c:pt>
                <c:pt idx="446">
                  <c:v>0.6407178422842319</c:v>
                </c:pt>
                <c:pt idx="447">
                  <c:v>0.67262219959958636</c:v>
                </c:pt>
                <c:pt idx="448">
                  <c:v>0.70719805753929255</c:v>
                </c:pt>
                <c:pt idx="449">
                  <c:v>0.52021245931708593</c:v>
                </c:pt>
                <c:pt idx="450">
                  <c:v>0.46946848526744234</c:v>
                </c:pt>
                <c:pt idx="451">
                  <c:v>0.52260585867716391</c:v>
                </c:pt>
                <c:pt idx="452">
                  <c:v>0.45744392366595732</c:v>
                </c:pt>
                <c:pt idx="453">
                  <c:v>0.53479255856291474</c:v>
                </c:pt>
                <c:pt idx="454">
                  <c:v>0.50460511388076923</c:v>
                </c:pt>
                <c:pt idx="455">
                  <c:v>0.46406563514510746</c:v>
                </c:pt>
                <c:pt idx="456">
                  <c:v>0.53324377218791807</c:v>
                </c:pt>
                <c:pt idx="457">
                  <c:v>0.63070903642813081</c:v>
                </c:pt>
                <c:pt idx="458">
                  <c:v>0.4789534051348075</c:v>
                </c:pt>
                <c:pt idx="459">
                  <c:v>0.43933150624202183</c:v>
                </c:pt>
                <c:pt idx="460">
                  <c:v>0.46991113235189885</c:v>
                </c:pt>
                <c:pt idx="461">
                  <c:v>0.57420114360027308</c:v>
                </c:pt>
                <c:pt idx="462">
                  <c:v>0.68150668618238774</c:v>
                </c:pt>
                <c:pt idx="463">
                  <c:v>0.50317874144740504</c:v>
                </c:pt>
                <c:pt idx="464">
                  <c:v>0.80032784344627583</c:v>
                </c:pt>
                <c:pt idx="465">
                  <c:v>0.54008673004468344</c:v>
                </c:pt>
                <c:pt idx="466">
                  <c:v>0.4897787977886468</c:v>
                </c:pt>
                <c:pt idx="467">
                  <c:v>0.56924859529197613</c:v>
                </c:pt>
                <c:pt idx="468">
                  <c:v>0.69022900361507888</c:v>
                </c:pt>
                <c:pt idx="469">
                  <c:v>0.69871180208986061</c:v>
                </c:pt>
                <c:pt idx="470">
                  <c:v>0.49134564068302139</c:v>
                </c:pt>
                <c:pt idx="471">
                  <c:v>0.49577158680821443</c:v>
                </c:pt>
                <c:pt idx="472">
                  <c:v>0.47880376751780435</c:v>
                </c:pt>
                <c:pt idx="473">
                  <c:v>0.71053663080775975</c:v>
                </c:pt>
                <c:pt idx="474">
                  <c:v>0.49280608900936651</c:v>
                </c:pt>
                <c:pt idx="475">
                  <c:v>0.49191727613411429</c:v>
                </c:pt>
                <c:pt idx="476">
                  <c:v>0.51323146940107178</c:v>
                </c:pt>
                <c:pt idx="477">
                  <c:v>0.50149788012126284</c:v>
                </c:pt>
                <c:pt idx="478">
                  <c:v>0.45586458010432007</c:v>
                </c:pt>
                <c:pt idx="479">
                  <c:v>0.66445404754966642</c:v>
                </c:pt>
                <c:pt idx="480">
                  <c:v>0.48129933282513493</c:v>
                </c:pt>
                <c:pt idx="481">
                  <c:v>0.65784165755573387</c:v>
                </c:pt>
                <c:pt idx="482">
                  <c:v>0.50801572803167971</c:v>
                </c:pt>
                <c:pt idx="483">
                  <c:v>0.48226703880044081</c:v>
                </c:pt>
                <c:pt idx="484">
                  <c:v>0.47304978754170834</c:v>
                </c:pt>
                <c:pt idx="485">
                  <c:v>0.7149853867924747</c:v>
                </c:pt>
                <c:pt idx="486">
                  <c:v>0.4758407389865637</c:v>
                </c:pt>
                <c:pt idx="487">
                  <c:v>0.49156154726943641</c:v>
                </c:pt>
                <c:pt idx="488">
                  <c:v>0.47212291707945903</c:v>
                </c:pt>
                <c:pt idx="489">
                  <c:v>0.51533969921834966</c:v>
                </c:pt>
                <c:pt idx="490">
                  <c:v>0.50463104119064606</c:v>
                </c:pt>
                <c:pt idx="491">
                  <c:v>0.63851136648202733</c:v>
                </c:pt>
                <c:pt idx="492">
                  <c:v>0.62157404264656757</c:v>
                </c:pt>
                <c:pt idx="493">
                  <c:v>0.49879844590710282</c:v>
                </c:pt>
                <c:pt idx="494">
                  <c:v>0.52557626414538083</c:v>
                </c:pt>
                <c:pt idx="495">
                  <c:v>0.65229204033998878</c:v>
                </c:pt>
                <c:pt idx="496">
                  <c:v>0.49391997562702528</c:v>
                </c:pt>
                <c:pt idx="497">
                  <c:v>0.48321091634333607</c:v>
                </c:pt>
                <c:pt idx="498">
                  <c:v>0.47012139048866153</c:v>
                </c:pt>
                <c:pt idx="499">
                  <c:v>0.47144766498639368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A5-4B38-A03D-D014BD0F67DF}"/>
            </c:ext>
          </c:extLst>
        </c:ser>
        <c:ser>
          <c:idx val="0"/>
          <c:order val="1"/>
          <c:tx>
            <c:strRef>
              <c:f>A200C!$K$3</c:f>
              <c:strCache>
                <c:ptCount val="1"/>
                <c:pt idx="0">
                  <c:v>A700 - IW1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A200C!$F$1:$F$2270</c:f>
              <c:numCache>
                <c:formatCode>General</c:formatCode>
                <c:ptCount val="2270"/>
                <c:pt idx="0">
                  <c:v>1</c:v>
                </c:pt>
                <c:pt idx="1">
                  <c:v>8</c:v>
                </c:pt>
                <c:pt idx="2">
                  <c:v>2</c:v>
                </c:pt>
                <c:pt idx="3">
                  <c:v>10</c:v>
                </c:pt>
                <c:pt idx="4">
                  <c:v>11</c:v>
                </c:pt>
                <c:pt idx="5">
                  <c:v>25</c:v>
                </c:pt>
                <c:pt idx="6">
                  <c:v>21</c:v>
                </c:pt>
                <c:pt idx="7">
                  <c:v>1</c:v>
                </c:pt>
                <c:pt idx="8">
                  <c:v>10</c:v>
                </c:pt>
                <c:pt idx="9">
                  <c:v>5</c:v>
                </c:pt>
                <c:pt idx="10">
                  <c:v>11</c:v>
                </c:pt>
                <c:pt idx="11">
                  <c:v>4</c:v>
                </c:pt>
                <c:pt idx="12">
                  <c:v>27</c:v>
                </c:pt>
                <c:pt idx="13">
                  <c:v>12</c:v>
                </c:pt>
                <c:pt idx="14">
                  <c:v>24</c:v>
                </c:pt>
                <c:pt idx="15">
                  <c:v>24</c:v>
                </c:pt>
                <c:pt idx="16">
                  <c:v>16</c:v>
                </c:pt>
                <c:pt idx="17">
                  <c:v>3</c:v>
                </c:pt>
                <c:pt idx="18">
                  <c:v>11</c:v>
                </c:pt>
                <c:pt idx="19">
                  <c:v>1</c:v>
                </c:pt>
                <c:pt idx="20">
                  <c:v>5</c:v>
                </c:pt>
                <c:pt idx="21">
                  <c:v>27</c:v>
                </c:pt>
                <c:pt idx="22">
                  <c:v>3</c:v>
                </c:pt>
                <c:pt idx="23">
                  <c:v>14</c:v>
                </c:pt>
                <c:pt idx="24">
                  <c:v>4</c:v>
                </c:pt>
                <c:pt idx="25">
                  <c:v>13</c:v>
                </c:pt>
                <c:pt idx="26">
                  <c:v>11</c:v>
                </c:pt>
                <c:pt idx="27">
                  <c:v>11</c:v>
                </c:pt>
                <c:pt idx="28">
                  <c:v>2</c:v>
                </c:pt>
                <c:pt idx="29">
                  <c:v>23</c:v>
                </c:pt>
                <c:pt idx="30">
                  <c:v>19</c:v>
                </c:pt>
                <c:pt idx="31">
                  <c:v>19</c:v>
                </c:pt>
                <c:pt idx="32">
                  <c:v>4</c:v>
                </c:pt>
                <c:pt idx="33">
                  <c:v>8</c:v>
                </c:pt>
                <c:pt idx="34">
                  <c:v>26</c:v>
                </c:pt>
                <c:pt idx="35">
                  <c:v>7</c:v>
                </c:pt>
                <c:pt idx="36">
                  <c:v>10</c:v>
                </c:pt>
                <c:pt idx="37">
                  <c:v>11</c:v>
                </c:pt>
                <c:pt idx="38">
                  <c:v>20</c:v>
                </c:pt>
                <c:pt idx="39">
                  <c:v>11</c:v>
                </c:pt>
                <c:pt idx="40">
                  <c:v>25</c:v>
                </c:pt>
                <c:pt idx="41">
                  <c:v>22</c:v>
                </c:pt>
                <c:pt idx="42">
                  <c:v>7</c:v>
                </c:pt>
                <c:pt idx="43">
                  <c:v>8</c:v>
                </c:pt>
                <c:pt idx="44">
                  <c:v>6</c:v>
                </c:pt>
                <c:pt idx="45">
                  <c:v>24</c:v>
                </c:pt>
                <c:pt idx="46">
                  <c:v>1</c:v>
                </c:pt>
                <c:pt idx="47">
                  <c:v>11</c:v>
                </c:pt>
                <c:pt idx="48">
                  <c:v>7</c:v>
                </c:pt>
                <c:pt idx="49">
                  <c:v>25</c:v>
                </c:pt>
                <c:pt idx="50">
                  <c:v>3</c:v>
                </c:pt>
                <c:pt idx="51">
                  <c:v>25</c:v>
                </c:pt>
                <c:pt idx="52">
                  <c:v>18</c:v>
                </c:pt>
                <c:pt idx="53">
                  <c:v>14</c:v>
                </c:pt>
                <c:pt idx="54">
                  <c:v>1</c:v>
                </c:pt>
                <c:pt idx="55">
                  <c:v>24</c:v>
                </c:pt>
                <c:pt idx="56">
                  <c:v>11</c:v>
                </c:pt>
                <c:pt idx="57">
                  <c:v>1</c:v>
                </c:pt>
                <c:pt idx="58">
                  <c:v>14</c:v>
                </c:pt>
                <c:pt idx="59">
                  <c:v>16</c:v>
                </c:pt>
                <c:pt idx="60">
                  <c:v>19</c:v>
                </c:pt>
                <c:pt idx="61">
                  <c:v>14</c:v>
                </c:pt>
                <c:pt idx="62">
                  <c:v>23</c:v>
                </c:pt>
                <c:pt idx="63">
                  <c:v>4</c:v>
                </c:pt>
                <c:pt idx="64">
                  <c:v>5</c:v>
                </c:pt>
                <c:pt idx="65">
                  <c:v>13</c:v>
                </c:pt>
                <c:pt idx="66">
                  <c:v>12</c:v>
                </c:pt>
                <c:pt idx="67">
                  <c:v>13</c:v>
                </c:pt>
                <c:pt idx="68">
                  <c:v>14</c:v>
                </c:pt>
                <c:pt idx="69">
                  <c:v>13</c:v>
                </c:pt>
                <c:pt idx="70">
                  <c:v>25</c:v>
                </c:pt>
                <c:pt idx="71">
                  <c:v>14</c:v>
                </c:pt>
                <c:pt idx="72">
                  <c:v>11</c:v>
                </c:pt>
                <c:pt idx="73">
                  <c:v>10</c:v>
                </c:pt>
                <c:pt idx="74">
                  <c:v>4</c:v>
                </c:pt>
                <c:pt idx="75">
                  <c:v>10</c:v>
                </c:pt>
                <c:pt idx="76">
                  <c:v>18</c:v>
                </c:pt>
                <c:pt idx="77">
                  <c:v>23</c:v>
                </c:pt>
                <c:pt idx="78">
                  <c:v>11</c:v>
                </c:pt>
                <c:pt idx="79">
                  <c:v>4</c:v>
                </c:pt>
                <c:pt idx="80">
                  <c:v>10</c:v>
                </c:pt>
                <c:pt idx="81">
                  <c:v>5</c:v>
                </c:pt>
                <c:pt idx="82">
                  <c:v>12</c:v>
                </c:pt>
                <c:pt idx="83">
                  <c:v>2</c:v>
                </c:pt>
                <c:pt idx="84">
                  <c:v>26</c:v>
                </c:pt>
                <c:pt idx="85">
                  <c:v>24</c:v>
                </c:pt>
                <c:pt idx="86">
                  <c:v>9</c:v>
                </c:pt>
                <c:pt idx="87">
                  <c:v>22</c:v>
                </c:pt>
                <c:pt idx="88">
                  <c:v>20</c:v>
                </c:pt>
                <c:pt idx="89">
                  <c:v>6</c:v>
                </c:pt>
                <c:pt idx="90">
                  <c:v>14</c:v>
                </c:pt>
                <c:pt idx="91">
                  <c:v>20</c:v>
                </c:pt>
                <c:pt idx="92">
                  <c:v>8</c:v>
                </c:pt>
                <c:pt idx="93">
                  <c:v>10</c:v>
                </c:pt>
                <c:pt idx="94">
                  <c:v>23</c:v>
                </c:pt>
                <c:pt idx="95">
                  <c:v>12</c:v>
                </c:pt>
                <c:pt idx="96">
                  <c:v>14</c:v>
                </c:pt>
                <c:pt idx="97">
                  <c:v>3</c:v>
                </c:pt>
                <c:pt idx="98">
                  <c:v>18</c:v>
                </c:pt>
                <c:pt idx="99">
                  <c:v>28</c:v>
                </c:pt>
                <c:pt idx="100">
                  <c:v>23</c:v>
                </c:pt>
                <c:pt idx="101">
                  <c:v>10</c:v>
                </c:pt>
                <c:pt idx="102">
                  <c:v>14</c:v>
                </c:pt>
                <c:pt idx="103">
                  <c:v>4</c:v>
                </c:pt>
                <c:pt idx="104">
                  <c:v>4</c:v>
                </c:pt>
                <c:pt idx="105">
                  <c:v>25</c:v>
                </c:pt>
                <c:pt idx="106">
                  <c:v>12</c:v>
                </c:pt>
                <c:pt idx="107">
                  <c:v>2</c:v>
                </c:pt>
                <c:pt idx="108">
                  <c:v>4</c:v>
                </c:pt>
                <c:pt idx="109">
                  <c:v>3</c:v>
                </c:pt>
                <c:pt idx="110">
                  <c:v>8</c:v>
                </c:pt>
                <c:pt idx="111">
                  <c:v>5</c:v>
                </c:pt>
                <c:pt idx="112">
                  <c:v>2</c:v>
                </c:pt>
                <c:pt idx="113">
                  <c:v>19</c:v>
                </c:pt>
                <c:pt idx="114">
                  <c:v>17</c:v>
                </c:pt>
                <c:pt idx="115">
                  <c:v>2</c:v>
                </c:pt>
                <c:pt idx="116">
                  <c:v>16</c:v>
                </c:pt>
                <c:pt idx="117">
                  <c:v>5</c:v>
                </c:pt>
                <c:pt idx="118">
                  <c:v>18</c:v>
                </c:pt>
                <c:pt idx="119">
                  <c:v>6</c:v>
                </c:pt>
                <c:pt idx="120">
                  <c:v>5</c:v>
                </c:pt>
                <c:pt idx="121">
                  <c:v>23</c:v>
                </c:pt>
                <c:pt idx="122">
                  <c:v>12</c:v>
                </c:pt>
                <c:pt idx="123">
                  <c:v>16</c:v>
                </c:pt>
                <c:pt idx="124">
                  <c:v>25</c:v>
                </c:pt>
                <c:pt idx="125">
                  <c:v>26</c:v>
                </c:pt>
                <c:pt idx="126">
                  <c:v>28</c:v>
                </c:pt>
                <c:pt idx="127">
                  <c:v>24</c:v>
                </c:pt>
                <c:pt idx="128">
                  <c:v>16</c:v>
                </c:pt>
                <c:pt idx="129">
                  <c:v>8</c:v>
                </c:pt>
                <c:pt idx="130">
                  <c:v>7</c:v>
                </c:pt>
                <c:pt idx="131">
                  <c:v>3</c:v>
                </c:pt>
                <c:pt idx="132">
                  <c:v>24</c:v>
                </c:pt>
                <c:pt idx="133">
                  <c:v>4</c:v>
                </c:pt>
                <c:pt idx="134">
                  <c:v>21</c:v>
                </c:pt>
                <c:pt idx="135">
                  <c:v>6</c:v>
                </c:pt>
                <c:pt idx="136">
                  <c:v>22</c:v>
                </c:pt>
                <c:pt idx="137">
                  <c:v>11</c:v>
                </c:pt>
                <c:pt idx="138">
                  <c:v>9</c:v>
                </c:pt>
                <c:pt idx="139">
                  <c:v>5</c:v>
                </c:pt>
                <c:pt idx="140">
                  <c:v>11</c:v>
                </c:pt>
                <c:pt idx="141">
                  <c:v>2</c:v>
                </c:pt>
                <c:pt idx="142">
                  <c:v>22</c:v>
                </c:pt>
                <c:pt idx="143">
                  <c:v>8</c:v>
                </c:pt>
                <c:pt idx="144">
                  <c:v>5</c:v>
                </c:pt>
                <c:pt idx="145">
                  <c:v>17</c:v>
                </c:pt>
                <c:pt idx="146">
                  <c:v>16</c:v>
                </c:pt>
                <c:pt idx="147">
                  <c:v>6</c:v>
                </c:pt>
                <c:pt idx="148">
                  <c:v>8</c:v>
                </c:pt>
                <c:pt idx="149">
                  <c:v>22</c:v>
                </c:pt>
                <c:pt idx="150">
                  <c:v>25</c:v>
                </c:pt>
                <c:pt idx="151">
                  <c:v>9</c:v>
                </c:pt>
                <c:pt idx="152">
                  <c:v>25</c:v>
                </c:pt>
                <c:pt idx="153">
                  <c:v>1</c:v>
                </c:pt>
                <c:pt idx="154">
                  <c:v>23</c:v>
                </c:pt>
                <c:pt idx="155">
                  <c:v>25</c:v>
                </c:pt>
                <c:pt idx="156">
                  <c:v>23</c:v>
                </c:pt>
                <c:pt idx="157">
                  <c:v>21</c:v>
                </c:pt>
                <c:pt idx="158">
                  <c:v>18</c:v>
                </c:pt>
                <c:pt idx="159">
                  <c:v>26</c:v>
                </c:pt>
                <c:pt idx="160">
                  <c:v>16</c:v>
                </c:pt>
                <c:pt idx="161">
                  <c:v>25</c:v>
                </c:pt>
                <c:pt idx="162">
                  <c:v>14</c:v>
                </c:pt>
                <c:pt idx="163">
                  <c:v>21</c:v>
                </c:pt>
                <c:pt idx="164">
                  <c:v>17</c:v>
                </c:pt>
                <c:pt idx="165">
                  <c:v>25</c:v>
                </c:pt>
                <c:pt idx="166">
                  <c:v>17</c:v>
                </c:pt>
                <c:pt idx="167">
                  <c:v>13</c:v>
                </c:pt>
                <c:pt idx="168">
                  <c:v>5</c:v>
                </c:pt>
                <c:pt idx="169">
                  <c:v>10</c:v>
                </c:pt>
                <c:pt idx="170">
                  <c:v>10</c:v>
                </c:pt>
                <c:pt idx="171">
                  <c:v>14</c:v>
                </c:pt>
                <c:pt idx="172">
                  <c:v>27</c:v>
                </c:pt>
                <c:pt idx="173">
                  <c:v>14</c:v>
                </c:pt>
                <c:pt idx="174">
                  <c:v>25</c:v>
                </c:pt>
                <c:pt idx="175">
                  <c:v>18</c:v>
                </c:pt>
                <c:pt idx="176">
                  <c:v>11</c:v>
                </c:pt>
                <c:pt idx="177">
                  <c:v>24</c:v>
                </c:pt>
                <c:pt idx="178">
                  <c:v>8</c:v>
                </c:pt>
                <c:pt idx="179">
                  <c:v>22</c:v>
                </c:pt>
                <c:pt idx="180">
                  <c:v>5</c:v>
                </c:pt>
                <c:pt idx="181">
                  <c:v>7</c:v>
                </c:pt>
                <c:pt idx="182">
                  <c:v>10</c:v>
                </c:pt>
                <c:pt idx="183">
                  <c:v>3</c:v>
                </c:pt>
                <c:pt idx="184">
                  <c:v>22</c:v>
                </c:pt>
                <c:pt idx="185">
                  <c:v>10</c:v>
                </c:pt>
                <c:pt idx="186">
                  <c:v>25</c:v>
                </c:pt>
                <c:pt idx="187">
                  <c:v>10</c:v>
                </c:pt>
                <c:pt idx="188">
                  <c:v>8</c:v>
                </c:pt>
                <c:pt idx="189">
                  <c:v>26</c:v>
                </c:pt>
                <c:pt idx="190">
                  <c:v>12</c:v>
                </c:pt>
                <c:pt idx="191">
                  <c:v>28</c:v>
                </c:pt>
                <c:pt idx="192">
                  <c:v>27</c:v>
                </c:pt>
                <c:pt idx="193">
                  <c:v>18</c:v>
                </c:pt>
                <c:pt idx="194">
                  <c:v>27</c:v>
                </c:pt>
                <c:pt idx="195">
                  <c:v>5</c:v>
                </c:pt>
                <c:pt idx="196">
                  <c:v>26</c:v>
                </c:pt>
                <c:pt idx="197">
                  <c:v>10</c:v>
                </c:pt>
                <c:pt idx="198">
                  <c:v>2</c:v>
                </c:pt>
                <c:pt idx="199">
                  <c:v>26</c:v>
                </c:pt>
                <c:pt idx="200">
                  <c:v>18</c:v>
                </c:pt>
                <c:pt idx="201">
                  <c:v>22</c:v>
                </c:pt>
                <c:pt idx="202">
                  <c:v>10</c:v>
                </c:pt>
                <c:pt idx="203">
                  <c:v>5</c:v>
                </c:pt>
                <c:pt idx="204">
                  <c:v>14</c:v>
                </c:pt>
                <c:pt idx="205">
                  <c:v>3</c:v>
                </c:pt>
                <c:pt idx="206">
                  <c:v>3</c:v>
                </c:pt>
                <c:pt idx="207">
                  <c:v>9</c:v>
                </c:pt>
                <c:pt idx="208">
                  <c:v>8</c:v>
                </c:pt>
                <c:pt idx="209">
                  <c:v>18</c:v>
                </c:pt>
                <c:pt idx="210">
                  <c:v>3</c:v>
                </c:pt>
                <c:pt idx="211">
                  <c:v>7</c:v>
                </c:pt>
                <c:pt idx="212">
                  <c:v>28</c:v>
                </c:pt>
                <c:pt idx="213">
                  <c:v>28</c:v>
                </c:pt>
                <c:pt idx="214">
                  <c:v>13</c:v>
                </c:pt>
                <c:pt idx="215">
                  <c:v>14</c:v>
                </c:pt>
                <c:pt idx="216">
                  <c:v>5</c:v>
                </c:pt>
                <c:pt idx="217">
                  <c:v>24</c:v>
                </c:pt>
                <c:pt idx="218">
                  <c:v>12</c:v>
                </c:pt>
                <c:pt idx="219">
                  <c:v>9</c:v>
                </c:pt>
                <c:pt idx="220">
                  <c:v>21</c:v>
                </c:pt>
                <c:pt idx="221">
                  <c:v>14</c:v>
                </c:pt>
                <c:pt idx="222">
                  <c:v>8</c:v>
                </c:pt>
                <c:pt idx="223">
                  <c:v>23</c:v>
                </c:pt>
                <c:pt idx="224">
                  <c:v>8</c:v>
                </c:pt>
                <c:pt idx="225">
                  <c:v>8</c:v>
                </c:pt>
                <c:pt idx="226">
                  <c:v>20</c:v>
                </c:pt>
                <c:pt idx="227">
                  <c:v>5</c:v>
                </c:pt>
                <c:pt idx="228">
                  <c:v>23</c:v>
                </c:pt>
                <c:pt idx="229">
                  <c:v>24</c:v>
                </c:pt>
                <c:pt idx="230">
                  <c:v>19</c:v>
                </c:pt>
                <c:pt idx="231">
                  <c:v>14</c:v>
                </c:pt>
                <c:pt idx="232">
                  <c:v>6</c:v>
                </c:pt>
                <c:pt idx="233">
                  <c:v>24</c:v>
                </c:pt>
                <c:pt idx="234">
                  <c:v>5</c:v>
                </c:pt>
                <c:pt idx="235">
                  <c:v>25</c:v>
                </c:pt>
                <c:pt idx="236">
                  <c:v>3</c:v>
                </c:pt>
                <c:pt idx="237">
                  <c:v>6</c:v>
                </c:pt>
                <c:pt idx="238">
                  <c:v>9</c:v>
                </c:pt>
                <c:pt idx="239">
                  <c:v>18</c:v>
                </c:pt>
                <c:pt idx="240">
                  <c:v>3</c:v>
                </c:pt>
                <c:pt idx="241">
                  <c:v>6</c:v>
                </c:pt>
                <c:pt idx="242">
                  <c:v>16</c:v>
                </c:pt>
                <c:pt idx="243">
                  <c:v>25</c:v>
                </c:pt>
                <c:pt idx="244">
                  <c:v>24</c:v>
                </c:pt>
                <c:pt idx="245">
                  <c:v>9</c:v>
                </c:pt>
                <c:pt idx="246">
                  <c:v>3</c:v>
                </c:pt>
                <c:pt idx="247">
                  <c:v>20</c:v>
                </c:pt>
                <c:pt idx="248">
                  <c:v>19</c:v>
                </c:pt>
                <c:pt idx="249">
                  <c:v>17</c:v>
                </c:pt>
                <c:pt idx="250">
                  <c:v>18</c:v>
                </c:pt>
                <c:pt idx="251">
                  <c:v>14</c:v>
                </c:pt>
                <c:pt idx="252">
                  <c:v>16</c:v>
                </c:pt>
                <c:pt idx="253">
                  <c:v>6</c:v>
                </c:pt>
                <c:pt idx="254">
                  <c:v>18</c:v>
                </c:pt>
                <c:pt idx="255">
                  <c:v>16</c:v>
                </c:pt>
                <c:pt idx="256">
                  <c:v>19</c:v>
                </c:pt>
                <c:pt idx="257">
                  <c:v>28</c:v>
                </c:pt>
                <c:pt idx="258">
                  <c:v>21</c:v>
                </c:pt>
                <c:pt idx="259">
                  <c:v>7</c:v>
                </c:pt>
                <c:pt idx="260">
                  <c:v>11</c:v>
                </c:pt>
                <c:pt idx="261">
                  <c:v>17</c:v>
                </c:pt>
                <c:pt idx="262">
                  <c:v>23</c:v>
                </c:pt>
                <c:pt idx="263">
                  <c:v>3</c:v>
                </c:pt>
                <c:pt idx="264">
                  <c:v>1</c:v>
                </c:pt>
                <c:pt idx="265">
                  <c:v>22</c:v>
                </c:pt>
                <c:pt idx="266">
                  <c:v>25</c:v>
                </c:pt>
                <c:pt idx="267">
                  <c:v>20</c:v>
                </c:pt>
                <c:pt idx="268">
                  <c:v>4</c:v>
                </c:pt>
                <c:pt idx="269">
                  <c:v>28</c:v>
                </c:pt>
                <c:pt idx="270">
                  <c:v>14</c:v>
                </c:pt>
                <c:pt idx="271">
                  <c:v>24</c:v>
                </c:pt>
                <c:pt idx="272">
                  <c:v>24</c:v>
                </c:pt>
                <c:pt idx="273">
                  <c:v>22</c:v>
                </c:pt>
                <c:pt idx="274">
                  <c:v>18</c:v>
                </c:pt>
                <c:pt idx="275">
                  <c:v>18</c:v>
                </c:pt>
                <c:pt idx="276">
                  <c:v>22</c:v>
                </c:pt>
                <c:pt idx="277">
                  <c:v>25</c:v>
                </c:pt>
                <c:pt idx="278">
                  <c:v>21</c:v>
                </c:pt>
                <c:pt idx="279">
                  <c:v>12</c:v>
                </c:pt>
                <c:pt idx="280">
                  <c:v>25</c:v>
                </c:pt>
                <c:pt idx="281">
                  <c:v>10</c:v>
                </c:pt>
                <c:pt idx="282">
                  <c:v>18</c:v>
                </c:pt>
                <c:pt idx="283">
                  <c:v>28</c:v>
                </c:pt>
                <c:pt idx="284">
                  <c:v>24</c:v>
                </c:pt>
                <c:pt idx="285">
                  <c:v>7</c:v>
                </c:pt>
                <c:pt idx="286">
                  <c:v>18</c:v>
                </c:pt>
                <c:pt idx="287">
                  <c:v>28</c:v>
                </c:pt>
                <c:pt idx="288">
                  <c:v>4</c:v>
                </c:pt>
                <c:pt idx="289">
                  <c:v>7</c:v>
                </c:pt>
                <c:pt idx="290">
                  <c:v>22</c:v>
                </c:pt>
                <c:pt idx="291">
                  <c:v>4</c:v>
                </c:pt>
                <c:pt idx="292">
                  <c:v>11</c:v>
                </c:pt>
                <c:pt idx="293">
                  <c:v>24</c:v>
                </c:pt>
                <c:pt idx="294">
                  <c:v>8</c:v>
                </c:pt>
                <c:pt idx="295">
                  <c:v>11</c:v>
                </c:pt>
                <c:pt idx="296">
                  <c:v>13</c:v>
                </c:pt>
                <c:pt idx="297">
                  <c:v>18</c:v>
                </c:pt>
                <c:pt idx="298">
                  <c:v>26</c:v>
                </c:pt>
                <c:pt idx="299">
                  <c:v>21</c:v>
                </c:pt>
                <c:pt idx="300">
                  <c:v>9</c:v>
                </c:pt>
                <c:pt idx="301">
                  <c:v>16</c:v>
                </c:pt>
                <c:pt idx="302">
                  <c:v>20</c:v>
                </c:pt>
                <c:pt idx="303">
                  <c:v>14</c:v>
                </c:pt>
                <c:pt idx="304">
                  <c:v>24</c:v>
                </c:pt>
                <c:pt idx="305">
                  <c:v>17</c:v>
                </c:pt>
                <c:pt idx="306">
                  <c:v>20</c:v>
                </c:pt>
                <c:pt idx="307">
                  <c:v>24</c:v>
                </c:pt>
                <c:pt idx="308">
                  <c:v>6</c:v>
                </c:pt>
                <c:pt idx="309">
                  <c:v>8</c:v>
                </c:pt>
                <c:pt idx="310">
                  <c:v>11</c:v>
                </c:pt>
                <c:pt idx="311">
                  <c:v>27</c:v>
                </c:pt>
                <c:pt idx="312">
                  <c:v>11</c:v>
                </c:pt>
                <c:pt idx="313">
                  <c:v>26</c:v>
                </c:pt>
                <c:pt idx="314">
                  <c:v>7</c:v>
                </c:pt>
                <c:pt idx="315">
                  <c:v>2</c:v>
                </c:pt>
                <c:pt idx="316">
                  <c:v>11</c:v>
                </c:pt>
                <c:pt idx="317">
                  <c:v>25</c:v>
                </c:pt>
                <c:pt idx="318">
                  <c:v>23</c:v>
                </c:pt>
                <c:pt idx="319">
                  <c:v>23</c:v>
                </c:pt>
                <c:pt idx="320">
                  <c:v>27</c:v>
                </c:pt>
                <c:pt idx="321">
                  <c:v>10</c:v>
                </c:pt>
                <c:pt idx="322">
                  <c:v>10</c:v>
                </c:pt>
                <c:pt idx="323">
                  <c:v>14</c:v>
                </c:pt>
                <c:pt idx="324">
                  <c:v>12</c:v>
                </c:pt>
                <c:pt idx="325">
                  <c:v>18</c:v>
                </c:pt>
                <c:pt idx="326">
                  <c:v>8</c:v>
                </c:pt>
                <c:pt idx="327">
                  <c:v>7</c:v>
                </c:pt>
                <c:pt idx="328">
                  <c:v>6</c:v>
                </c:pt>
                <c:pt idx="329">
                  <c:v>17</c:v>
                </c:pt>
                <c:pt idx="330">
                  <c:v>8</c:v>
                </c:pt>
                <c:pt idx="331">
                  <c:v>27</c:v>
                </c:pt>
                <c:pt idx="332">
                  <c:v>6</c:v>
                </c:pt>
                <c:pt idx="333">
                  <c:v>8</c:v>
                </c:pt>
                <c:pt idx="334">
                  <c:v>23</c:v>
                </c:pt>
                <c:pt idx="335">
                  <c:v>12</c:v>
                </c:pt>
                <c:pt idx="336">
                  <c:v>12</c:v>
                </c:pt>
                <c:pt idx="337">
                  <c:v>1</c:v>
                </c:pt>
                <c:pt idx="338">
                  <c:v>20</c:v>
                </c:pt>
                <c:pt idx="339">
                  <c:v>17</c:v>
                </c:pt>
                <c:pt idx="340">
                  <c:v>18</c:v>
                </c:pt>
                <c:pt idx="341">
                  <c:v>28</c:v>
                </c:pt>
                <c:pt idx="342">
                  <c:v>19</c:v>
                </c:pt>
                <c:pt idx="343">
                  <c:v>7</c:v>
                </c:pt>
                <c:pt idx="344">
                  <c:v>21</c:v>
                </c:pt>
                <c:pt idx="345">
                  <c:v>12</c:v>
                </c:pt>
                <c:pt idx="346">
                  <c:v>17</c:v>
                </c:pt>
                <c:pt idx="347">
                  <c:v>12</c:v>
                </c:pt>
                <c:pt idx="348">
                  <c:v>28</c:v>
                </c:pt>
                <c:pt idx="349">
                  <c:v>22</c:v>
                </c:pt>
                <c:pt idx="350">
                  <c:v>17</c:v>
                </c:pt>
                <c:pt idx="351">
                  <c:v>6</c:v>
                </c:pt>
                <c:pt idx="352">
                  <c:v>24</c:v>
                </c:pt>
                <c:pt idx="353">
                  <c:v>10</c:v>
                </c:pt>
                <c:pt idx="354">
                  <c:v>13</c:v>
                </c:pt>
                <c:pt idx="355">
                  <c:v>23</c:v>
                </c:pt>
                <c:pt idx="356">
                  <c:v>25</c:v>
                </c:pt>
                <c:pt idx="357">
                  <c:v>24</c:v>
                </c:pt>
                <c:pt idx="358">
                  <c:v>20</c:v>
                </c:pt>
                <c:pt idx="359">
                  <c:v>14</c:v>
                </c:pt>
                <c:pt idx="360">
                  <c:v>23</c:v>
                </c:pt>
                <c:pt idx="361">
                  <c:v>9</c:v>
                </c:pt>
                <c:pt idx="362">
                  <c:v>10</c:v>
                </c:pt>
                <c:pt idx="363">
                  <c:v>16</c:v>
                </c:pt>
                <c:pt idx="364">
                  <c:v>17</c:v>
                </c:pt>
                <c:pt idx="365">
                  <c:v>10</c:v>
                </c:pt>
                <c:pt idx="366">
                  <c:v>10</c:v>
                </c:pt>
                <c:pt idx="367">
                  <c:v>3</c:v>
                </c:pt>
                <c:pt idx="368">
                  <c:v>24</c:v>
                </c:pt>
                <c:pt idx="369">
                  <c:v>21</c:v>
                </c:pt>
                <c:pt idx="370">
                  <c:v>28</c:v>
                </c:pt>
                <c:pt idx="371">
                  <c:v>8</c:v>
                </c:pt>
                <c:pt idx="372">
                  <c:v>23</c:v>
                </c:pt>
                <c:pt idx="373">
                  <c:v>16</c:v>
                </c:pt>
                <c:pt idx="374">
                  <c:v>12</c:v>
                </c:pt>
                <c:pt idx="375">
                  <c:v>6</c:v>
                </c:pt>
                <c:pt idx="376">
                  <c:v>24</c:v>
                </c:pt>
                <c:pt idx="377">
                  <c:v>1</c:v>
                </c:pt>
                <c:pt idx="378">
                  <c:v>14</c:v>
                </c:pt>
                <c:pt idx="379">
                  <c:v>2</c:v>
                </c:pt>
                <c:pt idx="380">
                  <c:v>23</c:v>
                </c:pt>
                <c:pt idx="381">
                  <c:v>13</c:v>
                </c:pt>
                <c:pt idx="382">
                  <c:v>14</c:v>
                </c:pt>
                <c:pt idx="383">
                  <c:v>13</c:v>
                </c:pt>
                <c:pt idx="384">
                  <c:v>8</c:v>
                </c:pt>
                <c:pt idx="385">
                  <c:v>2</c:v>
                </c:pt>
                <c:pt idx="386">
                  <c:v>9</c:v>
                </c:pt>
                <c:pt idx="387">
                  <c:v>3</c:v>
                </c:pt>
                <c:pt idx="388">
                  <c:v>25</c:v>
                </c:pt>
                <c:pt idx="389">
                  <c:v>22</c:v>
                </c:pt>
                <c:pt idx="390">
                  <c:v>6</c:v>
                </c:pt>
                <c:pt idx="391">
                  <c:v>22</c:v>
                </c:pt>
                <c:pt idx="392">
                  <c:v>9</c:v>
                </c:pt>
                <c:pt idx="393">
                  <c:v>6</c:v>
                </c:pt>
                <c:pt idx="394">
                  <c:v>8</c:v>
                </c:pt>
                <c:pt idx="395">
                  <c:v>10</c:v>
                </c:pt>
                <c:pt idx="396">
                  <c:v>7</c:v>
                </c:pt>
                <c:pt idx="397">
                  <c:v>7</c:v>
                </c:pt>
                <c:pt idx="398">
                  <c:v>17</c:v>
                </c:pt>
                <c:pt idx="399">
                  <c:v>25</c:v>
                </c:pt>
                <c:pt idx="400">
                  <c:v>24</c:v>
                </c:pt>
                <c:pt idx="401">
                  <c:v>14</c:v>
                </c:pt>
                <c:pt idx="402">
                  <c:v>6</c:v>
                </c:pt>
                <c:pt idx="403">
                  <c:v>4</c:v>
                </c:pt>
                <c:pt idx="404">
                  <c:v>28</c:v>
                </c:pt>
                <c:pt idx="405">
                  <c:v>11</c:v>
                </c:pt>
                <c:pt idx="406">
                  <c:v>19</c:v>
                </c:pt>
                <c:pt idx="407">
                  <c:v>4</c:v>
                </c:pt>
                <c:pt idx="408">
                  <c:v>9</c:v>
                </c:pt>
                <c:pt idx="409">
                  <c:v>26</c:v>
                </c:pt>
                <c:pt idx="410">
                  <c:v>13</c:v>
                </c:pt>
                <c:pt idx="411">
                  <c:v>4</c:v>
                </c:pt>
                <c:pt idx="412">
                  <c:v>6</c:v>
                </c:pt>
                <c:pt idx="413">
                  <c:v>23</c:v>
                </c:pt>
                <c:pt idx="414">
                  <c:v>6</c:v>
                </c:pt>
                <c:pt idx="415">
                  <c:v>16</c:v>
                </c:pt>
                <c:pt idx="416">
                  <c:v>22</c:v>
                </c:pt>
                <c:pt idx="417">
                  <c:v>24</c:v>
                </c:pt>
                <c:pt idx="418">
                  <c:v>1</c:v>
                </c:pt>
                <c:pt idx="419">
                  <c:v>18</c:v>
                </c:pt>
                <c:pt idx="420">
                  <c:v>24</c:v>
                </c:pt>
                <c:pt idx="421">
                  <c:v>20</c:v>
                </c:pt>
                <c:pt idx="422">
                  <c:v>12</c:v>
                </c:pt>
                <c:pt idx="423">
                  <c:v>19</c:v>
                </c:pt>
                <c:pt idx="424">
                  <c:v>14</c:v>
                </c:pt>
                <c:pt idx="425">
                  <c:v>16</c:v>
                </c:pt>
                <c:pt idx="426">
                  <c:v>19</c:v>
                </c:pt>
                <c:pt idx="427">
                  <c:v>24</c:v>
                </c:pt>
                <c:pt idx="428">
                  <c:v>7</c:v>
                </c:pt>
                <c:pt idx="429">
                  <c:v>28</c:v>
                </c:pt>
                <c:pt idx="430">
                  <c:v>19</c:v>
                </c:pt>
                <c:pt idx="431">
                  <c:v>6</c:v>
                </c:pt>
                <c:pt idx="432">
                  <c:v>3</c:v>
                </c:pt>
                <c:pt idx="433">
                  <c:v>18</c:v>
                </c:pt>
                <c:pt idx="434">
                  <c:v>28</c:v>
                </c:pt>
                <c:pt idx="435">
                  <c:v>6</c:v>
                </c:pt>
                <c:pt idx="436">
                  <c:v>2</c:v>
                </c:pt>
                <c:pt idx="437">
                  <c:v>5</c:v>
                </c:pt>
                <c:pt idx="438">
                  <c:v>22</c:v>
                </c:pt>
                <c:pt idx="439">
                  <c:v>26</c:v>
                </c:pt>
                <c:pt idx="440">
                  <c:v>10</c:v>
                </c:pt>
                <c:pt idx="441">
                  <c:v>3</c:v>
                </c:pt>
                <c:pt idx="442">
                  <c:v>9</c:v>
                </c:pt>
                <c:pt idx="443">
                  <c:v>21</c:v>
                </c:pt>
                <c:pt idx="444">
                  <c:v>13</c:v>
                </c:pt>
                <c:pt idx="445">
                  <c:v>10</c:v>
                </c:pt>
                <c:pt idx="446">
                  <c:v>8</c:v>
                </c:pt>
                <c:pt idx="447">
                  <c:v>1</c:v>
                </c:pt>
                <c:pt idx="448">
                  <c:v>16</c:v>
                </c:pt>
                <c:pt idx="449">
                  <c:v>21</c:v>
                </c:pt>
                <c:pt idx="450">
                  <c:v>25</c:v>
                </c:pt>
                <c:pt idx="451">
                  <c:v>27</c:v>
                </c:pt>
                <c:pt idx="452">
                  <c:v>28</c:v>
                </c:pt>
                <c:pt idx="453">
                  <c:v>12</c:v>
                </c:pt>
                <c:pt idx="454">
                  <c:v>19</c:v>
                </c:pt>
                <c:pt idx="455">
                  <c:v>6</c:v>
                </c:pt>
                <c:pt idx="456">
                  <c:v>26</c:v>
                </c:pt>
                <c:pt idx="457">
                  <c:v>28</c:v>
                </c:pt>
                <c:pt idx="458">
                  <c:v>5</c:v>
                </c:pt>
                <c:pt idx="459">
                  <c:v>27</c:v>
                </c:pt>
                <c:pt idx="460">
                  <c:v>23</c:v>
                </c:pt>
                <c:pt idx="461">
                  <c:v>27</c:v>
                </c:pt>
                <c:pt idx="462">
                  <c:v>27</c:v>
                </c:pt>
                <c:pt idx="463">
                  <c:v>12</c:v>
                </c:pt>
                <c:pt idx="464">
                  <c:v>25</c:v>
                </c:pt>
                <c:pt idx="465">
                  <c:v>24</c:v>
                </c:pt>
                <c:pt idx="466">
                  <c:v>1</c:v>
                </c:pt>
                <c:pt idx="467">
                  <c:v>10</c:v>
                </c:pt>
                <c:pt idx="468">
                  <c:v>13</c:v>
                </c:pt>
                <c:pt idx="469">
                  <c:v>17</c:v>
                </c:pt>
                <c:pt idx="470">
                  <c:v>16</c:v>
                </c:pt>
                <c:pt idx="471">
                  <c:v>22</c:v>
                </c:pt>
                <c:pt idx="472">
                  <c:v>18</c:v>
                </c:pt>
                <c:pt idx="473">
                  <c:v>16</c:v>
                </c:pt>
                <c:pt idx="474">
                  <c:v>19</c:v>
                </c:pt>
                <c:pt idx="475">
                  <c:v>10</c:v>
                </c:pt>
                <c:pt idx="476">
                  <c:v>22</c:v>
                </c:pt>
                <c:pt idx="477">
                  <c:v>24</c:v>
                </c:pt>
                <c:pt idx="478">
                  <c:v>3</c:v>
                </c:pt>
                <c:pt idx="479">
                  <c:v>21</c:v>
                </c:pt>
                <c:pt idx="480">
                  <c:v>13</c:v>
                </c:pt>
                <c:pt idx="481">
                  <c:v>4</c:v>
                </c:pt>
                <c:pt idx="482">
                  <c:v>26</c:v>
                </c:pt>
                <c:pt idx="483">
                  <c:v>9</c:v>
                </c:pt>
                <c:pt idx="484">
                  <c:v>10</c:v>
                </c:pt>
                <c:pt idx="485">
                  <c:v>22</c:v>
                </c:pt>
                <c:pt idx="486">
                  <c:v>3</c:v>
                </c:pt>
                <c:pt idx="487">
                  <c:v>27</c:v>
                </c:pt>
                <c:pt idx="488">
                  <c:v>7</c:v>
                </c:pt>
                <c:pt idx="489">
                  <c:v>18</c:v>
                </c:pt>
                <c:pt idx="490">
                  <c:v>8</c:v>
                </c:pt>
                <c:pt idx="491">
                  <c:v>24</c:v>
                </c:pt>
                <c:pt idx="492">
                  <c:v>7</c:v>
                </c:pt>
                <c:pt idx="493">
                  <c:v>4</c:v>
                </c:pt>
                <c:pt idx="494">
                  <c:v>13</c:v>
                </c:pt>
                <c:pt idx="495">
                  <c:v>8</c:v>
                </c:pt>
                <c:pt idx="496">
                  <c:v>14</c:v>
                </c:pt>
                <c:pt idx="497">
                  <c:v>11</c:v>
                </c:pt>
                <c:pt idx="498">
                  <c:v>17</c:v>
                </c:pt>
                <c:pt idx="499">
                  <c:v>11</c:v>
                </c:pt>
              </c:numCache>
            </c:numRef>
          </c:xVal>
          <c:yVal>
            <c:numRef>
              <c:f>A200C!$C$1:$C$2270</c:f>
              <c:numCache>
                <c:formatCode>General</c:formatCode>
                <c:ptCount val="2270"/>
                <c:pt idx="0">
                  <c:v>0.58149116235734244</c:v>
                </c:pt>
                <c:pt idx="1">
                  <c:v>0.56340001150067553</c:v>
                </c:pt>
                <c:pt idx="2">
                  <c:v>0.66808757483382708</c:v>
                </c:pt>
                <c:pt idx="3">
                  <c:v>0.59553672689787829</c:v>
                </c:pt>
                <c:pt idx="4">
                  <c:v>0.65896776704804894</c:v>
                </c:pt>
                <c:pt idx="5">
                  <c:v>0.54021846547153363</c:v>
                </c:pt>
                <c:pt idx="6">
                  <c:v>0.62463877413738378</c:v>
                </c:pt>
                <c:pt idx="7">
                  <c:v>0.61083877826039523</c:v>
                </c:pt>
                <c:pt idx="8">
                  <c:v>0.59486391320657572</c:v>
                </c:pt>
                <c:pt idx="9">
                  <c:v>0.60626050918967667</c:v>
                </c:pt>
                <c:pt idx="10">
                  <c:v>0.65648973354073015</c:v>
                </c:pt>
                <c:pt idx="11">
                  <c:v>0.64884228829750235</c:v>
                </c:pt>
                <c:pt idx="12">
                  <c:v>0.55482912190400291</c:v>
                </c:pt>
                <c:pt idx="13">
                  <c:v>0.65982626966342128</c:v>
                </c:pt>
                <c:pt idx="14">
                  <c:v>0.58535173879799551</c:v>
                </c:pt>
                <c:pt idx="15">
                  <c:v>0.59260539758954711</c:v>
                </c:pt>
                <c:pt idx="16">
                  <c:v>0.71488106023606579</c:v>
                </c:pt>
                <c:pt idx="17">
                  <c:v>0.62346408180489499</c:v>
                </c:pt>
                <c:pt idx="18">
                  <c:v>0.64114286497114059</c:v>
                </c:pt>
                <c:pt idx="19">
                  <c:v>0.60069971853800841</c:v>
                </c:pt>
                <c:pt idx="20">
                  <c:v>0.59635257291533439</c:v>
                </c:pt>
                <c:pt idx="21">
                  <c:v>0.56065029682486234</c:v>
                </c:pt>
                <c:pt idx="22">
                  <c:v>0.64463743422069975</c:v>
                </c:pt>
                <c:pt idx="23">
                  <c:v>0.70910136901100917</c:v>
                </c:pt>
                <c:pt idx="24">
                  <c:v>0.65764374575700779</c:v>
                </c:pt>
                <c:pt idx="25">
                  <c:v>0.7046329206171259</c:v>
                </c:pt>
                <c:pt idx="26">
                  <c:v>0.63561633540752371</c:v>
                </c:pt>
                <c:pt idx="27">
                  <c:v>0.68967082567244575</c:v>
                </c:pt>
                <c:pt idx="28">
                  <c:v>0.63798806694434762</c:v>
                </c:pt>
                <c:pt idx="29">
                  <c:v>0.559064841825897</c:v>
                </c:pt>
                <c:pt idx="30">
                  <c:v>0.67021447848738591</c:v>
                </c:pt>
                <c:pt idx="31">
                  <c:v>0.63794868212601097</c:v>
                </c:pt>
                <c:pt idx="32">
                  <c:v>0.65392947342208796</c:v>
                </c:pt>
                <c:pt idx="33">
                  <c:v>0.53765684725570739</c:v>
                </c:pt>
                <c:pt idx="34">
                  <c:v>0.64447514160720909</c:v>
                </c:pt>
                <c:pt idx="35">
                  <c:v>0.62421208469484013</c:v>
                </c:pt>
                <c:pt idx="36">
                  <c:v>0.57854180739547789</c:v>
                </c:pt>
                <c:pt idx="37">
                  <c:v>0.64088229550687892</c:v>
                </c:pt>
                <c:pt idx="38">
                  <c:v>0.67832312118796967</c:v>
                </c:pt>
                <c:pt idx="39">
                  <c:v>0.65391694188898086</c:v>
                </c:pt>
                <c:pt idx="40">
                  <c:v>0.53922199252860248</c:v>
                </c:pt>
                <c:pt idx="41">
                  <c:v>0.62157879598671173</c:v>
                </c:pt>
                <c:pt idx="42">
                  <c:v>0.59896394687344789</c:v>
                </c:pt>
                <c:pt idx="43">
                  <c:v>0.55091804894078034</c:v>
                </c:pt>
                <c:pt idx="44">
                  <c:v>0.58788823221591724</c:v>
                </c:pt>
                <c:pt idx="45">
                  <c:v>0.59005161929837413</c:v>
                </c:pt>
                <c:pt idx="46">
                  <c:v>0.60206411235442903</c:v>
                </c:pt>
                <c:pt idx="47">
                  <c:v>0.69125893513408898</c:v>
                </c:pt>
                <c:pt idx="48">
                  <c:v>0.61940244524931642</c:v>
                </c:pt>
                <c:pt idx="49">
                  <c:v>0.55301192614009131</c:v>
                </c:pt>
                <c:pt idx="50">
                  <c:v>0.65793184755509104</c:v>
                </c:pt>
                <c:pt idx="51">
                  <c:v>0.54516230961151468</c:v>
                </c:pt>
                <c:pt idx="52">
                  <c:v>0.70470934444957223</c:v>
                </c:pt>
                <c:pt idx="53">
                  <c:v>0.71600426833894215</c:v>
                </c:pt>
                <c:pt idx="54">
                  <c:v>0.61409438413725659</c:v>
                </c:pt>
                <c:pt idx="55">
                  <c:v>0.58976197420803633</c:v>
                </c:pt>
                <c:pt idx="56">
                  <c:v>0.69170087230410782</c:v>
                </c:pt>
                <c:pt idx="57">
                  <c:v>0.61194149144213084</c:v>
                </c:pt>
                <c:pt idx="58">
                  <c:v>0.63995076430202014</c:v>
                </c:pt>
                <c:pt idx="59">
                  <c:v>0.68451894573654859</c:v>
                </c:pt>
                <c:pt idx="60">
                  <c:v>0.64567002020238773</c:v>
                </c:pt>
                <c:pt idx="61">
                  <c:v>0.68332314116601722</c:v>
                </c:pt>
                <c:pt idx="62">
                  <c:v>0.54374161649364738</c:v>
                </c:pt>
                <c:pt idx="63">
                  <c:v>0.60139852127087789</c:v>
                </c:pt>
                <c:pt idx="64">
                  <c:v>0.65834254848987728</c:v>
                </c:pt>
                <c:pt idx="65">
                  <c:v>0.65471445359445268</c:v>
                </c:pt>
                <c:pt idx="66">
                  <c:v>0.66137443872151624</c:v>
                </c:pt>
                <c:pt idx="67">
                  <c:v>0.71921493354535049</c:v>
                </c:pt>
                <c:pt idx="68">
                  <c:v>0.67293085805050046</c:v>
                </c:pt>
                <c:pt idx="69">
                  <c:v>0.65822908564332128</c:v>
                </c:pt>
                <c:pt idx="70">
                  <c:v>0.56141033739439317</c:v>
                </c:pt>
                <c:pt idx="71">
                  <c:v>0.68602840902489881</c:v>
                </c:pt>
                <c:pt idx="72">
                  <c:v>0.6870138937269773</c:v>
                </c:pt>
                <c:pt idx="73">
                  <c:v>0.57873539797589124</c:v>
                </c:pt>
                <c:pt idx="74">
                  <c:v>0.62970750148660481</c:v>
                </c:pt>
                <c:pt idx="75">
                  <c:v>0.58269912807083979</c:v>
                </c:pt>
                <c:pt idx="76">
                  <c:v>0.71527330339548734</c:v>
                </c:pt>
                <c:pt idx="77">
                  <c:v>0.5553958188198812</c:v>
                </c:pt>
                <c:pt idx="78">
                  <c:v>0.675750885121432</c:v>
                </c:pt>
                <c:pt idx="79">
                  <c:v>0.63410890926494956</c:v>
                </c:pt>
                <c:pt idx="80">
                  <c:v>0.60166705412317323</c:v>
                </c:pt>
                <c:pt idx="81">
                  <c:v>0.66390772209154858</c:v>
                </c:pt>
                <c:pt idx="82">
                  <c:v>0.64634993303806121</c:v>
                </c:pt>
                <c:pt idx="83">
                  <c:v>0.65790690795225715</c:v>
                </c:pt>
                <c:pt idx="84">
                  <c:v>0.63620865097482793</c:v>
                </c:pt>
                <c:pt idx="85">
                  <c:v>0.57457381781390671</c:v>
                </c:pt>
                <c:pt idx="86">
                  <c:v>0.65140044953867837</c:v>
                </c:pt>
                <c:pt idx="87">
                  <c:v>0.5954992557619373</c:v>
                </c:pt>
                <c:pt idx="88">
                  <c:v>0.62782190700997065</c:v>
                </c:pt>
                <c:pt idx="89">
                  <c:v>0.60847791150104347</c:v>
                </c:pt>
                <c:pt idx="90">
                  <c:v>0.65912993619815918</c:v>
                </c:pt>
                <c:pt idx="91">
                  <c:v>0.66536199724887535</c:v>
                </c:pt>
                <c:pt idx="92">
                  <c:v>0.55802453938293617</c:v>
                </c:pt>
                <c:pt idx="93">
                  <c:v>0.5843405119811107</c:v>
                </c:pt>
                <c:pt idx="94">
                  <c:v>0.56382170067631443</c:v>
                </c:pt>
                <c:pt idx="95">
                  <c:v>0.74099442942706029</c:v>
                </c:pt>
                <c:pt idx="96">
                  <c:v>0.6716217140967935</c:v>
                </c:pt>
                <c:pt idx="97">
                  <c:v>0.62738805669136577</c:v>
                </c:pt>
                <c:pt idx="98">
                  <c:v>0.69510636272473314</c:v>
                </c:pt>
                <c:pt idx="99">
                  <c:v>0.55848678627902504</c:v>
                </c:pt>
                <c:pt idx="100">
                  <c:v>0.55053167029192607</c:v>
                </c:pt>
                <c:pt idx="101">
                  <c:v>0.59032428817391169</c:v>
                </c:pt>
                <c:pt idx="102">
                  <c:v>0.65589723277835554</c:v>
                </c:pt>
                <c:pt idx="103">
                  <c:v>0.62146317253099925</c:v>
                </c:pt>
                <c:pt idx="104">
                  <c:v>0.63512587712902124</c:v>
                </c:pt>
                <c:pt idx="105">
                  <c:v>0.55433026811563557</c:v>
                </c:pt>
                <c:pt idx="106">
                  <c:v>0.66419582388963172</c:v>
                </c:pt>
                <c:pt idx="107">
                  <c:v>0.64110354188449414</c:v>
                </c:pt>
                <c:pt idx="108">
                  <c:v>0.64974060785304266</c:v>
                </c:pt>
                <c:pt idx="109">
                  <c:v>0.69963166600527471</c:v>
                </c:pt>
                <c:pt idx="110">
                  <c:v>0.56024848525346238</c:v>
                </c:pt>
                <c:pt idx="111">
                  <c:v>0.62212129408003825</c:v>
                </c:pt>
                <c:pt idx="112">
                  <c:v>0.61483893005255164</c:v>
                </c:pt>
                <c:pt idx="113">
                  <c:v>0.62119902262870696</c:v>
                </c:pt>
                <c:pt idx="114">
                  <c:v>0.71513755540877533</c:v>
                </c:pt>
                <c:pt idx="115">
                  <c:v>0.65436313854562234</c:v>
                </c:pt>
                <c:pt idx="116">
                  <c:v>0.66123227063902523</c:v>
                </c:pt>
                <c:pt idx="117">
                  <c:v>0.66328861497070501</c:v>
                </c:pt>
                <c:pt idx="118">
                  <c:v>0.66412137547127126</c:v>
                </c:pt>
                <c:pt idx="119">
                  <c:v>0.58638975716841957</c:v>
                </c:pt>
                <c:pt idx="120">
                  <c:v>0.65344160787457317</c:v>
                </c:pt>
                <c:pt idx="121">
                  <c:v>0.56244329376622226</c:v>
                </c:pt>
                <c:pt idx="122">
                  <c:v>0.61122713232333525</c:v>
                </c:pt>
                <c:pt idx="123">
                  <c:v>0.65642800185054739</c:v>
                </c:pt>
                <c:pt idx="124">
                  <c:v>0.54748348289407889</c:v>
                </c:pt>
                <c:pt idx="125">
                  <c:v>0.64064444330460446</c:v>
                </c:pt>
                <c:pt idx="126">
                  <c:v>0.56927248545607689</c:v>
                </c:pt>
                <c:pt idx="127">
                  <c:v>0.58515950631476621</c:v>
                </c:pt>
                <c:pt idx="128">
                  <c:v>0.6790642101286144</c:v>
                </c:pt>
                <c:pt idx="129">
                  <c:v>0.53368521550441539</c:v>
                </c:pt>
                <c:pt idx="130">
                  <c:v>0.62035255769292019</c:v>
                </c:pt>
                <c:pt idx="131">
                  <c:v>0.65027057441326219</c:v>
                </c:pt>
                <c:pt idx="132">
                  <c:v>0.57914288886278797</c:v>
                </c:pt>
                <c:pt idx="133">
                  <c:v>0.65282534041147811</c:v>
                </c:pt>
                <c:pt idx="134">
                  <c:v>0.65383249293681078</c:v>
                </c:pt>
                <c:pt idx="135">
                  <c:v>0.59107148855188452</c:v>
                </c:pt>
                <c:pt idx="136">
                  <c:v>0.64358318041575757</c:v>
                </c:pt>
                <c:pt idx="137">
                  <c:v>0.6447085491277903</c:v>
                </c:pt>
                <c:pt idx="138">
                  <c:v>0.63677176745267561</c:v>
                </c:pt>
                <c:pt idx="139">
                  <c:v>0.59558061812959828</c:v>
                </c:pt>
                <c:pt idx="140">
                  <c:v>0.65387255680373946</c:v>
                </c:pt>
                <c:pt idx="141">
                  <c:v>0.62892252131424009</c:v>
                </c:pt>
                <c:pt idx="142">
                  <c:v>0.6059938900197771</c:v>
                </c:pt>
                <c:pt idx="143">
                  <c:v>0.53725022061247318</c:v>
                </c:pt>
                <c:pt idx="144">
                  <c:v>0.65721322894967282</c:v>
                </c:pt>
                <c:pt idx="145">
                  <c:v>0.65432363026390528</c:v>
                </c:pt>
                <c:pt idx="146">
                  <c:v>0.66059742193718507</c:v>
                </c:pt>
                <c:pt idx="147">
                  <c:v>0.59890351154875898</c:v>
                </c:pt>
                <c:pt idx="148">
                  <c:v>0.54898220486833738</c:v>
                </c:pt>
                <c:pt idx="149">
                  <c:v>0.64251725932137083</c:v>
                </c:pt>
                <c:pt idx="150">
                  <c:v>0.53940453313647307</c:v>
                </c:pt>
                <c:pt idx="151">
                  <c:v>0.63793528634924135</c:v>
                </c:pt>
                <c:pt idx="152">
                  <c:v>0.54490612309725606</c:v>
                </c:pt>
                <c:pt idx="153">
                  <c:v>0.60643977801796756</c:v>
                </c:pt>
                <c:pt idx="154">
                  <c:v>0.54949747928629333</c:v>
                </c:pt>
                <c:pt idx="155">
                  <c:v>0.55258079201585453</c:v>
                </c:pt>
                <c:pt idx="156">
                  <c:v>0.55991896149126652</c:v>
                </c:pt>
                <c:pt idx="157">
                  <c:v>0.62669845198033347</c:v>
                </c:pt>
                <c:pt idx="158">
                  <c:v>0.68284762195653892</c:v>
                </c:pt>
                <c:pt idx="159">
                  <c:v>0.64716349498298065</c:v>
                </c:pt>
                <c:pt idx="160">
                  <c:v>0.66849944867072686</c:v>
                </c:pt>
                <c:pt idx="161">
                  <c:v>0.54058299110206309</c:v>
                </c:pt>
                <c:pt idx="162">
                  <c:v>0.75537791323965697</c:v>
                </c:pt>
                <c:pt idx="163">
                  <c:v>0.66214756640936578</c:v>
                </c:pt>
                <c:pt idx="164">
                  <c:v>0.6795586192352886</c:v>
                </c:pt>
                <c:pt idx="165">
                  <c:v>0.55947091288391959</c:v>
                </c:pt>
                <c:pt idx="166">
                  <c:v>0.66290865641762975</c:v>
                </c:pt>
                <c:pt idx="167">
                  <c:v>0.69356035427579465</c:v>
                </c:pt>
                <c:pt idx="168">
                  <c:v>0.62661869463661735</c:v>
                </c:pt>
                <c:pt idx="169">
                  <c:v>0.59452253695986479</c:v>
                </c:pt>
                <c:pt idx="170">
                  <c:v>0.58599097044983861</c:v>
                </c:pt>
                <c:pt idx="171">
                  <c:v>0.64316396050772606</c:v>
                </c:pt>
                <c:pt idx="172">
                  <c:v>0.56935039084908756</c:v>
                </c:pt>
                <c:pt idx="173">
                  <c:v>0.69536446292138743</c:v>
                </c:pt>
                <c:pt idx="174">
                  <c:v>0.54885985265839499</c:v>
                </c:pt>
                <c:pt idx="175">
                  <c:v>0.71266038614511928</c:v>
                </c:pt>
                <c:pt idx="176">
                  <c:v>0.70810650109202289</c:v>
                </c:pt>
                <c:pt idx="177">
                  <c:v>0.57869243271952397</c:v>
                </c:pt>
                <c:pt idx="178">
                  <c:v>0.56068097747488321</c:v>
                </c:pt>
                <c:pt idx="179">
                  <c:v>0.62596575854955361</c:v>
                </c:pt>
                <c:pt idx="180">
                  <c:v>0.64417852083588067</c:v>
                </c:pt>
                <c:pt idx="181">
                  <c:v>0.59136557832391545</c:v>
                </c:pt>
                <c:pt idx="182">
                  <c:v>0.57587215872183173</c:v>
                </c:pt>
                <c:pt idx="183">
                  <c:v>0.63117406125027797</c:v>
                </c:pt>
                <c:pt idx="184">
                  <c:v>0.62715001929402081</c:v>
                </c:pt>
                <c:pt idx="185">
                  <c:v>0.57894954520913544</c:v>
                </c:pt>
                <c:pt idx="186">
                  <c:v>0.55564021458131496</c:v>
                </c:pt>
                <c:pt idx="187">
                  <c:v>0.5850900581633105</c:v>
                </c:pt>
                <c:pt idx="188">
                  <c:v>0.54892683154224331</c:v>
                </c:pt>
                <c:pt idx="189">
                  <c:v>0.6023086933109334</c:v>
                </c:pt>
                <c:pt idx="190">
                  <c:v>0.64901155659198362</c:v>
                </c:pt>
                <c:pt idx="191">
                  <c:v>0.57306231737978042</c:v>
                </c:pt>
                <c:pt idx="192">
                  <c:v>0.57201503925582897</c:v>
                </c:pt>
                <c:pt idx="193">
                  <c:v>0.64330686937049919</c:v>
                </c:pt>
                <c:pt idx="194">
                  <c:v>0.55500542761116511</c:v>
                </c:pt>
                <c:pt idx="195">
                  <c:v>0.62407306492854842</c:v>
                </c:pt>
                <c:pt idx="196">
                  <c:v>0.62435307987521771</c:v>
                </c:pt>
                <c:pt idx="197">
                  <c:v>0.58874136417424383</c:v>
                </c:pt>
                <c:pt idx="198">
                  <c:v>0.6703965252417351</c:v>
                </c:pt>
                <c:pt idx="199">
                  <c:v>0.62118000926813066</c:v>
                </c:pt>
                <c:pt idx="200">
                  <c:v>0.67114354042463731</c:v>
                </c:pt>
                <c:pt idx="201">
                  <c:v>0.63572177313435607</c:v>
                </c:pt>
                <c:pt idx="202">
                  <c:v>0.5947404498262101</c:v>
                </c:pt>
                <c:pt idx="203">
                  <c:v>0.64707744100686571</c:v>
                </c:pt>
                <c:pt idx="204">
                  <c:v>0.6376504563307378</c:v>
                </c:pt>
                <c:pt idx="205">
                  <c:v>0.66436749972003017</c:v>
                </c:pt>
                <c:pt idx="206">
                  <c:v>0.66758365904686479</c:v>
                </c:pt>
                <c:pt idx="207">
                  <c:v>0.64941515838239894</c:v>
                </c:pt>
                <c:pt idx="208">
                  <c:v>0.54401749541707434</c:v>
                </c:pt>
                <c:pt idx="209">
                  <c:v>0.6646894304843336</c:v>
                </c:pt>
                <c:pt idx="210">
                  <c:v>0.65517725607575328</c:v>
                </c:pt>
                <c:pt idx="211">
                  <c:v>0.59049911232050944</c:v>
                </c:pt>
                <c:pt idx="212">
                  <c:v>0.56142064658665369</c:v>
                </c:pt>
                <c:pt idx="213">
                  <c:v>0.55781761475744329</c:v>
                </c:pt>
                <c:pt idx="214">
                  <c:v>0.7545600300764248</c:v>
                </c:pt>
                <c:pt idx="215">
                  <c:v>0.64325038487398201</c:v>
                </c:pt>
                <c:pt idx="216">
                  <c:v>0.64114113648381543</c:v>
                </c:pt>
                <c:pt idx="217">
                  <c:v>0.59716150498349008</c:v>
                </c:pt>
                <c:pt idx="218">
                  <c:v>0.70424123304291597</c:v>
                </c:pt>
                <c:pt idx="219">
                  <c:v>0.64306315265765746</c:v>
                </c:pt>
                <c:pt idx="220">
                  <c:v>0.66804479477253043</c:v>
                </c:pt>
                <c:pt idx="221">
                  <c:v>0.70320772108587526</c:v>
                </c:pt>
                <c:pt idx="222">
                  <c:v>0.55681793176662275</c:v>
                </c:pt>
                <c:pt idx="223">
                  <c:v>0.55940134126908359</c:v>
                </c:pt>
                <c:pt idx="224">
                  <c:v>0.55535229797830232</c:v>
                </c:pt>
                <c:pt idx="225">
                  <c:v>0.54888707633376566</c:v>
                </c:pt>
                <c:pt idx="226">
                  <c:v>0.69108275289030718</c:v>
                </c:pt>
                <c:pt idx="227">
                  <c:v>0.62207493358071098</c:v>
                </c:pt>
                <c:pt idx="228">
                  <c:v>0.55163938374056654</c:v>
                </c:pt>
                <c:pt idx="229">
                  <c:v>0.58099520995841369</c:v>
                </c:pt>
                <c:pt idx="230">
                  <c:v>0.72218638845230043</c:v>
                </c:pt>
                <c:pt idx="231">
                  <c:v>0.66414038883184756</c:v>
                </c:pt>
                <c:pt idx="232">
                  <c:v>0.59259761939658406</c:v>
                </c:pt>
                <c:pt idx="233">
                  <c:v>0.57315127274533384</c:v>
                </c:pt>
                <c:pt idx="234">
                  <c:v>0.61329205735995052</c:v>
                </c:pt>
                <c:pt idx="235">
                  <c:v>0.54746984019054845</c:v>
                </c:pt>
                <c:pt idx="236">
                  <c:v>0.64840257346833008</c:v>
                </c:pt>
                <c:pt idx="237">
                  <c:v>0.60605006585784349</c:v>
                </c:pt>
                <c:pt idx="238">
                  <c:v>0.61892834586871237</c:v>
                </c:pt>
                <c:pt idx="239">
                  <c:v>0.67330828560427824</c:v>
                </c:pt>
                <c:pt idx="240">
                  <c:v>0.64146201780938572</c:v>
                </c:pt>
                <c:pt idx="241">
                  <c:v>0.59084252571299645</c:v>
                </c:pt>
                <c:pt idx="242">
                  <c:v>0.6677919417695416</c:v>
                </c:pt>
                <c:pt idx="243">
                  <c:v>0.5690269785242198</c:v>
                </c:pt>
                <c:pt idx="244">
                  <c:v>0.56952515326399511</c:v>
                </c:pt>
                <c:pt idx="245">
                  <c:v>0.64302302705903869</c:v>
                </c:pt>
                <c:pt idx="246">
                  <c:v>0.63432472325382872</c:v>
                </c:pt>
                <c:pt idx="247">
                  <c:v>0.702113279950624</c:v>
                </c:pt>
                <c:pt idx="248">
                  <c:v>0.69851901402141969</c:v>
                </c:pt>
                <c:pt idx="249">
                  <c:v>0.73253033565440395</c:v>
                </c:pt>
                <c:pt idx="250">
                  <c:v>0.653250424830077</c:v>
                </c:pt>
                <c:pt idx="251">
                  <c:v>0.66234257681865338</c:v>
                </c:pt>
                <c:pt idx="252">
                  <c:v>0.72469528780471049</c:v>
                </c:pt>
                <c:pt idx="253">
                  <c:v>0.59851250302314096</c:v>
                </c:pt>
                <c:pt idx="254">
                  <c:v>0.66447330783700354</c:v>
                </c:pt>
                <c:pt idx="255">
                  <c:v>0.73881400439811296</c:v>
                </c:pt>
                <c:pt idx="256">
                  <c:v>0.64069642138773841</c:v>
                </c:pt>
                <c:pt idx="257">
                  <c:v>0.5548636299188151</c:v>
                </c:pt>
                <c:pt idx="258">
                  <c:v>0.66605907149441979</c:v>
                </c:pt>
                <c:pt idx="259">
                  <c:v>0.60001931184881341</c:v>
                </c:pt>
                <c:pt idx="260">
                  <c:v>0.65742441306178823</c:v>
                </c:pt>
                <c:pt idx="261">
                  <c:v>0.68025810101675011</c:v>
                </c:pt>
                <c:pt idx="262">
                  <c:v>0.56144768506695375</c:v>
                </c:pt>
                <c:pt idx="263">
                  <c:v>0.66147166613355413</c:v>
                </c:pt>
                <c:pt idx="264">
                  <c:v>0.58887291440602341</c:v>
                </c:pt>
                <c:pt idx="265">
                  <c:v>0.61914916012449628</c:v>
                </c:pt>
                <c:pt idx="266">
                  <c:v>0.55284210226039843</c:v>
                </c:pt>
                <c:pt idx="267">
                  <c:v>0.65961527074637649</c:v>
                </c:pt>
                <c:pt idx="268">
                  <c:v>0.65197856681724042</c:v>
                </c:pt>
                <c:pt idx="269">
                  <c:v>0.55013016737897702</c:v>
                </c:pt>
                <c:pt idx="270">
                  <c:v>0.66140104507998498</c:v>
                </c:pt>
                <c:pt idx="271">
                  <c:v>0.57393452443037352</c:v>
                </c:pt>
                <c:pt idx="272">
                  <c:v>0.58153530051582314</c:v>
                </c:pt>
                <c:pt idx="273">
                  <c:v>0.61690379335747669</c:v>
                </c:pt>
                <c:pt idx="274">
                  <c:v>0.70134805391911781</c:v>
                </c:pt>
                <c:pt idx="275">
                  <c:v>0.68941605898706126</c:v>
                </c:pt>
                <c:pt idx="276">
                  <c:v>0.63554738110958953</c:v>
                </c:pt>
                <c:pt idx="277">
                  <c:v>0.53894049602136884</c:v>
                </c:pt>
                <c:pt idx="278">
                  <c:v>0.68749966039702592</c:v>
                </c:pt>
                <c:pt idx="279">
                  <c:v>0.61124577529377055</c:v>
                </c:pt>
                <c:pt idx="280">
                  <c:v>0.55933744896974436</c:v>
                </c:pt>
                <c:pt idx="281">
                  <c:v>0.59217716485474892</c:v>
                </c:pt>
                <c:pt idx="282">
                  <c:v>0.66922442564023388</c:v>
                </c:pt>
                <c:pt idx="283">
                  <c:v>0.57111974455310754</c:v>
                </c:pt>
                <c:pt idx="284">
                  <c:v>0.58565984166369789</c:v>
                </c:pt>
                <c:pt idx="285">
                  <c:v>0.60469542564847167</c:v>
                </c:pt>
                <c:pt idx="286">
                  <c:v>0.65511632689754284</c:v>
                </c:pt>
                <c:pt idx="287">
                  <c:v>0.57451097495330061</c:v>
                </c:pt>
                <c:pt idx="288">
                  <c:v>0.63186132015708329</c:v>
                </c:pt>
                <c:pt idx="289">
                  <c:v>0.59037922937817433</c:v>
                </c:pt>
                <c:pt idx="290">
                  <c:v>0.63590777071687687</c:v>
                </c:pt>
                <c:pt idx="291">
                  <c:v>0.63668910871952078</c:v>
                </c:pt>
                <c:pt idx="292">
                  <c:v>0.67189697570331863</c:v>
                </c:pt>
                <c:pt idx="293">
                  <c:v>0.6064191596334465</c:v>
                </c:pt>
                <c:pt idx="294">
                  <c:v>0.54799653497118828</c:v>
                </c:pt>
                <c:pt idx="295">
                  <c:v>0.66563713539202018</c:v>
                </c:pt>
                <c:pt idx="296">
                  <c:v>0.65241642969570712</c:v>
                </c:pt>
                <c:pt idx="297">
                  <c:v>0.66649341566654607</c:v>
                </c:pt>
                <c:pt idx="298">
                  <c:v>0.66171791384569345</c:v>
                </c:pt>
                <c:pt idx="299">
                  <c:v>0.66094682330361987</c:v>
                </c:pt>
                <c:pt idx="300">
                  <c:v>0.60740655801792065</c:v>
                </c:pt>
                <c:pt idx="301">
                  <c:v>0.72345201156442851</c:v>
                </c:pt>
                <c:pt idx="302">
                  <c:v>0.69226392705026529</c:v>
                </c:pt>
                <c:pt idx="303">
                  <c:v>0.6549763811558984</c:v>
                </c:pt>
                <c:pt idx="304">
                  <c:v>0.59858337100347092</c:v>
                </c:pt>
                <c:pt idx="305">
                  <c:v>0.66426064216432368</c:v>
                </c:pt>
                <c:pt idx="306">
                  <c:v>0.65236155022313458</c:v>
                </c:pt>
                <c:pt idx="307">
                  <c:v>0.58818651974288061</c:v>
                </c:pt>
                <c:pt idx="308">
                  <c:v>0.60424521643196838</c:v>
                </c:pt>
                <c:pt idx="309">
                  <c:v>0.55990538051942629</c:v>
                </c:pt>
                <c:pt idx="310">
                  <c:v>0.67898840361306989</c:v>
                </c:pt>
                <c:pt idx="311">
                  <c:v>0.5574241986959082</c:v>
                </c:pt>
                <c:pt idx="312">
                  <c:v>0.6860598304552018</c:v>
                </c:pt>
                <c:pt idx="313">
                  <c:v>0.61157097783765357</c:v>
                </c:pt>
                <c:pt idx="314">
                  <c:v>0.58759988349107339</c:v>
                </c:pt>
                <c:pt idx="315">
                  <c:v>0.62664832584790509</c:v>
                </c:pt>
                <c:pt idx="316">
                  <c:v>0.60978970991742842</c:v>
                </c:pt>
                <c:pt idx="317">
                  <c:v>0.54428652212289108</c:v>
                </c:pt>
                <c:pt idx="318">
                  <c:v>0.5593639318648328</c:v>
                </c:pt>
                <c:pt idx="319">
                  <c:v>0.55112083754303087</c:v>
                </c:pt>
                <c:pt idx="320">
                  <c:v>0.56135193921548021</c:v>
                </c:pt>
                <c:pt idx="321">
                  <c:v>0.59437604765906094</c:v>
                </c:pt>
                <c:pt idx="322">
                  <c:v>0.58162641649053293</c:v>
                </c:pt>
                <c:pt idx="323">
                  <c:v>0.64244515670723723</c:v>
                </c:pt>
                <c:pt idx="324">
                  <c:v>0.66806621566902391</c:v>
                </c:pt>
                <c:pt idx="325">
                  <c:v>0.69737586658261419</c:v>
                </c:pt>
                <c:pt idx="326">
                  <c:v>0.563710460170605</c:v>
                </c:pt>
                <c:pt idx="327">
                  <c:v>0.61881519168060728</c:v>
                </c:pt>
                <c:pt idx="328">
                  <c:v>0.59943891049771458</c:v>
                </c:pt>
                <c:pt idx="329">
                  <c:v>0.66478326265341148</c:v>
                </c:pt>
                <c:pt idx="330">
                  <c:v>0.55181025705899256</c:v>
                </c:pt>
                <c:pt idx="331">
                  <c:v>0.56357921859727633</c:v>
                </c:pt>
                <c:pt idx="332">
                  <c:v>0.58395740511183614</c:v>
                </c:pt>
                <c:pt idx="333">
                  <c:v>0.53725065273430439</c:v>
                </c:pt>
                <c:pt idx="334">
                  <c:v>0.56495546489821202</c:v>
                </c:pt>
                <c:pt idx="335">
                  <c:v>0.72871198368983592</c:v>
                </c:pt>
                <c:pt idx="336">
                  <c:v>0.64739758155215388</c:v>
                </c:pt>
                <c:pt idx="337">
                  <c:v>0.59441555594077788</c:v>
                </c:pt>
                <c:pt idx="338">
                  <c:v>0.70296295493430039</c:v>
                </c:pt>
                <c:pt idx="339">
                  <c:v>0.71662047407034701</c:v>
                </c:pt>
                <c:pt idx="340">
                  <c:v>0.67065869972994152</c:v>
                </c:pt>
                <c:pt idx="341">
                  <c:v>0.57032951718707725</c:v>
                </c:pt>
                <c:pt idx="342">
                  <c:v>0.64204532054992314</c:v>
                </c:pt>
                <c:pt idx="343">
                  <c:v>0.63044241725823125</c:v>
                </c:pt>
                <c:pt idx="344">
                  <c:v>0.6724565117431357</c:v>
                </c:pt>
                <c:pt idx="345">
                  <c:v>0.64920588795267908</c:v>
                </c:pt>
                <c:pt idx="346">
                  <c:v>0.64983332885169731</c:v>
                </c:pt>
                <c:pt idx="347">
                  <c:v>0.63778429063505415</c:v>
                </c:pt>
                <c:pt idx="348">
                  <c:v>0.55735271339867654</c:v>
                </c:pt>
                <c:pt idx="349">
                  <c:v>0.64483633372646876</c:v>
                </c:pt>
                <c:pt idx="350">
                  <c:v>0.66580702100340328</c:v>
                </c:pt>
                <c:pt idx="351">
                  <c:v>0.59166794014243085</c:v>
                </c:pt>
                <c:pt idx="352">
                  <c:v>0.58870926369534882</c:v>
                </c:pt>
                <c:pt idx="353">
                  <c:v>0.60112782780942631</c:v>
                </c:pt>
                <c:pt idx="354">
                  <c:v>0.72541723992139862</c:v>
                </c:pt>
                <c:pt idx="355">
                  <c:v>0.55723832457676781</c:v>
                </c:pt>
                <c:pt idx="356">
                  <c:v>0.54964724036667678</c:v>
                </c:pt>
                <c:pt idx="357">
                  <c:v>0.58514444378236152</c:v>
                </c:pt>
                <c:pt idx="358">
                  <c:v>0.7058297746263904</c:v>
                </c:pt>
                <c:pt idx="359">
                  <c:v>0.70337834747754058</c:v>
                </c:pt>
                <c:pt idx="360">
                  <c:v>0.56072635026716755</c:v>
                </c:pt>
                <c:pt idx="361">
                  <c:v>0.62082054563619615</c:v>
                </c:pt>
                <c:pt idx="362">
                  <c:v>0.59123865796889952</c:v>
                </c:pt>
                <c:pt idx="363">
                  <c:v>0.71500619037206636</c:v>
                </c:pt>
                <c:pt idx="364">
                  <c:v>0.63803590900423934</c:v>
                </c:pt>
                <c:pt idx="365">
                  <c:v>0.59017693462944532</c:v>
                </c:pt>
                <c:pt idx="366">
                  <c:v>0.59631047190262965</c:v>
                </c:pt>
                <c:pt idx="367">
                  <c:v>0.64043103685164249</c:v>
                </c:pt>
                <c:pt idx="368">
                  <c:v>0.59071739557699587</c:v>
                </c:pt>
                <c:pt idx="369">
                  <c:v>0.66788114406185584</c:v>
                </c:pt>
                <c:pt idx="370">
                  <c:v>0.56013798552803507</c:v>
                </c:pt>
                <c:pt idx="371">
                  <c:v>0.54564035982029047</c:v>
                </c:pt>
                <c:pt idx="372">
                  <c:v>0.54491155548599213</c:v>
                </c:pt>
                <c:pt idx="373">
                  <c:v>0.7302202123443825</c:v>
                </c:pt>
                <c:pt idx="374">
                  <c:v>0.65655566298584545</c:v>
                </c:pt>
                <c:pt idx="375">
                  <c:v>0.58949584889165818</c:v>
                </c:pt>
                <c:pt idx="376">
                  <c:v>0.58720986267249831</c:v>
                </c:pt>
                <c:pt idx="377">
                  <c:v>0.54941667250384396</c:v>
                </c:pt>
                <c:pt idx="378">
                  <c:v>0.74528021374969267</c:v>
                </c:pt>
                <c:pt idx="379">
                  <c:v>0.66804874560070215</c:v>
                </c:pt>
                <c:pt idx="380">
                  <c:v>0.55461738220667589</c:v>
                </c:pt>
                <c:pt idx="381">
                  <c:v>0.67673328323900139</c:v>
                </c:pt>
                <c:pt idx="382">
                  <c:v>0.65127748001183416</c:v>
                </c:pt>
                <c:pt idx="383">
                  <c:v>0.66681022270056423</c:v>
                </c:pt>
                <c:pt idx="384">
                  <c:v>0.56185270668624321</c:v>
                </c:pt>
                <c:pt idx="385">
                  <c:v>0.64582268267220977</c:v>
                </c:pt>
                <c:pt idx="386">
                  <c:v>0.61277844969762951</c:v>
                </c:pt>
                <c:pt idx="387">
                  <c:v>0.63389044081339252</c:v>
                </c:pt>
                <c:pt idx="388">
                  <c:v>0.53450513581342363</c:v>
                </c:pt>
                <c:pt idx="389">
                  <c:v>0.62912691494043538</c:v>
                </c:pt>
                <c:pt idx="390">
                  <c:v>0.59975442116623889</c:v>
                </c:pt>
                <c:pt idx="391">
                  <c:v>0.60916831872404809</c:v>
                </c:pt>
                <c:pt idx="392">
                  <c:v>0.6144189693642379</c:v>
                </c:pt>
                <c:pt idx="393">
                  <c:v>0.59068152946499963</c:v>
                </c:pt>
                <c:pt idx="394">
                  <c:v>0.54869181899771735</c:v>
                </c:pt>
                <c:pt idx="395">
                  <c:v>0.5905388675289871</c:v>
                </c:pt>
                <c:pt idx="396">
                  <c:v>0.58028862903258116</c:v>
                </c:pt>
                <c:pt idx="397">
                  <c:v>0.60482567951475741</c:v>
                </c:pt>
                <c:pt idx="398">
                  <c:v>0.67099433492946547</c:v>
                </c:pt>
                <c:pt idx="399">
                  <c:v>0.5502964725523295</c:v>
                </c:pt>
                <c:pt idx="400">
                  <c:v>0.5840349401147058</c:v>
                </c:pt>
                <c:pt idx="401">
                  <c:v>0.66368042600829535</c:v>
                </c:pt>
                <c:pt idx="402">
                  <c:v>0.60218646456437142</c:v>
                </c:pt>
                <c:pt idx="403">
                  <c:v>0.63073601317674077</c:v>
                </c:pt>
                <c:pt idx="404">
                  <c:v>0.5549011627864463</c:v>
                </c:pt>
                <c:pt idx="405">
                  <c:v>0.65678635431205867</c:v>
                </c:pt>
                <c:pt idx="406">
                  <c:v>0.69109164225369357</c:v>
                </c:pt>
                <c:pt idx="407">
                  <c:v>0.6525827348690596</c:v>
                </c:pt>
                <c:pt idx="408">
                  <c:v>0.65029236569989679</c:v>
                </c:pt>
                <c:pt idx="409">
                  <c:v>0.64301586618297746</c:v>
                </c:pt>
                <c:pt idx="410">
                  <c:v>0.67106717832388119</c:v>
                </c:pt>
                <c:pt idx="411">
                  <c:v>0.59833033280541148</c:v>
                </c:pt>
                <c:pt idx="412">
                  <c:v>0.58878445289399139</c:v>
                </c:pt>
                <c:pt idx="413">
                  <c:v>0.54396064053041604</c:v>
                </c:pt>
                <c:pt idx="414">
                  <c:v>0.59112019485543876</c:v>
                </c:pt>
                <c:pt idx="415">
                  <c:v>0.73033750255572993</c:v>
                </c:pt>
                <c:pt idx="416">
                  <c:v>0.55930324961338307</c:v>
                </c:pt>
                <c:pt idx="417">
                  <c:v>0.55245590880661466</c:v>
                </c:pt>
                <c:pt idx="418">
                  <c:v>0.59712255228698463</c:v>
                </c:pt>
                <c:pt idx="419">
                  <c:v>0.6990862047908194</c:v>
                </c:pt>
                <c:pt idx="420">
                  <c:v>0.58033338450796368</c:v>
                </c:pt>
                <c:pt idx="421">
                  <c:v>0.63949036935663672</c:v>
                </c:pt>
                <c:pt idx="422">
                  <c:v>0.63849080982919648</c:v>
                </c:pt>
                <c:pt idx="423">
                  <c:v>0.71551232849987523</c:v>
                </c:pt>
                <c:pt idx="424">
                  <c:v>0.66151518697513301</c:v>
                </c:pt>
                <c:pt idx="425">
                  <c:v>0.70958232060922355</c:v>
                </c:pt>
                <c:pt idx="426">
                  <c:v>0.69015165380727972</c:v>
                </c:pt>
                <c:pt idx="427">
                  <c:v>0.59178658845096221</c:v>
                </c:pt>
                <c:pt idx="428">
                  <c:v>0.61762938764388553</c:v>
                </c:pt>
                <c:pt idx="429">
                  <c:v>0.57247352051881673</c:v>
                </c:pt>
                <c:pt idx="430">
                  <c:v>0.68502428135238513</c:v>
                </c:pt>
                <c:pt idx="431">
                  <c:v>0.60007993236857293</c:v>
                </c:pt>
                <c:pt idx="432">
                  <c:v>0.65300707850737638</c:v>
                </c:pt>
                <c:pt idx="433">
                  <c:v>0.65216314457088709</c:v>
                </c:pt>
                <c:pt idx="434">
                  <c:v>0.5718965144106779</c:v>
                </c:pt>
                <c:pt idx="435">
                  <c:v>0.59008668289839794</c:v>
                </c:pt>
                <c:pt idx="436">
                  <c:v>0.64879716243197871</c:v>
                </c:pt>
                <c:pt idx="437">
                  <c:v>0.62711075793906457</c:v>
                </c:pt>
                <c:pt idx="438">
                  <c:v>0.61660550583051332</c:v>
                </c:pt>
                <c:pt idx="439">
                  <c:v>0.64202803567667199</c:v>
                </c:pt>
                <c:pt idx="440">
                  <c:v>0.57441053749337323</c:v>
                </c:pt>
                <c:pt idx="441">
                  <c:v>0.67278702321237449</c:v>
                </c:pt>
                <c:pt idx="442">
                  <c:v>0.64126639008319641</c:v>
                </c:pt>
                <c:pt idx="443">
                  <c:v>0.65469062516204213</c:v>
                </c:pt>
                <c:pt idx="444">
                  <c:v>0.69058099771250125</c:v>
                </c:pt>
                <c:pt idx="445">
                  <c:v>0.59287960975733922</c:v>
                </c:pt>
                <c:pt idx="446">
                  <c:v>0.55411439239506632</c:v>
                </c:pt>
                <c:pt idx="447">
                  <c:v>0.5935877339754263</c:v>
                </c:pt>
                <c:pt idx="448">
                  <c:v>0.75453323852288545</c:v>
                </c:pt>
                <c:pt idx="449">
                  <c:v>0.66550416533136636</c:v>
                </c:pt>
                <c:pt idx="450">
                  <c:v>0.55363245308980902</c:v>
                </c:pt>
                <c:pt idx="451">
                  <c:v>0.56363946872689474</c:v>
                </c:pt>
                <c:pt idx="452">
                  <c:v>0.5537139389208503</c:v>
                </c:pt>
                <c:pt idx="453">
                  <c:v>0.67470477989959399</c:v>
                </c:pt>
                <c:pt idx="454">
                  <c:v>0.71562035895769516</c:v>
                </c:pt>
                <c:pt idx="455">
                  <c:v>0.59966793506829286</c:v>
                </c:pt>
                <c:pt idx="456">
                  <c:v>0.63087472428458147</c:v>
                </c:pt>
                <c:pt idx="457">
                  <c:v>0.55997291498848623</c:v>
                </c:pt>
                <c:pt idx="458">
                  <c:v>0.61105774056547368</c:v>
                </c:pt>
                <c:pt idx="459">
                  <c:v>0.55869142683198114</c:v>
                </c:pt>
                <c:pt idx="460">
                  <c:v>0.55336694509033268</c:v>
                </c:pt>
                <c:pt idx="461">
                  <c:v>0.55719844590490963</c:v>
                </c:pt>
                <c:pt idx="462">
                  <c:v>0.562639724004384</c:v>
                </c:pt>
                <c:pt idx="463">
                  <c:v>0.64104397080346764</c:v>
                </c:pt>
                <c:pt idx="464">
                  <c:v>0.56404634229688966</c:v>
                </c:pt>
                <c:pt idx="465">
                  <c:v>0.55739907389800381</c:v>
                </c:pt>
                <c:pt idx="466">
                  <c:v>0.58499097880056705</c:v>
                </c:pt>
                <c:pt idx="467">
                  <c:v>0.57684196357460382</c:v>
                </c:pt>
                <c:pt idx="468">
                  <c:v>0.69260598234556825</c:v>
                </c:pt>
                <c:pt idx="469">
                  <c:v>0.64015188614863572</c:v>
                </c:pt>
                <c:pt idx="470">
                  <c:v>0.67349527089384198</c:v>
                </c:pt>
                <c:pt idx="471">
                  <c:v>0.63936912831711767</c:v>
                </c:pt>
                <c:pt idx="472">
                  <c:v>0.72858222367707171</c:v>
                </c:pt>
                <c:pt idx="473">
                  <c:v>0.74457647248160852</c:v>
                </c:pt>
                <c:pt idx="474">
                  <c:v>0.66650625585810408</c:v>
                </c:pt>
                <c:pt idx="475">
                  <c:v>0.59478606954525515</c:v>
                </c:pt>
                <c:pt idx="476">
                  <c:v>0.62967910490912071</c:v>
                </c:pt>
                <c:pt idx="477">
                  <c:v>0.5756822720428294</c:v>
                </c:pt>
                <c:pt idx="478">
                  <c:v>0.63926486349239886</c:v>
                </c:pt>
                <c:pt idx="479">
                  <c:v>0.67456230315865195</c:v>
                </c:pt>
                <c:pt idx="480">
                  <c:v>0.65398620484536607</c:v>
                </c:pt>
                <c:pt idx="481">
                  <c:v>0.64692767992648226</c:v>
                </c:pt>
                <c:pt idx="482">
                  <c:v>0.63574874988296592</c:v>
                </c:pt>
                <c:pt idx="483">
                  <c:v>0.6522173449948675</c:v>
                </c:pt>
                <c:pt idx="484">
                  <c:v>0.5961764524032428</c:v>
                </c:pt>
                <c:pt idx="485">
                  <c:v>0.62970151351265702</c:v>
                </c:pt>
                <c:pt idx="486">
                  <c:v>0.63725543524525796</c:v>
                </c:pt>
                <c:pt idx="487">
                  <c:v>0.56020064319357066</c:v>
                </c:pt>
                <c:pt idx="488">
                  <c:v>0.60396464590008747</c:v>
                </c:pt>
                <c:pt idx="489">
                  <c:v>0.68285694344175651</c:v>
                </c:pt>
                <c:pt idx="490">
                  <c:v>0.55307699134154398</c:v>
                </c:pt>
                <c:pt idx="491">
                  <c:v>0.57812289614589729</c:v>
                </c:pt>
                <c:pt idx="492">
                  <c:v>0.61554865929458347</c:v>
                </c:pt>
                <c:pt idx="493">
                  <c:v>0.64052141204607016</c:v>
                </c:pt>
                <c:pt idx="494">
                  <c:v>0.66213565219316051</c:v>
                </c:pt>
                <c:pt idx="495">
                  <c:v>0.54123111211729247</c:v>
                </c:pt>
                <c:pt idx="496">
                  <c:v>0.68060034150712356</c:v>
                </c:pt>
                <c:pt idx="497">
                  <c:v>0.7143305987547055</c:v>
                </c:pt>
                <c:pt idx="498">
                  <c:v>0.66319558531359957</c:v>
                </c:pt>
                <c:pt idx="499">
                  <c:v>0.70807538832017081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A5-4B38-A03D-D014BD0F6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028351"/>
        <c:axId val="634024991"/>
      </c:scatterChart>
      <c:valAx>
        <c:axId val="634028351"/>
        <c:scaling>
          <c:orientation val="minMax"/>
          <c:max val="75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</a:t>
                </a:r>
                <a:r>
                  <a:rPr lang="en-US" baseline="0"/>
                  <a:t> Identifier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4991"/>
        <c:crosses val="autoZero"/>
        <c:crossBetween val="midCat"/>
      </c:valAx>
      <c:valAx>
        <c:axId val="6340249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title>
          <c:tx>
            <c:strRef>
              <c:f>A200C!$Q$7</c:f>
              <c:strCache>
                <c:ptCount val="1"/>
                <c:pt idx="0">
                  <c:v>Knockdown Factor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835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3"/>
          <c:order val="0"/>
          <c:tx>
            <c:strRef>
              <c:f>A700M!$L$3</c:f>
              <c:strCache>
                <c:ptCount val="1"/>
                <c:pt idx="0">
                  <c:v>A700 - IW1</c:v>
                </c:pt>
              </c:strCache>
            </c:strRef>
          </c:tx>
          <c:spPr>
            <a:ln w="25400">
              <a:noFill/>
            </a:ln>
          </c:spPr>
          <c:marker>
            <c:symbol val="diamond"/>
            <c:size val="7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A700M!$G$1:$G$2270</c:f>
              <c:numCache>
                <c:formatCode>General</c:formatCode>
                <c:ptCount val="2270"/>
                <c:pt idx="0">
                  <c:v>64</c:v>
                </c:pt>
                <c:pt idx="1">
                  <c:v>59</c:v>
                </c:pt>
                <c:pt idx="2">
                  <c:v>34</c:v>
                </c:pt>
                <c:pt idx="3">
                  <c:v>41</c:v>
                </c:pt>
                <c:pt idx="4">
                  <c:v>50</c:v>
                </c:pt>
                <c:pt idx="5">
                  <c:v>38</c:v>
                </c:pt>
                <c:pt idx="6">
                  <c:v>46</c:v>
                </c:pt>
                <c:pt idx="7">
                  <c:v>58</c:v>
                </c:pt>
                <c:pt idx="8">
                  <c:v>52</c:v>
                </c:pt>
                <c:pt idx="9">
                  <c:v>69</c:v>
                </c:pt>
                <c:pt idx="10">
                  <c:v>48</c:v>
                </c:pt>
                <c:pt idx="11">
                  <c:v>54</c:v>
                </c:pt>
                <c:pt idx="12">
                  <c:v>53</c:v>
                </c:pt>
                <c:pt idx="13">
                  <c:v>37</c:v>
                </c:pt>
                <c:pt idx="14">
                  <c:v>36</c:v>
                </c:pt>
                <c:pt idx="15">
                  <c:v>29</c:v>
                </c:pt>
                <c:pt idx="16">
                  <c:v>45</c:v>
                </c:pt>
                <c:pt idx="17">
                  <c:v>63</c:v>
                </c:pt>
                <c:pt idx="18">
                  <c:v>41</c:v>
                </c:pt>
                <c:pt idx="19">
                  <c:v>43</c:v>
                </c:pt>
                <c:pt idx="20">
                  <c:v>31</c:v>
                </c:pt>
                <c:pt idx="21">
                  <c:v>69</c:v>
                </c:pt>
                <c:pt idx="22">
                  <c:v>32</c:v>
                </c:pt>
                <c:pt idx="23">
                  <c:v>49</c:v>
                </c:pt>
                <c:pt idx="24">
                  <c:v>61</c:v>
                </c:pt>
                <c:pt idx="25">
                  <c:v>31</c:v>
                </c:pt>
                <c:pt idx="26">
                  <c:v>69</c:v>
                </c:pt>
                <c:pt idx="27">
                  <c:v>37</c:v>
                </c:pt>
                <c:pt idx="28">
                  <c:v>30</c:v>
                </c:pt>
                <c:pt idx="29">
                  <c:v>64</c:v>
                </c:pt>
                <c:pt idx="30">
                  <c:v>39</c:v>
                </c:pt>
                <c:pt idx="31">
                  <c:v>30</c:v>
                </c:pt>
                <c:pt idx="32">
                  <c:v>36</c:v>
                </c:pt>
                <c:pt idx="33">
                  <c:v>51</c:v>
                </c:pt>
                <c:pt idx="34">
                  <c:v>54</c:v>
                </c:pt>
                <c:pt idx="35">
                  <c:v>45</c:v>
                </c:pt>
                <c:pt idx="36">
                  <c:v>71</c:v>
                </c:pt>
                <c:pt idx="37">
                  <c:v>36</c:v>
                </c:pt>
                <c:pt idx="38">
                  <c:v>37</c:v>
                </c:pt>
                <c:pt idx="39">
                  <c:v>45</c:v>
                </c:pt>
                <c:pt idx="40">
                  <c:v>43</c:v>
                </c:pt>
                <c:pt idx="41">
                  <c:v>36</c:v>
                </c:pt>
                <c:pt idx="42">
                  <c:v>49</c:v>
                </c:pt>
                <c:pt idx="43">
                  <c:v>50</c:v>
                </c:pt>
                <c:pt idx="44">
                  <c:v>68</c:v>
                </c:pt>
                <c:pt idx="45">
                  <c:v>53</c:v>
                </c:pt>
                <c:pt idx="46">
                  <c:v>41</c:v>
                </c:pt>
                <c:pt idx="47">
                  <c:v>50</c:v>
                </c:pt>
                <c:pt idx="48">
                  <c:v>41</c:v>
                </c:pt>
                <c:pt idx="49">
                  <c:v>44</c:v>
                </c:pt>
                <c:pt idx="50">
                  <c:v>65</c:v>
                </c:pt>
                <c:pt idx="51">
                  <c:v>65</c:v>
                </c:pt>
                <c:pt idx="52">
                  <c:v>69</c:v>
                </c:pt>
                <c:pt idx="53">
                  <c:v>34</c:v>
                </c:pt>
                <c:pt idx="54">
                  <c:v>67</c:v>
                </c:pt>
                <c:pt idx="55">
                  <c:v>65</c:v>
                </c:pt>
                <c:pt idx="56">
                  <c:v>65</c:v>
                </c:pt>
                <c:pt idx="57">
                  <c:v>60</c:v>
                </c:pt>
                <c:pt idx="58">
                  <c:v>52</c:v>
                </c:pt>
                <c:pt idx="59">
                  <c:v>49</c:v>
                </c:pt>
                <c:pt idx="60">
                  <c:v>34</c:v>
                </c:pt>
                <c:pt idx="61">
                  <c:v>62</c:v>
                </c:pt>
                <c:pt idx="62">
                  <c:v>35</c:v>
                </c:pt>
                <c:pt idx="63">
                  <c:v>61</c:v>
                </c:pt>
                <c:pt idx="64">
                  <c:v>50</c:v>
                </c:pt>
                <c:pt idx="65">
                  <c:v>34</c:v>
                </c:pt>
                <c:pt idx="66">
                  <c:v>29</c:v>
                </c:pt>
                <c:pt idx="67">
                  <c:v>29</c:v>
                </c:pt>
                <c:pt idx="68">
                  <c:v>44</c:v>
                </c:pt>
                <c:pt idx="69">
                  <c:v>69</c:v>
                </c:pt>
                <c:pt idx="70">
                  <c:v>52</c:v>
                </c:pt>
                <c:pt idx="71">
                  <c:v>55</c:v>
                </c:pt>
                <c:pt idx="72">
                  <c:v>66</c:v>
                </c:pt>
                <c:pt idx="73">
                  <c:v>60</c:v>
                </c:pt>
                <c:pt idx="74">
                  <c:v>52</c:v>
                </c:pt>
                <c:pt idx="75">
                  <c:v>69</c:v>
                </c:pt>
                <c:pt idx="76">
                  <c:v>51</c:v>
                </c:pt>
                <c:pt idx="77">
                  <c:v>60</c:v>
                </c:pt>
                <c:pt idx="78">
                  <c:v>59</c:v>
                </c:pt>
                <c:pt idx="79">
                  <c:v>41</c:v>
                </c:pt>
                <c:pt idx="80">
                  <c:v>41</c:v>
                </c:pt>
                <c:pt idx="81">
                  <c:v>34</c:v>
                </c:pt>
                <c:pt idx="82">
                  <c:v>69</c:v>
                </c:pt>
                <c:pt idx="83">
                  <c:v>39</c:v>
                </c:pt>
                <c:pt idx="84">
                  <c:v>59</c:v>
                </c:pt>
                <c:pt idx="85">
                  <c:v>44</c:v>
                </c:pt>
                <c:pt idx="86">
                  <c:v>72</c:v>
                </c:pt>
                <c:pt idx="87">
                  <c:v>57</c:v>
                </c:pt>
                <c:pt idx="88">
                  <c:v>45</c:v>
                </c:pt>
                <c:pt idx="89">
                  <c:v>71</c:v>
                </c:pt>
                <c:pt idx="90">
                  <c:v>47</c:v>
                </c:pt>
                <c:pt idx="91">
                  <c:v>30</c:v>
                </c:pt>
                <c:pt idx="92">
                  <c:v>37</c:v>
                </c:pt>
                <c:pt idx="93">
                  <c:v>46</c:v>
                </c:pt>
                <c:pt idx="94">
                  <c:v>36</c:v>
                </c:pt>
                <c:pt idx="95">
                  <c:v>60</c:v>
                </c:pt>
                <c:pt idx="96">
                  <c:v>34</c:v>
                </c:pt>
                <c:pt idx="97">
                  <c:v>65</c:v>
                </c:pt>
                <c:pt idx="98">
                  <c:v>41</c:v>
                </c:pt>
                <c:pt idx="99">
                  <c:v>57</c:v>
                </c:pt>
                <c:pt idx="100">
                  <c:v>69</c:v>
                </c:pt>
                <c:pt idx="101">
                  <c:v>45</c:v>
                </c:pt>
                <c:pt idx="102">
                  <c:v>49</c:v>
                </c:pt>
                <c:pt idx="103">
                  <c:v>61</c:v>
                </c:pt>
                <c:pt idx="104">
                  <c:v>43</c:v>
                </c:pt>
                <c:pt idx="105">
                  <c:v>65</c:v>
                </c:pt>
                <c:pt idx="106">
                  <c:v>53</c:v>
                </c:pt>
                <c:pt idx="107">
                  <c:v>64</c:v>
                </c:pt>
                <c:pt idx="108">
                  <c:v>69</c:v>
                </c:pt>
                <c:pt idx="109">
                  <c:v>36</c:v>
                </c:pt>
                <c:pt idx="110">
                  <c:v>58</c:v>
                </c:pt>
                <c:pt idx="111">
                  <c:v>56</c:v>
                </c:pt>
                <c:pt idx="112">
                  <c:v>43</c:v>
                </c:pt>
                <c:pt idx="113">
                  <c:v>43</c:v>
                </c:pt>
                <c:pt idx="114">
                  <c:v>49</c:v>
                </c:pt>
                <c:pt idx="115">
                  <c:v>44</c:v>
                </c:pt>
                <c:pt idx="116">
                  <c:v>60</c:v>
                </c:pt>
                <c:pt idx="117">
                  <c:v>64</c:v>
                </c:pt>
                <c:pt idx="118">
                  <c:v>60</c:v>
                </c:pt>
                <c:pt idx="119">
                  <c:v>46</c:v>
                </c:pt>
                <c:pt idx="120">
                  <c:v>41</c:v>
                </c:pt>
                <c:pt idx="121">
                  <c:v>62</c:v>
                </c:pt>
                <c:pt idx="122">
                  <c:v>36</c:v>
                </c:pt>
                <c:pt idx="123">
                  <c:v>66</c:v>
                </c:pt>
                <c:pt idx="124">
                  <c:v>29</c:v>
                </c:pt>
                <c:pt idx="125">
                  <c:v>41</c:v>
                </c:pt>
                <c:pt idx="126">
                  <c:v>40</c:v>
                </c:pt>
                <c:pt idx="127">
                  <c:v>59</c:v>
                </c:pt>
                <c:pt idx="128">
                  <c:v>62</c:v>
                </c:pt>
                <c:pt idx="129">
                  <c:v>49</c:v>
                </c:pt>
                <c:pt idx="130">
                  <c:v>34</c:v>
                </c:pt>
                <c:pt idx="131">
                  <c:v>68</c:v>
                </c:pt>
                <c:pt idx="132">
                  <c:v>55</c:v>
                </c:pt>
                <c:pt idx="133">
                  <c:v>55</c:v>
                </c:pt>
                <c:pt idx="134">
                  <c:v>53</c:v>
                </c:pt>
                <c:pt idx="135">
                  <c:v>44</c:v>
                </c:pt>
                <c:pt idx="136">
                  <c:v>60</c:v>
                </c:pt>
                <c:pt idx="137">
                  <c:v>43</c:v>
                </c:pt>
                <c:pt idx="138">
                  <c:v>43</c:v>
                </c:pt>
                <c:pt idx="139">
                  <c:v>59</c:v>
                </c:pt>
                <c:pt idx="140">
                  <c:v>40</c:v>
                </c:pt>
                <c:pt idx="141">
                  <c:v>57</c:v>
                </c:pt>
                <c:pt idx="142">
                  <c:v>69</c:v>
                </c:pt>
                <c:pt idx="143">
                  <c:v>40</c:v>
                </c:pt>
                <c:pt idx="144">
                  <c:v>61</c:v>
                </c:pt>
                <c:pt idx="145">
                  <c:v>53</c:v>
                </c:pt>
                <c:pt idx="146">
                  <c:v>59</c:v>
                </c:pt>
                <c:pt idx="147">
                  <c:v>62</c:v>
                </c:pt>
                <c:pt idx="148">
                  <c:v>69</c:v>
                </c:pt>
                <c:pt idx="149">
                  <c:v>33</c:v>
                </c:pt>
                <c:pt idx="150">
                  <c:v>40</c:v>
                </c:pt>
                <c:pt idx="151">
                  <c:v>35</c:v>
                </c:pt>
                <c:pt idx="152">
                  <c:v>72</c:v>
                </c:pt>
                <c:pt idx="153">
                  <c:v>51</c:v>
                </c:pt>
                <c:pt idx="154">
                  <c:v>42</c:v>
                </c:pt>
                <c:pt idx="155">
                  <c:v>38</c:v>
                </c:pt>
                <c:pt idx="156">
                  <c:v>54</c:v>
                </c:pt>
                <c:pt idx="157">
                  <c:v>67</c:v>
                </c:pt>
                <c:pt idx="158">
                  <c:v>42</c:v>
                </c:pt>
                <c:pt idx="159">
                  <c:v>57</c:v>
                </c:pt>
                <c:pt idx="160">
                  <c:v>34</c:v>
                </c:pt>
                <c:pt idx="161">
                  <c:v>30</c:v>
                </c:pt>
                <c:pt idx="162">
                  <c:v>56</c:v>
                </c:pt>
                <c:pt idx="163">
                  <c:v>44</c:v>
                </c:pt>
                <c:pt idx="164">
                  <c:v>64</c:v>
                </c:pt>
                <c:pt idx="165">
                  <c:v>72</c:v>
                </c:pt>
                <c:pt idx="166">
                  <c:v>35</c:v>
                </c:pt>
                <c:pt idx="167">
                  <c:v>50</c:v>
                </c:pt>
                <c:pt idx="168">
                  <c:v>38</c:v>
                </c:pt>
                <c:pt idx="169">
                  <c:v>35</c:v>
                </c:pt>
                <c:pt idx="170">
                  <c:v>56</c:v>
                </c:pt>
                <c:pt idx="171">
                  <c:v>61</c:v>
                </c:pt>
                <c:pt idx="172">
                  <c:v>50</c:v>
                </c:pt>
                <c:pt idx="173">
                  <c:v>29</c:v>
                </c:pt>
                <c:pt idx="174">
                  <c:v>70</c:v>
                </c:pt>
                <c:pt idx="175">
                  <c:v>61</c:v>
                </c:pt>
                <c:pt idx="176">
                  <c:v>62</c:v>
                </c:pt>
                <c:pt idx="177">
                  <c:v>55</c:v>
                </c:pt>
                <c:pt idx="178">
                  <c:v>71</c:v>
                </c:pt>
                <c:pt idx="179">
                  <c:v>55</c:v>
                </c:pt>
                <c:pt idx="180">
                  <c:v>29</c:v>
                </c:pt>
                <c:pt idx="181">
                  <c:v>37</c:v>
                </c:pt>
                <c:pt idx="182">
                  <c:v>48</c:v>
                </c:pt>
                <c:pt idx="183">
                  <c:v>39</c:v>
                </c:pt>
                <c:pt idx="184">
                  <c:v>71</c:v>
                </c:pt>
                <c:pt idx="185">
                  <c:v>69</c:v>
                </c:pt>
                <c:pt idx="186">
                  <c:v>32</c:v>
                </c:pt>
                <c:pt idx="187">
                  <c:v>40</c:v>
                </c:pt>
                <c:pt idx="188">
                  <c:v>63</c:v>
                </c:pt>
                <c:pt idx="189">
                  <c:v>30</c:v>
                </c:pt>
                <c:pt idx="190">
                  <c:v>44</c:v>
                </c:pt>
                <c:pt idx="191">
                  <c:v>30</c:v>
                </c:pt>
                <c:pt idx="192">
                  <c:v>62</c:v>
                </c:pt>
                <c:pt idx="193">
                  <c:v>47</c:v>
                </c:pt>
                <c:pt idx="194">
                  <c:v>69</c:v>
                </c:pt>
                <c:pt idx="195">
                  <c:v>69</c:v>
                </c:pt>
                <c:pt idx="196">
                  <c:v>32</c:v>
                </c:pt>
                <c:pt idx="197">
                  <c:v>42</c:v>
                </c:pt>
                <c:pt idx="198">
                  <c:v>45</c:v>
                </c:pt>
                <c:pt idx="199">
                  <c:v>64</c:v>
                </c:pt>
                <c:pt idx="200">
                  <c:v>37</c:v>
                </c:pt>
                <c:pt idx="201">
                  <c:v>35</c:v>
                </c:pt>
                <c:pt idx="202">
                  <c:v>47</c:v>
                </c:pt>
                <c:pt idx="203">
                  <c:v>42</c:v>
                </c:pt>
                <c:pt idx="204">
                  <c:v>35</c:v>
                </c:pt>
                <c:pt idx="205">
                  <c:v>54</c:v>
                </c:pt>
                <c:pt idx="206">
                  <c:v>30</c:v>
                </c:pt>
                <c:pt idx="207">
                  <c:v>41</c:v>
                </c:pt>
                <c:pt idx="208">
                  <c:v>59</c:v>
                </c:pt>
                <c:pt idx="209">
                  <c:v>50</c:v>
                </c:pt>
                <c:pt idx="210">
                  <c:v>42</c:v>
                </c:pt>
                <c:pt idx="211">
                  <c:v>34</c:v>
                </c:pt>
                <c:pt idx="212">
                  <c:v>64</c:v>
                </c:pt>
                <c:pt idx="213">
                  <c:v>37</c:v>
                </c:pt>
                <c:pt idx="214">
                  <c:v>31</c:v>
                </c:pt>
                <c:pt idx="215">
                  <c:v>34</c:v>
                </c:pt>
                <c:pt idx="216">
                  <c:v>57</c:v>
                </c:pt>
                <c:pt idx="217">
                  <c:v>67</c:v>
                </c:pt>
                <c:pt idx="218">
                  <c:v>33</c:v>
                </c:pt>
                <c:pt idx="219">
                  <c:v>52</c:v>
                </c:pt>
                <c:pt idx="220">
                  <c:v>62</c:v>
                </c:pt>
                <c:pt idx="221">
                  <c:v>46</c:v>
                </c:pt>
                <c:pt idx="222">
                  <c:v>48</c:v>
                </c:pt>
                <c:pt idx="223">
                  <c:v>53</c:v>
                </c:pt>
                <c:pt idx="224">
                  <c:v>41</c:v>
                </c:pt>
                <c:pt idx="225">
                  <c:v>66</c:v>
                </c:pt>
                <c:pt idx="226">
                  <c:v>67</c:v>
                </c:pt>
                <c:pt idx="227">
                  <c:v>50</c:v>
                </c:pt>
                <c:pt idx="228">
                  <c:v>63</c:v>
                </c:pt>
                <c:pt idx="229">
                  <c:v>67</c:v>
                </c:pt>
                <c:pt idx="230">
                  <c:v>37</c:v>
                </c:pt>
                <c:pt idx="231">
                  <c:v>57</c:v>
                </c:pt>
                <c:pt idx="232">
                  <c:v>53</c:v>
                </c:pt>
                <c:pt idx="233">
                  <c:v>36</c:v>
                </c:pt>
                <c:pt idx="234">
                  <c:v>71</c:v>
                </c:pt>
                <c:pt idx="235">
                  <c:v>44</c:v>
                </c:pt>
                <c:pt idx="236">
                  <c:v>56</c:v>
                </c:pt>
                <c:pt idx="237">
                  <c:v>61</c:v>
                </c:pt>
                <c:pt idx="238">
                  <c:v>65</c:v>
                </c:pt>
                <c:pt idx="239">
                  <c:v>43</c:v>
                </c:pt>
                <c:pt idx="240">
                  <c:v>59</c:v>
                </c:pt>
                <c:pt idx="241">
                  <c:v>69</c:v>
                </c:pt>
                <c:pt idx="242">
                  <c:v>29</c:v>
                </c:pt>
                <c:pt idx="243">
                  <c:v>53</c:v>
                </c:pt>
                <c:pt idx="244">
                  <c:v>48</c:v>
                </c:pt>
                <c:pt idx="245">
                  <c:v>43</c:v>
                </c:pt>
                <c:pt idx="246">
                  <c:v>33</c:v>
                </c:pt>
                <c:pt idx="247">
                  <c:v>66</c:v>
                </c:pt>
                <c:pt idx="248">
                  <c:v>45</c:v>
                </c:pt>
                <c:pt idx="249">
                  <c:v>58</c:v>
                </c:pt>
                <c:pt idx="250">
                  <c:v>45</c:v>
                </c:pt>
                <c:pt idx="251">
                  <c:v>63</c:v>
                </c:pt>
                <c:pt idx="252">
                  <c:v>70</c:v>
                </c:pt>
                <c:pt idx="253">
                  <c:v>40</c:v>
                </c:pt>
                <c:pt idx="254">
                  <c:v>46</c:v>
                </c:pt>
                <c:pt idx="255">
                  <c:v>39</c:v>
                </c:pt>
                <c:pt idx="256">
                  <c:v>48</c:v>
                </c:pt>
                <c:pt idx="257">
                  <c:v>61</c:v>
                </c:pt>
                <c:pt idx="258">
                  <c:v>43</c:v>
                </c:pt>
                <c:pt idx="259">
                  <c:v>59</c:v>
                </c:pt>
                <c:pt idx="260">
                  <c:v>51</c:v>
                </c:pt>
                <c:pt idx="261">
                  <c:v>65</c:v>
                </c:pt>
                <c:pt idx="262">
                  <c:v>29</c:v>
                </c:pt>
                <c:pt idx="263">
                  <c:v>47</c:v>
                </c:pt>
                <c:pt idx="264">
                  <c:v>69</c:v>
                </c:pt>
                <c:pt idx="265">
                  <c:v>57</c:v>
                </c:pt>
                <c:pt idx="266">
                  <c:v>71</c:v>
                </c:pt>
                <c:pt idx="267">
                  <c:v>29</c:v>
                </c:pt>
                <c:pt idx="268">
                  <c:v>39</c:v>
                </c:pt>
                <c:pt idx="269">
                  <c:v>38</c:v>
                </c:pt>
                <c:pt idx="270">
                  <c:v>36</c:v>
                </c:pt>
                <c:pt idx="271">
                  <c:v>44</c:v>
                </c:pt>
                <c:pt idx="272">
                  <c:v>57</c:v>
                </c:pt>
                <c:pt idx="273">
                  <c:v>54</c:v>
                </c:pt>
                <c:pt idx="274">
                  <c:v>63</c:v>
                </c:pt>
                <c:pt idx="275">
                  <c:v>56</c:v>
                </c:pt>
                <c:pt idx="276">
                  <c:v>53</c:v>
                </c:pt>
                <c:pt idx="277">
                  <c:v>31</c:v>
                </c:pt>
                <c:pt idx="278">
                  <c:v>33</c:v>
                </c:pt>
                <c:pt idx="279">
                  <c:v>35</c:v>
                </c:pt>
                <c:pt idx="280">
                  <c:v>46</c:v>
                </c:pt>
                <c:pt idx="281">
                  <c:v>44</c:v>
                </c:pt>
                <c:pt idx="282">
                  <c:v>43</c:v>
                </c:pt>
                <c:pt idx="283">
                  <c:v>36</c:v>
                </c:pt>
                <c:pt idx="284">
                  <c:v>37</c:v>
                </c:pt>
                <c:pt idx="285">
                  <c:v>68</c:v>
                </c:pt>
                <c:pt idx="286">
                  <c:v>58</c:v>
                </c:pt>
                <c:pt idx="287">
                  <c:v>50</c:v>
                </c:pt>
                <c:pt idx="288">
                  <c:v>30</c:v>
                </c:pt>
                <c:pt idx="289">
                  <c:v>60</c:v>
                </c:pt>
                <c:pt idx="290">
                  <c:v>33</c:v>
                </c:pt>
                <c:pt idx="291">
                  <c:v>38</c:v>
                </c:pt>
                <c:pt idx="292">
                  <c:v>61</c:v>
                </c:pt>
                <c:pt idx="293">
                  <c:v>47</c:v>
                </c:pt>
                <c:pt idx="294">
                  <c:v>50</c:v>
                </c:pt>
                <c:pt idx="295">
                  <c:v>67</c:v>
                </c:pt>
                <c:pt idx="296">
                  <c:v>69</c:v>
                </c:pt>
                <c:pt idx="297">
                  <c:v>41</c:v>
                </c:pt>
                <c:pt idx="298">
                  <c:v>66</c:v>
                </c:pt>
                <c:pt idx="299">
                  <c:v>70</c:v>
                </c:pt>
                <c:pt idx="300">
                  <c:v>34</c:v>
                </c:pt>
                <c:pt idx="301">
                  <c:v>45</c:v>
                </c:pt>
                <c:pt idx="302">
                  <c:v>46</c:v>
                </c:pt>
                <c:pt idx="303">
                  <c:v>58</c:v>
                </c:pt>
                <c:pt idx="304">
                  <c:v>50</c:v>
                </c:pt>
                <c:pt idx="305">
                  <c:v>64</c:v>
                </c:pt>
                <c:pt idx="306">
                  <c:v>37</c:v>
                </c:pt>
                <c:pt idx="307">
                  <c:v>67</c:v>
                </c:pt>
                <c:pt idx="308">
                  <c:v>37</c:v>
                </c:pt>
                <c:pt idx="309">
                  <c:v>32</c:v>
                </c:pt>
                <c:pt idx="310">
                  <c:v>71</c:v>
                </c:pt>
                <c:pt idx="311">
                  <c:v>43</c:v>
                </c:pt>
                <c:pt idx="312">
                  <c:v>55</c:v>
                </c:pt>
                <c:pt idx="313">
                  <c:v>32</c:v>
                </c:pt>
                <c:pt idx="314">
                  <c:v>49</c:v>
                </c:pt>
                <c:pt idx="315">
                  <c:v>69</c:v>
                </c:pt>
                <c:pt idx="316">
                  <c:v>38</c:v>
                </c:pt>
                <c:pt idx="317">
                  <c:v>59</c:v>
                </c:pt>
                <c:pt idx="318">
                  <c:v>72</c:v>
                </c:pt>
                <c:pt idx="319">
                  <c:v>34</c:v>
                </c:pt>
                <c:pt idx="320">
                  <c:v>56</c:v>
                </c:pt>
                <c:pt idx="321">
                  <c:v>72</c:v>
                </c:pt>
                <c:pt idx="322">
                  <c:v>36</c:v>
                </c:pt>
                <c:pt idx="323">
                  <c:v>51</c:v>
                </c:pt>
                <c:pt idx="324">
                  <c:v>55</c:v>
                </c:pt>
                <c:pt idx="325">
                  <c:v>43</c:v>
                </c:pt>
                <c:pt idx="326">
                  <c:v>29</c:v>
                </c:pt>
                <c:pt idx="327">
                  <c:v>67</c:v>
                </c:pt>
                <c:pt idx="328">
                  <c:v>61</c:v>
                </c:pt>
                <c:pt idx="329">
                  <c:v>65</c:v>
                </c:pt>
                <c:pt idx="330">
                  <c:v>33</c:v>
                </c:pt>
                <c:pt idx="331">
                  <c:v>70</c:v>
                </c:pt>
                <c:pt idx="332">
                  <c:v>58</c:v>
                </c:pt>
                <c:pt idx="333">
                  <c:v>59</c:v>
                </c:pt>
                <c:pt idx="334">
                  <c:v>51</c:v>
                </c:pt>
                <c:pt idx="335">
                  <c:v>68</c:v>
                </c:pt>
                <c:pt idx="336">
                  <c:v>54</c:v>
                </c:pt>
                <c:pt idx="337">
                  <c:v>67</c:v>
                </c:pt>
                <c:pt idx="338">
                  <c:v>32</c:v>
                </c:pt>
                <c:pt idx="339">
                  <c:v>72</c:v>
                </c:pt>
                <c:pt idx="340">
                  <c:v>57</c:v>
                </c:pt>
                <c:pt idx="341">
                  <c:v>42</c:v>
                </c:pt>
                <c:pt idx="342">
                  <c:v>41</c:v>
                </c:pt>
                <c:pt idx="343">
                  <c:v>59</c:v>
                </c:pt>
                <c:pt idx="344">
                  <c:v>41</c:v>
                </c:pt>
                <c:pt idx="345">
                  <c:v>67</c:v>
                </c:pt>
                <c:pt idx="346">
                  <c:v>44</c:v>
                </c:pt>
                <c:pt idx="347">
                  <c:v>68</c:v>
                </c:pt>
                <c:pt idx="348">
                  <c:v>46</c:v>
                </c:pt>
                <c:pt idx="349">
                  <c:v>71</c:v>
                </c:pt>
                <c:pt idx="350">
                  <c:v>39</c:v>
                </c:pt>
                <c:pt idx="351">
                  <c:v>49</c:v>
                </c:pt>
                <c:pt idx="352">
                  <c:v>60</c:v>
                </c:pt>
                <c:pt idx="353">
                  <c:v>58</c:v>
                </c:pt>
                <c:pt idx="354">
                  <c:v>51</c:v>
                </c:pt>
                <c:pt idx="355">
                  <c:v>48</c:v>
                </c:pt>
                <c:pt idx="356">
                  <c:v>71</c:v>
                </c:pt>
                <c:pt idx="357">
                  <c:v>57</c:v>
                </c:pt>
                <c:pt idx="358">
                  <c:v>61</c:v>
                </c:pt>
                <c:pt idx="359">
                  <c:v>44</c:v>
                </c:pt>
                <c:pt idx="360">
                  <c:v>66</c:v>
                </c:pt>
                <c:pt idx="361">
                  <c:v>32</c:v>
                </c:pt>
                <c:pt idx="362">
                  <c:v>41</c:v>
                </c:pt>
                <c:pt idx="363">
                  <c:v>58</c:v>
                </c:pt>
                <c:pt idx="364">
                  <c:v>38</c:v>
                </c:pt>
                <c:pt idx="365">
                  <c:v>41</c:v>
                </c:pt>
                <c:pt idx="366">
                  <c:v>63</c:v>
                </c:pt>
                <c:pt idx="367">
                  <c:v>51</c:v>
                </c:pt>
                <c:pt idx="368">
                  <c:v>62</c:v>
                </c:pt>
                <c:pt idx="369">
                  <c:v>52</c:v>
                </c:pt>
                <c:pt idx="370">
                  <c:v>39</c:v>
                </c:pt>
                <c:pt idx="371">
                  <c:v>29</c:v>
                </c:pt>
                <c:pt idx="372">
                  <c:v>54</c:v>
                </c:pt>
                <c:pt idx="373">
                  <c:v>42</c:v>
                </c:pt>
                <c:pt idx="374">
                  <c:v>50</c:v>
                </c:pt>
                <c:pt idx="375">
                  <c:v>72</c:v>
                </c:pt>
                <c:pt idx="376">
                  <c:v>52</c:v>
                </c:pt>
                <c:pt idx="377">
                  <c:v>36</c:v>
                </c:pt>
                <c:pt idx="378">
                  <c:v>55</c:v>
                </c:pt>
                <c:pt idx="379">
                  <c:v>66</c:v>
                </c:pt>
                <c:pt idx="380">
                  <c:v>52</c:v>
                </c:pt>
                <c:pt idx="381">
                  <c:v>52</c:v>
                </c:pt>
                <c:pt idx="382">
                  <c:v>55</c:v>
                </c:pt>
                <c:pt idx="383">
                  <c:v>31</c:v>
                </c:pt>
                <c:pt idx="384">
                  <c:v>51</c:v>
                </c:pt>
                <c:pt idx="385">
                  <c:v>48</c:v>
                </c:pt>
                <c:pt idx="386">
                  <c:v>53</c:v>
                </c:pt>
                <c:pt idx="387">
                  <c:v>58</c:v>
                </c:pt>
                <c:pt idx="388">
                  <c:v>30</c:v>
                </c:pt>
                <c:pt idx="389">
                  <c:v>59</c:v>
                </c:pt>
                <c:pt idx="390">
                  <c:v>46</c:v>
                </c:pt>
                <c:pt idx="391">
                  <c:v>33</c:v>
                </c:pt>
                <c:pt idx="392">
                  <c:v>65</c:v>
                </c:pt>
                <c:pt idx="393">
                  <c:v>56</c:v>
                </c:pt>
                <c:pt idx="394">
                  <c:v>67</c:v>
                </c:pt>
                <c:pt idx="395">
                  <c:v>54</c:v>
                </c:pt>
                <c:pt idx="396">
                  <c:v>47</c:v>
                </c:pt>
                <c:pt idx="397">
                  <c:v>34</c:v>
                </c:pt>
                <c:pt idx="398">
                  <c:v>29</c:v>
                </c:pt>
                <c:pt idx="399">
                  <c:v>67</c:v>
                </c:pt>
                <c:pt idx="400">
                  <c:v>42</c:v>
                </c:pt>
                <c:pt idx="401">
                  <c:v>52</c:v>
                </c:pt>
                <c:pt idx="402">
                  <c:v>37</c:v>
                </c:pt>
                <c:pt idx="403">
                  <c:v>60</c:v>
                </c:pt>
                <c:pt idx="404">
                  <c:v>46</c:v>
                </c:pt>
                <c:pt idx="405">
                  <c:v>36</c:v>
                </c:pt>
                <c:pt idx="406">
                  <c:v>54</c:v>
                </c:pt>
                <c:pt idx="407">
                  <c:v>48</c:v>
                </c:pt>
                <c:pt idx="408">
                  <c:v>43</c:v>
                </c:pt>
                <c:pt idx="409">
                  <c:v>33</c:v>
                </c:pt>
                <c:pt idx="410">
                  <c:v>64</c:v>
                </c:pt>
                <c:pt idx="411">
                  <c:v>37</c:v>
                </c:pt>
                <c:pt idx="412">
                  <c:v>72</c:v>
                </c:pt>
                <c:pt idx="413">
                  <c:v>67</c:v>
                </c:pt>
                <c:pt idx="414">
                  <c:v>44</c:v>
                </c:pt>
                <c:pt idx="415">
                  <c:v>62</c:v>
                </c:pt>
                <c:pt idx="416">
                  <c:v>45</c:v>
                </c:pt>
                <c:pt idx="417">
                  <c:v>71</c:v>
                </c:pt>
                <c:pt idx="418">
                  <c:v>30</c:v>
                </c:pt>
                <c:pt idx="419">
                  <c:v>34</c:v>
                </c:pt>
                <c:pt idx="420">
                  <c:v>65</c:v>
                </c:pt>
                <c:pt idx="421">
                  <c:v>39</c:v>
                </c:pt>
                <c:pt idx="422">
                  <c:v>68</c:v>
                </c:pt>
                <c:pt idx="423">
                  <c:v>54</c:v>
                </c:pt>
                <c:pt idx="424">
                  <c:v>41</c:v>
                </c:pt>
                <c:pt idx="425">
                  <c:v>67</c:v>
                </c:pt>
                <c:pt idx="426">
                  <c:v>51</c:v>
                </c:pt>
                <c:pt idx="427">
                  <c:v>32</c:v>
                </c:pt>
                <c:pt idx="428">
                  <c:v>49</c:v>
                </c:pt>
                <c:pt idx="429">
                  <c:v>49</c:v>
                </c:pt>
                <c:pt idx="430">
                  <c:v>36</c:v>
                </c:pt>
                <c:pt idx="431">
                  <c:v>72</c:v>
                </c:pt>
                <c:pt idx="432">
                  <c:v>50</c:v>
                </c:pt>
                <c:pt idx="433">
                  <c:v>68</c:v>
                </c:pt>
                <c:pt idx="434">
                  <c:v>44</c:v>
                </c:pt>
                <c:pt idx="435">
                  <c:v>52</c:v>
                </c:pt>
                <c:pt idx="436">
                  <c:v>55</c:v>
                </c:pt>
                <c:pt idx="437">
                  <c:v>38</c:v>
                </c:pt>
                <c:pt idx="438">
                  <c:v>66</c:v>
                </c:pt>
                <c:pt idx="439">
                  <c:v>64</c:v>
                </c:pt>
                <c:pt idx="440">
                  <c:v>61</c:v>
                </c:pt>
                <c:pt idx="441">
                  <c:v>37</c:v>
                </c:pt>
                <c:pt idx="442">
                  <c:v>53</c:v>
                </c:pt>
                <c:pt idx="443">
                  <c:v>48</c:v>
                </c:pt>
                <c:pt idx="444">
                  <c:v>71</c:v>
                </c:pt>
                <c:pt idx="445">
                  <c:v>36</c:v>
                </c:pt>
                <c:pt idx="446">
                  <c:v>36</c:v>
                </c:pt>
                <c:pt idx="447">
                  <c:v>37</c:v>
                </c:pt>
                <c:pt idx="448">
                  <c:v>50</c:v>
                </c:pt>
                <c:pt idx="449">
                  <c:v>43</c:v>
                </c:pt>
                <c:pt idx="450">
                  <c:v>53</c:v>
                </c:pt>
                <c:pt idx="451">
                  <c:v>68</c:v>
                </c:pt>
                <c:pt idx="452">
                  <c:v>41</c:v>
                </c:pt>
                <c:pt idx="453">
                  <c:v>58</c:v>
                </c:pt>
                <c:pt idx="454">
                  <c:v>50</c:v>
                </c:pt>
                <c:pt idx="455">
                  <c:v>31</c:v>
                </c:pt>
                <c:pt idx="456">
                  <c:v>43</c:v>
                </c:pt>
                <c:pt idx="457">
                  <c:v>48</c:v>
                </c:pt>
                <c:pt idx="458">
                  <c:v>46</c:v>
                </c:pt>
                <c:pt idx="459">
                  <c:v>58</c:v>
                </c:pt>
                <c:pt idx="460">
                  <c:v>43</c:v>
                </c:pt>
                <c:pt idx="461">
                  <c:v>72</c:v>
                </c:pt>
                <c:pt idx="462">
                  <c:v>32</c:v>
                </c:pt>
                <c:pt idx="463">
                  <c:v>61</c:v>
                </c:pt>
                <c:pt idx="464">
                  <c:v>61</c:v>
                </c:pt>
                <c:pt idx="465">
                  <c:v>42</c:v>
                </c:pt>
                <c:pt idx="466">
                  <c:v>37</c:v>
                </c:pt>
                <c:pt idx="467">
                  <c:v>33</c:v>
                </c:pt>
                <c:pt idx="468">
                  <c:v>65</c:v>
                </c:pt>
                <c:pt idx="469">
                  <c:v>31</c:v>
                </c:pt>
                <c:pt idx="470">
                  <c:v>70</c:v>
                </c:pt>
                <c:pt idx="471">
                  <c:v>61</c:v>
                </c:pt>
                <c:pt idx="472">
                  <c:v>54</c:v>
                </c:pt>
                <c:pt idx="473">
                  <c:v>49</c:v>
                </c:pt>
                <c:pt idx="474">
                  <c:v>41</c:v>
                </c:pt>
                <c:pt idx="475">
                  <c:v>47</c:v>
                </c:pt>
                <c:pt idx="476">
                  <c:v>48</c:v>
                </c:pt>
                <c:pt idx="477">
                  <c:v>64</c:v>
                </c:pt>
                <c:pt idx="478">
                  <c:v>56</c:v>
                </c:pt>
                <c:pt idx="479">
                  <c:v>31</c:v>
                </c:pt>
                <c:pt idx="480">
                  <c:v>54</c:v>
                </c:pt>
                <c:pt idx="481">
                  <c:v>61</c:v>
                </c:pt>
                <c:pt idx="482">
                  <c:v>57</c:v>
                </c:pt>
                <c:pt idx="483">
                  <c:v>50</c:v>
                </c:pt>
                <c:pt idx="484">
                  <c:v>50</c:v>
                </c:pt>
                <c:pt idx="485">
                  <c:v>52</c:v>
                </c:pt>
                <c:pt idx="486">
                  <c:v>40</c:v>
                </c:pt>
                <c:pt idx="487">
                  <c:v>65</c:v>
                </c:pt>
                <c:pt idx="488">
                  <c:v>48</c:v>
                </c:pt>
                <c:pt idx="489">
                  <c:v>59</c:v>
                </c:pt>
                <c:pt idx="490">
                  <c:v>57</c:v>
                </c:pt>
                <c:pt idx="491">
                  <c:v>70</c:v>
                </c:pt>
                <c:pt idx="492">
                  <c:v>59</c:v>
                </c:pt>
                <c:pt idx="493">
                  <c:v>58</c:v>
                </c:pt>
                <c:pt idx="494">
                  <c:v>44</c:v>
                </c:pt>
                <c:pt idx="495">
                  <c:v>62</c:v>
                </c:pt>
                <c:pt idx="496">
                  <c:v>40</c:v>
                </c:pt>
                <c:pt idx="497">
                  <c:v>64</c:v>
                </c:pt>
                <c:pt idx="498">
                  <c:v>60</c:v>
                </c:pt>
                <c:pt idx="499">
                  <c:v>51</c:v>
                </c:pt>
                <c:pt idx="500">
                  <c:v>12</c:v>
                </c:pt>
                <c:pt idx="501">
                  <c:v>12</c:v>
                </c:pt>
                <c:pt idx="502">
                  <c:v>12</c:v>
                </c:pt>
                <c:pt idx="503">
                  <c:v>12</c:v>
                </c:pt>
                <c:pt idx="504">
                  <c:v>12</c:v>
                </c:pt>
                <c:pt idx="505">
                  <c:v>12</c:v>
                </c:pt>
                <c:pt idx="506">
                  <c:v>12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12</c:v>
                </c:pt>
              </c:numCache>
            </c:numRef>
          </c:xVal>
          <c:yVal>
            <c:numRef>
              <c:f>A700M!$C$1:$C$2270</c:f>
              <c:numCache>
                <c:formatCode>General</c:formatCode>
                <c:ptCount val="2270"/>
                <c:pt idx="0">
                  <c:v>0.66104219876495229</c:v>
                </c:pt>
                <c:pt idx="1">
                  <c:v>0.49350183602357256</c:v>
                </c:pt>
                <c:pt idx="2">
                  <c:v>0.51319677619118897</c:v>
                </c:pt>
                <c:pt idx="3">
                  <c:v>0.56207759523357925</c:v>
                </c:pt>
                <c:pt idx="4">
                  <c:v>0.54491914848388456</c:v>
                </c:pt>
                <c:pt idx="5">
                  <c:v>0.49171782104313361</c:v>
                </c:pt>
                <c:pt idx="6">
                  <c:v>0.49626432915925367</c:v>
                </c:pt>
                <c:pt idx="7">
                  <c:v>0.51426748149156432</c:v>
                </c:pt>
                <c:pt idx="8">
                  <c:v>0.49339556491892222</c:v>
                </c:pt>
                <c:pt idx="9">
                  <c:v>0.51858971837725021</c:v>
                </c:pt>
                <c:pt idx="10">
                  <c:v>0.50378361941366201</c:v>
                </c:pt>
                <c:pt idx="11">
                  <c:v>0.61873000194815497</c:v>
                </c:pt>
                <c:pt idx="12">
                  <c:v>0.50750878739189842</c:v>
                </c:pt>
                <c:pt idx="13">
                  <c:v>0.55303198893940075</c:v>
                </c:pt>
                <c:pt idx="14">
                  <c:v>0.45451061894354033</c:v>
                </c:pt>
                <c:pt idx="15">
                  <c:v>0.53541506092671831</c:v>
                </c:pt>
                <c:pt idx="16">
                  <c:v>0.4878939749581393</c:v>
                </c:pt>
                <c:pt idx="17">
                  <c:v>0.51505699894315804</c:v>
                </c:pt>
                <c:pt idx="18">
                  <c:v>0.50278134369185379</c:v>
                </c:pt>
                <c:pt idx="19">
                  <c:v>0.52717764592041327</c:v>
                </c:pt>
                <c:pt idx="20">
                  <c:v>0.50848865451017033</c:v>
                </c:pt>
                <c:pt idx="21">
                  <c:v>0.48806466308149477</c:v>
                </c:pt>
                <c:pt idx="22">
                  <c:v>0.47017497359574023</c:v>
                </c:pt>
                <c:pt idx="23">
                  <c:v>0.60631384536999466</c:v>
                </c:pt>
                <c:pt idx="24">
                  <c:v>0.67984560986294851</c:v>
                </c:pt>
                <c:pt idx="25">
                  <c:v>0.54055126101330919</c:v>
                </c:pt>
                <c:pt idx="26">
                  <c:v>0.55347108645167109</c:v>
                </c:pt>
                <c:pt idx="27">
                  <c:v>0.52459244619893719</c:v>
                </c:pt>
                <c:pt idx="28">
                  <c:v>0.49002615667120936</c:v>
                </c:pt>
                <c:pt idx="29">
                  <c:v>0.48746818062510394</c:v>
                </c:pt>
                <c:pt idx="30">
                  <c:v>0.52019702639454024</c:v>
                </c:pt>
                <c:pt idx="31">
                  <c:v>0.53092926592789369</c:v>
                </c:pt>
                <c:pt idx="32">
                  <c:v>0.49646190143368313</c:v>
                </c:pt>
                <c:pt idx="33">
                  <c:v>0.46060511092268347</c:v>
                </c:pt>
                <c:pt idx="34">
                  <c:v>0.61895587820253395</c:v>
                </c:pt>
                <c:pt idx="35">
                  <c:v>0.50431349337634557</c:v>
                </c:pt>
                <c:pt idx="36">
                  <c:v>0.57227388023276549</c:v>
                </c:pt>
                <c:pt idx="37">
                  <c:v>0.53103439499627503</c:v>
                </c:pt>
                <c:pt idx="38">
                  <c:v>0.49418310695643014</c:v>
                </c:pt>
                <c:pt idx="39">
                  <c:v>0.48311532482108738</c:v>
                </c:pt>
                <c:pt idx="40">
                  <c:v>0.50407391268674606</c:v>
                </c:pt>
                <c:pt idx="41">
                  <c:v>0.52034228106154035</c:v>
                </c:pt>
                <c:pt idx="42">
                  <c:v>0.51736810996022242</c:v>
                </c:pt>
                <c:pt idx="43">
                  <c:v>0.53090827715323152</c:v>
                </c:pt>
                <c:pt idx="44">
                  <c:v>0.51744681786520552</c:v>
                </c:pt>
                <c:pt idx="45">
                  <c:v>0.48021600339411669</c:v>
                </c:pt>
                <c:pt idx="46">
                  <c:v>0.49450932807320064</c:v>
                </c:pt>
                <c:pt idx="47">
                  <c:v>0.47826642402060737</c:v>
                </c:pt>
                <c:pt idx="48">
                  <c:v>0.59760510890914376</c:v>
                </c:pt>
                <c:pt idx="49">
                  <c:v>0.61475478975883247</c:v>
                </c:pt>
                <c:pt idx="50">
                  <c:v>0.54040143820123543</c:v>
                </c:pt>
                <c:pt idx="51">
                  <c:v>0.58321397036696454</c:v>
                </c:pt>
                <c:pt idx="52">
                  <c:v>0.57654318219411904</c:v>
                </c:pt>
                <c:pt idx="53">
                  <c:v>0.62331938272310639</c:v>
                </c:pt>
                <c:pt idx="54">
                  <c:v>0.55006621334794759</c:v>
                </c:pt>
                <c:pt idx="55">
                  <c:v>0.53516634394697171</c:v>
                </c:pt>
                <c:pt idx="56">
                  <c:v>0.53364496644241621</c:v>
                </c:pt>
                <c:pt idx="57">
                  <c:v>0.5827593782004582</c:v>
                </c:pt>
                <c:pt idx="58">
                  <c:v>0.50545623955916541</c:v>
                </c:pt>
                <c:pt idx="59">
                  <c:v>0.48786230660107549</c:v>
                </c:pt>
                <c:pt idx="60">
                  <c:v>0.57234906943140818</c:v>
                </c:pt>
                <c:pt idx="61">
                  <c:v>0.63597240379649822</c:v>
                </c:pt>
                <c:pt idx="62">
                  <c:v>0.49064816518149146</c:v>
                </c:pt>
                <c:pt idx="63">
                  <c:v>0.59722076740606556</c:v>
                </c:pt>
                <c:pt idx="64">
                  <c:v>0.49358381570813536</c:v>
                </c:pt>
                <c:pt idx="65">
                  <c:v>0.57759496673145383</c:v>
                </c:pt>
                <c:pt idx="66">
                  <c:v>0.50399860002472308</c:v>
                </c:pt>
                <c:pt idx="67">
                  <c:v>0.54966792048288804</c:v>
                </c:pt>
                <c:pt idx="68">
                  <c:v>0.50005755632591731</c:v>
                </c:pt>
                <c:pt idx="69">
                  <c:v>0.50729960955971454</c:v>
                </c:pt>
                <c:pt idx="70">
                  <c:v>0.54580530689645901</c:v>
                </c:pt>
                <c:pt idx="71">
                  <c:v>0.50835549925444601</c:v>
                </c:pt>
                <c:pt idx="72">
                  <c:v>0.50499257283420229</c:v>
                </c:pt>
                <c:pt idx="73">
                  <c:v>0.69103645412267012</c:v>
                </c:pt>
                <c:pt idx="74">
                  <c:v>0.54570567194850395</c:v>
                </c:pt>
                <c:pt idx="75">
                  <c:v>0.49431765117518295</c:v>
                </c:pt>
                <c:pt idx="76">
                  <c:v>0.48009278694051177</c:v>
                </c:pt>
                <c:pt idx="77">
                  <c:v>0.49814402825947474</c:v>
                </c:pt>
                <c:pt idx="78">
                  <c:v>0.55241794381715226</c:v>
                </c:pt>
                <c:pt idx="79">
                  <c:v>0.51133102845294798</c:v>
                </c:pt>
                <c:pt idx="80">
                  <c:v>0.53898494283830045</c:v>
                </c:pt>
                <c:pt idx="81">
                  <c:v>0.45518972926724149</c:v>
                </c:pt>
                <c:pt idx="82">
                  <c:v>0.63642699596300456</c:v>
                </c:pt>
                <c:pt idx="83">
                  <c:v>0.49587554297448228</c:v>
                </c:pt>
                <c:pt idx="84">
                  <c:v>0.50123585996228115</c:v>
                </c:pt>
                <c:pt idx="85">
                  <c:v>0.58085902984987037</c:v>
                </c:pt>
                <c:pt idx="86">
                  <c:v>0.60148093307727202</c:v>
                </c:pt>
                <c:pt idx="87">
                  <c:v>0.48956486661631765</c:v>
                </c:pt>
                <c:pt idx="88">
                  <c:v>0.45692963695504424</c:v>
                </c:pt>
                <c:pt idx="89">
                  <c:v>0.57946401711511908</c:v>
                </c:pt>
                <c:pt idx="90">
                  <c:v>0.56783852002482016</c:v>
                </c:pt>
                <c:pt idx="91">
                  <c:v>0.52088002581472292</c:v>
                </c:pt>
                <c:pt idx="92">
                  <c:v>0.56068326154741999</c:v>
                </c:pt>
                <c:pt idx="93">
                  <c:v>0.53659419794090035</c:v>
                </c:pt>
                <c:pt idx="94">
                  <c:v>0.52551613747914272</c:v>
                </c:pt>
                <c:pt idx="95">
                  <c:v>0.67241891714381441</c:v>
                </c:pt>
                <c:pt idx="96">
                  <c:v>0.5354303703858837</c:v>
                </c:pt>
                <c:pt idx="97">
                  <c:v>0.50474814620692277</c:v>
                </c:pt>
                <c:pt idx="98">
                  <c:v>0.51450629053503716</c:v>
                </c:pt>
                <c:pt idx="99">
                  <c:v>0.49680633339905883</c:v>
                </c:pt>
                <c:pt idx="100">
                  <c:v>0.50270729652947888</c:v>
                </c:pt>
                <c:pt idx="101">
                  <c:v>0.45970555673333946</c:v>
                </c:pt>
                <c:pt idx="102">
                  <c:v>0.57782337398513028</c:v>
                </c:pt>
                <c:pt idx="103">
                  <c:v>0.55146394227706697</c:v>
                </c:pt>
                <c:pt idx="104">
                  <c:v>0.47147689494169587</c:v>
                </c:pt>
                <c:pt idx="105">
                  <c:v>0.51495532684942691</c:v>
                </c:pt>
                <c:pt idx="106">
                  <c:v>0.46846503664352063</c:v>
                </c:pt>
                <c:pt idx="107">
                  <c:v>0.6015024774371458</c:v>
                </c:pt>
                <c:pt idx="108">
                  <c:v>0.68841440058215486</c:v>
                </c:pt>
                <c:pt idx="109">
                  <c:v>0.60466739946112869</c:v>
                </c:pt>
                <c:pt idx="110">
                  <c:v>0.51041912792556743</c:v>
                </c:pt>
                <c:pt idx="111">
                  <c:v>0.51004815133341441</c:v>
                </c:pt>
                <c:pt idx="112">
                  <c:v>0.48630555683804522</c:v>
                </c:pt>
                <c:pt idx="113">
                  <c:v>0.55669724631231543</c:v>
                </c:pt>
                <c:pt idx="114">
                  <c:v>0.49997455806846586</c:v>
                </c:pt>
                <c:pt idx="115">
                  <c:v>0.50011286792032106</c:v>
                </c:pt>
                <c:pt idx="116">
                  <c:v>0.57003882265800643</c:v>
                </c:pt>
                <c:pt idx="117">
                  <c:v>0.55908447250337512</c:v>
                </c:pt>
                <c:pt idx="118">
                  <c:v>0.54084170861561931</c:v>
                </c:pt>
                <c:pt idx="119">
                  <c:v>0.54953229595955644</c:v>
                </c:pt>
                <c:pt idx="120">
                  <c:v>0.51945717208769915</c:v>
                </c:pt>
                <c:pt idx="121">
                  <c:v>0.60993552016964014</c:v>
                </c:pt>
                <c:pt idx="122">
                  <c:v>0.5294933868142413</c:v>
                </c:pt>
                <c:pt idx="123">
                  <c:v>0.57547084100395329</c:v>
                </c:pt>
                <c:pt idx="124">
                  <c:v>0.56502651807361248</c:v>
                </c:pt>
                <c:pt idx="125">
                  <c:v>0.4962608413187577</c:v>
                </c:pt>
                <c:pt idx="126">
                  <c:v>0.54527855038412898</c:v>
                </c:pt>
                <c:pt idx="127">
                  <c:v>0.51014466883101461</c:v>
                </c:pt>
                <c:pt idx="128">
                  <c:v>0.60916702235855424</c:v>
                </c:pt>
                <c:pt idx="129">
                  <c:v>0.51669585185413147</c:v>
                </c:pt>
                <c:pt idx="130">
                  <c:v>0.51047252583757552</c:v>
                </c:pt>
                <c:pt idx="131">
                  <c:v>0.63055217620337634</c:v>
                </c:pt>
                <c:pt idx="132">
                  <c:v>0.53385287877495191</c:v>
                </c:pt>
                <c:pt idx="133">
                  <c:v>0.52584251292513928</c:v>
                </c:pt>
                <c:pt idx="134">
                  <c:v>0.61700620623148994</c:v>
                </c:pt>
                <c:pt idx="135">
                  <c:v>0.50951358576227568</c:v>
                </c:pt>
                <c:pt idx="136">
                  <c:v>0.54144402471673303</c:v>
                </c:pt>
                <c:pt idx="137">
                  <c:v>0.50227171772354884</c:v>
                </c:pt>
                <c:pt idx="138">
                  <c:v>0.4718967938983194</c:v>
                </c:pt>
                <c:pt idx="139">
                  <c:v>0.50256083809452079</c:v>
                </c:pt>
                <c:pt idx="140">
                  <c:v>0.50880404171531435</c:v>
                </c:pt>
                <c:pt idx="141">
                  <c:v>0.46875310757575939</c:v>
                </c:pt>
                <c:pt idx="142">
                  <c:v>0.48322925065532035</c:v>
                </c:pt>
                <c:pt idx="143">
                  <c:v>0.51831007382072203</c:v>
                </c:pt>
                <c:pt idx="144">
                  <c:v>0.58295630229214146</c:v>
                </c:pt>
                <c:pt idx="145">
                  <c:v>0.51116459981621509</c:v>
                </c:pt>
                <c:pt idx="146">
                  <c:v>0.48500193787061019</c:v>
                </c:pt>
                <c:pt idx="147">
                  <c:v>0.60257988062590651</c:v>
                </c:pt>
                <c:pt idx="148">
                  <c:v>0.52287161360340095</c:v>
                </c:pt>
                <c:pt idx="149">
                  <c:v>0.51200288530305327</c:v>
                </c:pt>
                <c:pt idx="150">
                  <c:v>0.49303171833698467</c:v>
                </c:pt>
                <c:pt idx="151">
                  <c:v>0.5764034833792353</c:v>
                </c:pt>
                <c:pt idx="152">
                  <c:v>0.51730344601475531</c:v>
                </c:pt>
                <c:pt idx="153">
                  <c:v>0.50025713488027834</c:v>
                </c:pt>
                <c:pt idx="154">
                  <c:v>0.5100909622605555</c:v>
                </c:pt>
                <c:pt idx="155">
                  <c:v>0.5740445303022792</c:v>
                </c:pt>
                <c:pt idx="156">
                  <c:v>0.57351073637726846</c:v>
                </c:pt>
                <c:pt idx="157">
                  <c:v>0.51040128746710456</c:v>
                </c:pt>
                <c:pt idx="158">
                  <c:v>0.53822910002370206</c:v>
                </c:pt>
                <c:pt idx="159">
                  <c:v>0.48372514132255895</c:v>
                </c:pt>
                <c:pt idx="160">
                  <c:v>0.56817094517645461</c:v>
                </c:pt>
                <c:pt idx="161">
                  <c:v>0.46110850199027992</c:v>
                </c:pt>
                <c:pt idx="162">
                  <c:v>0.48715371939531266</c:v>
                </c:pt>
                <c:pt idx="163">
                  <c:v>0.53890642012838796</c:v>
                </c:pt>
                <c:pt idx="164">
                  <c:v>0.51009722802710977</c:v>
                </c:pt>
                <c:pt idx="165">
                  <c:v>0.57608254032197481</c:v>
                </c:pt>
                <c:pt idx="166">
                  <c:v>0.51975317554212574</c:v>
                </c:pt>
                <c:pt idx="167">
                  <c:v>0.47914360047226073</c:v>
                </c:pt>
                <c:pt idx="168">
                  <c:v>0.57640737247571683</c:v>
                </c:pt>
                <c:pt idx="169">
                  <c:v>0.50319624238157246</c:v>
                </c:pt>
                <c:pt idx="170">
                  <c:v>0.50320303286749257</c:v>
                </c:pt>
                <c:pt idx="171">
                  <c:v>0.5515404278412035</c:v>
                </c:pt>
                <c:pt idx="172">
                  <c:v>0.49610293165527009</c:v>
                </c:pt>
                <c:pt idx="173">
                  <c:v>0.57913856764447524</c:v>
                </c:pt>
                <c:pt idx="174">
                  <c:v>0.52391969423932483</c:v>
                </c:pt>
                <c:pt idx="175">
                  <c:v>0.58432328883954976</c:v>
                </c:pt>
                <c:pt idx="176">
                  <c:v>0.58374276402507053</c:v>
                </c:pt>
                <c:pt idx="177">
                  <c:v>0.5404162538068793</c:v>
                </c:pt>
                <c:pt idx="178">
                  <c:v>0.5429706494149541</c:v>
                </c:pt>
                <c:pt idx="179">
                  <c:v>0.58280431887091133</c:v>
                </c:pt>
                <c:pt idx="180">
                  <c:v>0.5559403540589839</c:v>
                </c:pt>
                <c:pt idx="181">
                  <c:v>0.4885013221920036</c:v>
                </c:pt>
                <c:pt idx="182">
                  <c:v>0.5482145095692238</c:v>
                </c:pt>
                <c:pt idx="183">
                  <c:v>0.5676791905324583</c:v>
                </c:pt>
                <c:pt idx="184">
                  <c:v>0.51934803045945588</c:v>
                </c:pt>
                <c:pt idx="185">
                  <c:v>0.49826918926132108</c:v>
                </c:pt>
                <c:pt idx="186">
                  <c:v>0.51333514777473321</c:v>
                </c:pt>
                <c:pt idx="187">
                  <c:v>0.50124931747074108</c:v>
                </c:pt>
                <c:pt idx="188">
                  <c:v>0.53528128835409217</c:v>
                </c:pt>
                <c:pt idx="189">
                  <c:v>0.47532913760417422</c:v>
                </c:pt>
                <c:pt idx="190">
                  <c:v>0.5759625956479496</c:v>
                </c:pt>
                <c:pt idx="191">
                  <c:v>0.49405402599225789</c:v>
                </c:pt>
                <c:pt idx="192">
                  <c:v>0.50403011405256204</c:v>
                </c:pt>
                <c:pt idx="193">
                  <c:v>0.47460119751353846</c:v>
                </c:pt>
                <c:pt idx="194">
                  <c:v>0.49851540610761458</c:v>
                </c:pt>
                <c:pt idx="195">
                  <c:v>0.50606905004761027</c:v>
                </c:pt>
                <c:pt idx="196">
                  <c:v>0.48003759880948832</c:v>
                </c:pt>
                <c:pt idx="197">
                  <c:v>0.55872988567496507</c:v>
                </c:pt>
                <c:pt idx="198">
                  <c:v>0.48509397982067276</c:v>
                </c:pt>
                <c:pt idx="199">
                  <c:v>0.53606805874547214</c:v>
                </c:pt>
                <c:pt idx="200">
                  <c:v>0.61546871675579673</c:v>
                </c:pt>
                <c:pt idx="201">
                  <c:v>0.50577715175058024</c:v>
                </c:pt>
                <c:pt idx="202">
                  <c:v>0.48404105324706886</c:v>
                </c:pt>
                <c:pt idx="203">
                  <c:v>0.51212076196545675</c:v>
                </c:pt>
                <c:pt idx="204">
                  <c:v>0.48702377418747783</c:v>
                </c:pt>
                <c:pt idx="205">
                  <c:v>0.55194415309499911</c:v>
                </c:pt>
                <c:pt idx="206">
                  <c:v>0.49983319249794722</c:v>
                </c:pt>
                <c:pt idx="207">
                  <c:v>0.52014912260295831</c:v>
                </c:pt>
                <c:pt idx="208">
                  <c:v>0.50943410621116592</c:v>
                </c:pt>
                <c:pt idx="209">
                  <c:v>0.50875613792373242</c:v>
                </c:pt>
                <c:pt idx="210">
                  <c:v>0.56410375276875968</c:v>
                </c:pt>
                <c:pt idx="211">
                  <c:v>0.54485124362468351</c:v>
                </c:pt>
                <c:pt idx="212">
                  <c:v>0.52938072647965773</c:v>
                </c:pt>
                <c:pt idx="213">
                  <c:v>0.6683432057628742</c:v>
                </c:pt>
                <c:pt idx="214">
                  <c:v>0.61447545386075519</c:v>
                </c:pt>
                <c:pt idx="215">
                  <c:v>0.51438214810607952</c:v>
                </c:pt>
                <c:pt idx="216">
                  <c:v>0.49512247808594212</c:v>
                </c:pt>
                <c:pt idx="217">
                  <c:v>0.56470538982128149</c:v>
                </c:pt>
                <c:pt idx="218">
                  <c:v>0.53876338780223432</c:v>
                </c:pt>
                <c:pt idx="219">
                  <c:v>0.48076411907124988</c:v>
                </c:pt>
                <c:pt idx="220">
                  <c:v>0.53312827219558601</c:v>
                </c:pt>
                <c:pt idx="221">
                  <c:v>0.48828081659467054</c:v>
                </c:pt>
                <c:pt idx="222">
                  <c:v>0.51012735309191892</c:v>
                </c:pt>
                <c:pt idx="223">
                  <c:v>0.4573047804362852</c:v>
                </c:pt>
                <c:pt idx="224">
                  <c:v>0.49670401312258017</c:v>
                </c:pt>
                <c:pt idx="225">
                  <c:v>0.51967020815052001</c:v>
                </c:pt>
                <c:pt idx="226">
                  <c:v>0.55299340663303653</c:v>
                </c:pt>
                <c:pt idx="227">
                  <c:v>0.52616913529789655</c:v>
                </c:pt>
                <c:pt idx="228">
                  <c:v>0.56735448184209669</c:v>
                </c:pt>
                <c:pt idx="229">
                  <c:v>0.49889277192970216</c:v>
                </c:pt>
                <c:pt idx="230">
                  <c:v>0.53744171231542026</c:v>
                </c:pt>
                <c:pt idx="231">
                  <c:v>0.51769217046783644</c:v>
                </c:pt>
                <c:pt idx="232">
                  <c:v>0.51709516329207839</c:v>
                </c:pt>
                <c:pt idx="233">
                  <c:v>0.55385437851601627</c:v>
                </c:pt>
                <c:pt idx="234">
                  <c:v>0.62283756688122949</c:v>
                </c:pt>
                <c:pt idx="235">
                  <c:v>0.53862010854932008</c:v>
                </c:pt>
                <c:pt idx="236">
                  <c:v>0.55735018239937906</c:v>
                </c:pt>
                <c:pt idx="237">
                  <c:v>0.50438976287956705</c:v>
                </c:pt>
                <c:pt idx="238">
                  <c:v>0.49631732581527499</c:v>
                </c:pt>
                <c:pt idx="239">
                  <c:v>0.5064024937721322</c:v>
                </c:pt>
                <c:pt idx="240">
                  <c:v>0.48618474792035743</c:v>
                </c:pt>
                <c:pt idx="241">
                  <c:v>0.62220296510615014</c:v>
                </c:pt>
                <c:pt idx="242">
                  <c:v>0.527402102345918</c:v>
                </c:pt>
                <c:pt idx="243">
                  <c:v>0.54908961800925549</c:v>
                </c:pt>
                <c:pt idx="244">
                  <c:v>0.55453305671788611</c:v>
                </c:pt>
                <c:pt idx="245">
                  <c:v>0.46849151953860907</c:v>
                </c:pt>
                <c:pt idx="246">
                  <c:v>0.54264112565275824</c:v>
                </c:pt>
                <c:pt idx="247">
                  <c:v>0.53815662701942746</c:v>
                </c:pt>
                <c:pt idx="248">
                  <c:v>0.46203120556344252</c:v>
                </c:pt>
                <c:pt idx="249">
                  <c:v>0.45631444979652674</c:v>
                </c:pt>
                <c:pt idx="250">
                  <c:v>0.53343754796340193</c:v>
                </c:pt>
                <c:pt idx="251">
                  <c:v>0.5631027734124453</c:v>
                </c:pt>
                <c:pt idx="252">
                  <c:v>0.56298474242081575</c:v>
                </c:pt>
                <c:pt idx="253">
                  <c:v>0.50019382903199527</c:v>
                </c:pt>
                <c:pt idx="254">
                  <c:v>0.62481872201426669</c:v>
                </c:pt>
                <c:pt idx="255">
                  <c:v>0.45656427794669657</c:v>
                </c:pt>
                <c:pt idx="256">
                  <c:v>0.43273390098788872</c:v>
                </c:pt>
                <c:pt idx="257">
                  <c:v>0.57260815733510539</c:v>
                </c:pt>
                <c:pt idx="258">
                  <c:v>0.48382289345396279</c:v>
                </c:pt>
                <c:pt idx="259">
                  <c:v>0.49943351066985919</c:v>
                </c:pt>
                <c:pt idx="260">
                  <c:v>0.47699737479967469</c:v>
                </c:pt>
                <c:pt idx="261">
                  <c:v>0.57543448103843553</c:v>
                </c:pt>
                <c:pt idx="262">
                  <c:v>0.46858630854888539</c:v>
                </c:pt>
                <c:pt idx="263">
                  <c:v>0.5536412807215052</c:v>
                </c:pt>
                <c:pt idx="264">
                  <c:v>0.57191472525928189</c:v>
                </c:pt>
                <c:pt idx="265">
                  <c:v>0.45255261319432172</c:v>
                </c:pt>
                <c:pt idx="266">
                  <c:v>0.6161513457858383</c:v>
                </c:pt>
                <c:pt idx="267">
                  <c:v>0.50346860259865911</c:v>
                </c:pt>
                <c:pt idx="268">
                  <c:v>0.51382801358915275</c:v>
                </c:pt>
                <c:pt idx="269">
                  <c:v>0.57232653736449146</c:v>
                </c:pt>
                <c:pt idx="270">
                  <c:v>0.54640774646095314</c:v>
                </c:pt>
                <c:pt idx="271">
                  <c:v>0.50496862093841133</c:v>
                </c:pt>
                <c:pt idx="272">
                  <c:v>0.51190402200122487</c:v>
                </c:pt>
                <c:pt idx="273">
                  <c:v>0.53242971638947723</c:v>
                </c:pt>
                <c:pt idx="274">
                  <c:v>0.52184810218016986</c:v>
                </c:pt>
                <c:pt idx="275">
                  <c:v>0.50877160171212388</c:v>
                </c:pt>
                <c:pt idx="276">
                  <c:v>0.52042944620807852</c:v>
                </c:pt>
                <c:pt idx="277">
                  <c:v>0.47873706642656116</c:v>
                </c:pt>
                <c:pt idx="278">
                  <c:v>0.46620476167332248</c:v>
                </c:pt>
                <c:pt idx="279">
                  <c:v>0.57724525670656823</c:v>
                </c:pt>
                <c:pt idx="280">
                  <c:v>0.49782215922686157</c:v>
                </c:pt>
                <c:pt idx="281">
                  <c:v>0.49783765388109746</c:v>
                </c:pt>
                <c:pt idx="282">
                  <c:v>0.50935431800160391</c:v>
                </c:pt>
                <c:pt idx="283">
                  <c:v>0.47045051299487062</c:v>
                </c:pt>
                <c:pt idx="284">
                  <c:v>0.49621028306449799</c:v>
                </c:pt>
                <c:pt idx="285">
                  <c:v>0.51349515631568698</c:v>
                </c:pt>
                <c:pt idx="286">
                  <c:v>0.51077516544869739</c:v>
                </c:pt>
                <c:pt idx="287">
                  <c:v>0.54637434961656417</c:v>
                </c:pt>
                <c:pt idx="288">
                  <c:v>0.44867827058675785</c:v>
                </c:pt>
                <c:pt idx="289">
                  <c:v>0.59174238856079131</c:v>
                </c:pt>
                <c:pt idx="290">
                  <c:v>0.45410399230030613</c:v>
                </c:pt>
                <c:pt idx="291">
                  <c:v>0.56963843091548061</c:v>
                </c:pt>
                <c:pt idx="292">
                  <c:v>0.55768915111017292</c:v>
                </c:pt>
                <c:pt idx="293">
                  <c:v>0.46920874918099875</c:v>
                </c:pt>
                <c:pt idx="294">
                  <c:v>0.52420162286838978</c:v>
                </c:pt>
                <c:pt idx="295">
                  <c:v>0.56715595272646879</c:v>
                </c:pt>
                <c:pt idx="296">
                  <c:v>0.54195843489102646</c:v>
                </c:pt>
                <c:pt idx="297">
                  <c:v>0.49288976631540993</c:v>
                </c:pt>
                <c:pt idx="298">
                  <c:v>0.50178465468800648</c:v>
                </c:pt>
                <c:pt idx="299">
                  <c:v>0.49431320649348981</c:v>
                </c:pt>
                <c:pt idx="300">
                  <c:v>0.57044847415405953</c:v>
                </c:pt>
                <c:pt idx="301">
                  <c:v>0.51654001020226437</c:v>
                </c:pt>
                <c:pt idx="302">
                  <c:v>0.55901341932797466</c:v>
                </c:pt>
                <c:pt idx="303">
                  <c:v>0.50317584005796645</c:v>
                </c:pt>
                <c:pt idx="304">
                  <c:v>0.54384297992892761</c:v>
                </c:pt>
                <c:pt idx="305">
                  <c:v>0.5304099789500758</c:v>
                </c:pt>
                <c:pt idx="306">
                  <c:v>0.47371840347807842</c:v>
                </c:pt>
                <c:pt idx="307">
                  <c:v>0.54909221074024317</c:v>
                </c:pt>
                <c:pt idx="308">
                  <c:v>0.6202391565780544</c:v>
                </c:pt>
                <c:pt idx="309">
                  <c:v>0.4653078619466563</c:v>
                </c:pt>
                <c:pt idx="310">
                  <c:v>0.50482432311260839</c:v>
                </c:pt>
                <c:pt idx="311">
                  <c:v>0.56425690909210324</c:v>
                </c:pt>
                <c:pt idx="312">
                  <c:v>0.51018389932012642</c:v>
                </c:pt>
                <c:pt idx="313">
                  <c:v>0.47302126750084389</c:v>
                </c:pt>
                <c:pt idx="314">
                  <c:v>0.47623304387767551</c:v>
                </c:pt>
                <c:pt idx="315">
                  <c:v>0.65725236684124877</c:v>
                </c:pt>
                <c:pt idx="316">
                  <c:v>0.49414128373633065</c:v>
                </c:pt>
                <c:pt idx="317">
                  <c:v>0.56029570999645217</c:v>
                </c:pt>
                <c:pt idx="318">
                  <c:v>0.48803818018640638</c:v>
                </c:pt>
                <c:pt idx="319">
                  <c:v>0.52257635092925658</c:v>
                </c:pt>
                <c:pt idx="320">
                  <c:v>0.55680941279337759</c:v>
                </c:pt>
                <c:pt idx="321">
                  <c:v>0.50441485681162579</c:v>
                </c:pt>
                <c:pt idx="322">
                  <c:v>0.45395855243823541</c:v>
                </c:pt>
                <c:pt idx="323">
                  <c:v>0.53087401606518003</c:v>
                </c:pt>
                <c:pt idx="324">
                  <c:v>0.50376929766153955</c:v>
                </c:pt>
                <c:pt idx="325">
                  <c:v>0.57561047808714683</c:v>
                </c:pt>
                <c:pt idx="326">
                  <c:v>0.47076552980987352</c:v>
                </c:pt>
                <c:pt idx="327">
                  <c:v>0.51901566703951163</c:v>
                </c:pt>
                <c:pt idx="328">
                  <c:v>0.5563719820367421</c:v>
                </c:pt>
                <c:pt idx="329">
                  <c:v>0.53739856186398249</c:v>
                </c:pt>
                <c:pt idx="330">
                  <c:v>0.52883970994689544</c:v>
                </c:pt>
                <c:pt idx="331">
                  <c:v>0.46240705895911993</c:v>
                </c:pt>
                <c:pt idx="332">
                  <c:v>0.49732994159518951</c:v>
                </c:pt>
                <c:pt idx="333">
                  <c:v>0.50058554747205097</c:v>
                </c:pt>
                <c:pt idx="334">
                  <c:v>0.49271494216881218</c:v>
                </c:pt>
                <c:pt idx="335">
                  <c:v>0.68873435593237242</c:v>
                </c:pt>
                <c:pt idx="336">
                  <c:v>0.48435289088002803</c:v>
                </c:pt>
                <c:pt idx="337">
                  <c:v>0.71384057259803435</c:v>
                </c:pt>
                <c:pt idx="338">
                  <c:v>0.46522477109167021</c:v>
                </c:pt>
                <c:pt idx="339">
                  <c:v>0.51107407029256269</c:v>
                </c:pt>
                <c:pt idx="340">
                  <c:v>0.52395784442385784</c:v>
                </c:pt>
                <c:pt idx="341">
                  <c:v>0.50927277043887242</c:v>
                </c:pt>
                <c:pt idx="342">
                  <c:v>0.53106482871953509</c:v>
                </c:pt>
                <c:pt idx="343">
                  <c:v>0.5059586429197177</c:v>
                </c:pt>
                <c:pt idx="344">
                  <c:v>0.52441651088191621</c:v>
                </c:pt>
                <c:pt idx="345">
                  <c:v>0.60773676082870853</c:v>
                </c:pt>
                <c:pt idx="346">
                  <c:v>0.56682778706145687</c:v>
                </c:pt>
                <c:pt idx="347">
                  <c:v>0.64187808940121793</c:v>
                </c:pt>
                <c:pt idx="348">
                  <c:v>0.47292388575958111</c:v>
                </c:pt>
                <c:pt idx="349">
                  <c:v>0.53897852274252145</c:v>
                </c:pt>
                <c:pt idx="350">
                  <c:v>0.4970291230689286</c:v>
                </c:pt>
                <c:pt idx="351">
                  <c:v>0.54384705422047963</c:v>
                </c:pt>
                <c:pt idx="352">
                  <c:v>0.54092547851919737</c:v>
                </c:pt>
                <c:pt idx="353">
                  <c:v>0.46948959750548486</c:v>
                </c:pt>
                <c:pt idx="354">
                  <c:v>0.49404788368908403</c:v>
                </c:pt>
                <c:pt idx="355">
                  <c:v>0.47769932584874353</c:v>
                </c:pt>
                <c:pt idx="356">
                  <c:v>0.54090918135298915</c:v>
                </c:pt>
                <c:pt idx="357">
                  <c:v>0.50485491116509462</c:v>
                </c:pt>
                <c:pt idx="358">
                  <c:v>0.48136276213679713</c:v>
                </c:pt>
                <c:pt idx="359">
                  <c:v>0.51538291140147763</c:v>
                </c:pt>
                <c:pt idx="360">
                  <c:v>0.49030993725097977</c:v>
                </c:pt>
                <c:pt idx="361">
                  <c:v>0.54810617045295296</c:v>
                </c:pt>
                <c:pt idx="362">
                  <c:v>0.4950404675355336</c:v>
                </c:pt>
                <c:pt idx="363">
                  <c:v>0.53113933886958575</c:v>
                </c:pt>
                <c:pt idx="364">
                  <c:v>0.47513298515861768</c:v>
                </c:pt>
                <c:pt idx="365">
                  <c:v>0.66371030414634391</c:v>
                </c:pt>
                <c:pt idx="366">
                  <c:v>0.512686100784151</c:v>
                </c:pt>
                <c:pt idx="367">
                  <c:v>0.51221301997643565</c:v>
                </c:pt>
                <c:pt idx="368">
                  <c:v>0.51183614800786947</c:v>
                </c:pt>
                <c:pt idx="369">
                  <c:v>0.48846348066592149</c:v>
                </c:pt>
                <c:pt idx="370">
                  <c:v>0.47434673948660488</c:v>
                </c:pt>
                <c:pt idx="371">
                  <c:v>0.50661898680960327</c:v>
                </c:pt>
                <c:pt idx="372">
                  <c:v>0.54952260408419773</c:v>
                </c:pt>
                <c:pt idx="373">
                  <c:v>0.50452600471980058</c:v>
                </c:pt>
                <c:pt idx="374">
                  <c:v>0.45273607977754504</c:v>
                </c:pt>
                <c:pt idx="375">
                  <c:v>0.51848792282013867</c:v>
                </c:pt>
                <c:pt idx="376">
                  <c:v>0.54953340712997967</c:v>
                </c:pt>
                <c:pt idx="377">
                  <c:v>0.50052446396461436</c:v>
                </c:pt>
                <c:pt idx="378">
                  <c:v>0.5536194894348706</c:v>
                </c:pt>
                <c:pt idx="379">
                  <c:v>0.56144867277399668</c:v>
                </c:pt>
                <c:pt idx="380">
                  <c:v>0.51390684495751626</c:v>
                </c:pt>
                <c:pt idx="381">
                  <c:v>0.53989579392694798</c:v>
                </c:pt>
                <c:pt idx="382">
                  <c:v>0.64187203969558004</c:v>
                </c:pt>
                <c:pt idx="383">
                  <c:v>0.49118340980122094</c:v>
                </c:pt>
                <c:pt idx="384">
                  <c:v>0.47898115352954401</c:v>
                </c:pt>
                <c:pt idx="385">
                  <c:v>0.45797608170117765</c:v>
                </c:pt>
                <c:pt idx="386">
                  <c:v>0.50445393297151153</c:v>
                </c:pt>
                <c:pt idx="387">
                  <c:v>0.44477330906086332</c:v>
                </c:pt>
                <c:pt idx="388">
                  <c:v>0.50136302724405779</c:v>
                </c:pt>
                <c:pt idx="389">
                  <c:v>0.5168256118668958</c:v>
                </c:pt>
                <c:pt idx="390">
                  <c:v>0.56638646720833996</c:v>
                </c:pt>
                <c:pt idx="391">
                  <c:v>0.58159443947501821</c:v>
                </c:pt>
                <c:pt idx="392">
                  <c:v>0.70153170569741174</c:v>
                </c:pt>
                <c:pt idx="393">
                  <c:v>0.50160560192063186</c:v>
                </c:pt>
                <c:pt idx="394">
                  <c:v>0.53873196637193133</c:v>
                </c:pt>
                <c:pt idx="395">
                  <c:v>0.50916433872506695</c:v>
                </c:pt>
                <c:pt idx="396">
                  <c:v>0.48217530550882914</c:v>
                </c:pt>
                <c:pt idx="397">
                  <c:v>0.5117929358247415</c:v>
                </c:pt>
                <c:pt idx="398">
                  <c:v>0.46635498574138173</c:v>
                </c:pt>
                <c:pt idx="399">
                  <c:v>0.58011565683668886</c:v>
                </c:pt>
                <c:pt idx="400">
                  <c:v>0.50965192647997537</c:v>
                </c:pt>
                <c:pt idx="401">
                  <c:v>0.60104621851500462</c:v>
                </c:pt>
                <c:pt idx="402">
                  <c:v>0.48665841517913017</c:v>
                </c:pt>
                <c:pt idx="403">
                  <c:v>0.57622316511221128</c:v>
                </c:pt>
                <c:pt idx="404">
                  <c:v>0.47495914871906286</c:v>
                </c:pt>
                <c:pt idx="405">
                  <c:v>0.49212901583144136</c:v>
                </c:pt>
                <c:pt idx="406">
                  <c:v>0.57412583093824998</c:v>
                </c:pt>
                <c:pt idx="407">
                  <c:v>0.54280557887540526</c:v>
                </c:pt>
                <c:pt idx="408">
                  <c:v>0.49099052913524538</c:v>
                </c:pt>
                <c:pt idx="409">
                  <c:v>0.49675339847472644</c:v>
                </c:pt>
                <c:pt idx="410">
                  <c:v>0.49152796522997699</c:v>
                </c:pt>
                <c:pt idx="411">
                  <c:v>0.51068871021659579</c:v>
                </c:pt>
                <c:pt idx="412">
                  <c:v>0.51535695322575636</c:v>
                </c:pt>
                <c:pt idx="413">
                  <c:v>0.51564409818264112</c:v>
                </c:pt>
                <c:pt idx="414">
                  <c:v>0.51235515719308089</c:v>
                </c:pt>
                <c:pt idx="415">
                  <c:v>0.56015977681466966</c:v>
                </c:pt>
                <c:pt idx="416">
                  <c:v>0.54098930908684639</c:v>
                </c:pt>
                <c:pt idx="417">
                  <c:v>0.62329209731604562</c:v>
                </c:pt>
                <c:pt idx="418">
                  <c:v>0.49281488577521815</c:v>
                </c:pt>
                <c:pt idx="419">
                  <c:v>0.55662613140522477</c:v>
                </c:pt>
                <c:pt idx="420">
                  <c:v>0.61541352862477328</c:v>
                </c:pt>
                <c:pt idx="421">
                  <c:v>0.49132477537173957</c:v>
                </c:pt>
                <c:pt idx="422">
                  <c:v>0.51262702355664602</c:v>
                </c:pt>
                <c:pt idx="423">
                  <c:v>0.58099527169010379</c:v>
                </c:pt>
                <c:pt idx="424">
                  <c:v>0.55095552007672133</c:v>
                </c:pt>
                <c:pt idx="425">
                  <c:v>0.51033520369276453</c:v>
                </c:pt>
                <c:pt idx="426">
                  <c:v>0.54714803288962544</c:v>
                </c:pt>
                <c:pt idx="427">
                  <c:v>0.44818241078536375</c:v>
                </c:pt>
                <c:pt idx="428">
                  <c:v>0.60637952788834915</c:v>
                </c:pt>
                <c:pt idx="429">
                  <c:v>0.53644301703164265</c:v>
                </c:pt>
                <c:pt idx="430">
                  <c:v>0.50586391564113276</c:v>
                </c:pt>
                <c:pt idx="431">
                  <c:v>0.51181336901419205</c:v>
                </c:pt>
                <c:pt idx="432">
                  <c:v>0.5649484274855312</c:v>
                </c:pt>
                <c:pt idx="433">
                  <c:v>0.63992156521256371</c:v>
                </c:pt>
                <c:pt idx="434">
                  <c:v>0.53020058505697565</c:v>
                </c:pt>
                <c:pt idx="435">
                  <c:v>0.53741911851681334</c:v>
                </c:pt>
                <c:pt idx="436">
                  <c:v>0.51634657395107708</c:v>
                </c:pt>
                <c:pt idx="437">
                  <c:v>0.45618660346615814</c:v>
                </c:pt>
                <c:pt idx="438">
                  <c:v>0.49085345391719376</c:v>
                </c:pt>
                <c:pt idx="439">
                  <c:v>0.5797765029308245</c:v>
                </c:pt>
                <c:pt idx="440">
                  <c:v>0.57801239642047009</c:v>
                </c:pt>
                <c:pt idx="441">
                  <c:v>0.60840173459535785</c:v>
                </c:pt>
                <c:pt idx="442">
                  <c:v>0.53578137677626314</c:v>
                </c:pt>
                <c:pt idx="443">
                  <c:v>0.4447349736812598</c:v>
                </c:pt>
                <c:pt idx="444">
                  <c:v>0.49265959970856266</c:v>
                </c:pt>
                <c:pt idx="445">
                  <c:v>0.49974516310774653</c:v>
                </c:pt>
                <c:pt idx="446">
                  <c:v>0.54593654846978767</c:v>
                </c:pt>
                <c:pt idx="447">
                  <c:v>0.58974734379746307</c:v>
                </c:pt>
                <c:pt idx="448">
                  <c:v>0.46839382913889538</c:v>
                </c:pt>
                <c:pt idx="449">
                  <c:v>0.50319809433227802</c:v>
                </c:pt>
                <c:pt idx="450">
                  <c:v>0.48522901789294703</c:v>
                </c:pt>
                <c:pt idx="451">
                  <c:v>0.53029583705492778</c:v>
                </c:pt>
                <c:pt idx="452">
                  <c:v>0.67636863414509141</c:v>
                </c:pt>
                <c:pt idx="453">
                  <c:v>0.478446402763336</c:v>
                </c:pt>
                <c:pt idx="454">
                  <c:v>0.47448683955747417</c:v>
                </c:pt>
                <c:pt idx="455">
                  <c:v>0.47754703376906255</c:v>
                </c:pt>
                <c:pt idx="456">
                  <c:v>0.54162094774079705</c:v>
                </c:pt>
                <c:pt idx="457">
                  <c:v>0.54473518804713983</c:v>
                </c:pt>
                <c:pt idx="458">
                  <c:v>0.61077673791176146</c:v>
                </c:pt>
                <c:pt idx="459">
                  <c:v>0.47932999931076714</c:v>
                </c:pt>
                <c:pt idx="460">
                  <c:v>0.53345853673806409</c:v>
                </c:pt>
                <c:pt idx="461">
                  <c:v>0.60548145525956953</c:v>
                </c:pt>
                <c:pt idx="462">
                  <c:v>0.49770165896762469</c:v>
                </c:pt>
                <c:pt idx="463">
                  <c:v>0.54292465930576794</c:v>
                </c:pt>
                <c:pt idx="464">
                  <c:v>0.71228382283500402</c:v>
                </c:pt>
                <c:pt idx="465">
                  <c:v>0.54322677419752263</c:v>
                </c:pt>
                <c:pt idx="466">
                  <c:v>0.55485807406669874</c:v>
                </c:pt>
                <c:pt idx="467">
                  <c:v>0.52266240490537141</c:v>
                </c:pt>
                <c:pt idx="468">
                  <c:v>0.67576520687355435</c:v>
                </c:pt>
                <c:pt idx="469">
                  <c:v>0.49608635669645662</c:v>
                </c:pt>
                <c:pt idx="470">
                  <c:v>0.51440748896489885</c:v>
                </c:pt>
                <c:pt idx="471">
                  <c:v>0.59113180041319313</c:v>
                </c:pt>
                <c:pt idx="472">
                  <c:v>0.51645537605502367</c:v>
                </c:pt>
                <c:pt idx="473">
                  <c:v>0.55744839751845987</c:v>
                </c:pt>
                <c:pt idx="474">
                  <c:v>0.54650293672721495</c:v>
                </c:pt>
                <c:pt idx="475">
                  <c:v>0.55093656844783512</c:v>
                </c:pt>
                <c:pt idx="476">
                  <c:v>0.46191234119399482</c:v>
                </c:pt>
                <c:pt idx="477">
                  <c:v>0.48007411310423082</c:v>
                </c:pt>
                <c:pt idx="478">
                  <c:v>0.49220368031071809</c:v>
                </c:pt>
                <c:pt idx="479">
                  <c:v>0.49968170293023856</c:v>
                </c:pt>
                <c:pt idx="480">
                  <c:v>0.66548792989684835</c:v>
                </c:pt>
                <c:pt idx="481">
                  <c:v>0.61280771051877614</c:v>
                </c:pt>
                <c:pt idx="482">
                  <c:v>0.47164116296927233</c:v>
                </c:pt>
                <c:pt idx="483">
                  <c:v>0.50765330127861641</c:v>
                </c:pt>
                <c:pt idx="484">
                  <c:v>0.55783465270393384</c:v>
                </c:pt>
                <c:pt idx="485">
                  <c:v>0.51224021278596055</c:v>
                </c:pt>
                <c:pt idx="486">
                  <c:v>0.54146834700266511</c:v>
                </c:pt>
                <c:pt idx="487">
                  <c:v>0.62265156929870868</c:v>
                </c:pt>
                <c:pt idx="488">
                  <c:v>0.51946365391516836</c:v>
                </c:pt>
                <c:pt idx="489">
                  <c:v>0.54395391177618613</c:v>
                </c:pt>
                <c:pt idx="490">
                  <c:v>0.46683618426635676</c:v>
                </c:pt>
                <c:pt idx="491">
                  <c:v>0.66660977990254067</c:v>
                </c:pt>
                <c:pt idx="492">
                  <c:v>0.49168831329522622</c:v>
                </c:pt>
                <c:pt idx="493">
                  <c:v>0.50023043592427363</c:v>
                </c:pt>
                <c:pt idx="494">
                  <c:v>0.48910919414523379</c:v>
                </c:pt>
                <c:pt idx="495">
                  <c:v>0.55338169896428646</c:v>
                </c:pt>
                <c:pt idx="496">
                  <c:v>0.50340079033699259</c:v>
                </c:pt>
                <c:pt idx="497">
                  <c:v>0.47542701319895847</c:v>
                </c:pt>
                <c:pt idx="498">
                  <c:v>0.61320550953031427</c:v>
                </c:pt>
                <c:pt idx="499">
                  <c:v>0.48815022320408819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B4-419C-AF5F-1FBB072883F2}"/>
            </c:ext>
          </c:extLst>
        </c:ser>
        <c:ser>
          <c:idx val="0"/>
          <c:order val="1"/>
          <c:tx>
            <c:strRef>
              <c:f>A700C!$K$3</c:f>
              <c:strCache>
                <c:ptCount val="1"/>
                <c:pt idx="0">
                  <c:v>A700 - IW1</c:v>
                </c:pt>
              </c:strCache>
            </c:strRef>
          </c:tx>
          <c:spPr>
            <a:ln w="38100">
              <a:noFill/>
            </a:ln>
          </c:spPr>
          <c:marker>
            <c:symbol val="diamond"/>
            <c:size val="7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A700C!$F$1:$F$2270</c:f>
              <c:numCache>
                <c:formatCode>General</c:formatCode>
                <c:ptCount val="2270"/>
                <c:pt idx="0">
                  <c:v>5</c:v>
                </c:pt>
                <c:pt idx="1">
                  <c:v>25</c:v>
                </c:pt>
                <c:pt idx="2">
                  <c:v>10</c:v>
                </c:pt>
                <c:pt idx="3">
                  <c:v>16</c:v>
                </c:pt>
                <c:pt idx="4">
                  <c:v>4</c:v>
                </c:pt>
                <c:pt idx="5">
                  <c:v>10</c:v>
                </c:pt>
                <c:pt idx="6">
                  <c:v>14</c:v>
                </c:pt>
                <c:pt idx="7">
                  <c:v>6</c:v>
                </c:pt>
                <c:pt idx="8">
                  <c:v>19</c:v>
                </c:pt>
                <c:pt idx="9">
                  <c:v>8</c:v>
                </c:pt>
                <c:pt idx="10">
                  <c:v>8</c:v>
                </c:pt>
                <c:pt idx="11">
                  <c:v>3</c:v>
                </c:pt>
                <c:pt idx="12">
                  <c:v>10</c:v>
                </c:pt>
                <c:pt idx="13">
                  <c:v>13</c:v>
                </c:pt>
                <c:pt idx="14">
                  <c:v>11</c:v>
                </c:pt>
                <c:pt idx="15">
                  <c:v>26</c:v>
                </c:pt>
                <c:pt idx="16">
                  <c:v>17</c:v>
                </c:pt>
                <c:pt idx="17">
                  <c:v>2</c:v>
                </c:pt>
                <c:pt idx="18">
                  <c:v>19</c:v>
                </c:pt>
                <c:pt idx="19">
                  <c:v>14</c:v>
                </c:pt>
                <c:pt idx="20">
                  <c:v>12</c:v>
                </c:pt>
                <c:pt idx="21">
                  <c:v>20</c:v>
                </c:pt>
                <c:pt idx="22">
                  <c:v>6</c:v>
                </c:pt>
                <c:pt idx="23">
                  <c:v>19</c:v>
                </c:pt>
                <c:pt idx="24">
                  <c:v>12</c:v>
                </c:pt>
                <c:pt idx="25">
                  <c:v>10</c:v>
                </c:pt>
                <c:pt idx="26">
                  <c:v>10</c:v>
                </c:pt>
                <c:pt idx="27">
                  <c:v>18</c:v>
                </c:pt>
                <c:pt idx="28">
                  <c:v>14</c:v>
                </c:pt>
                <c:pt idx="29">
                  <c:v>20</c:v>
                </c:pt>
                <c:pt idx="30">
                  <c:v>9</c:v>
                </c:pt>
                <c:pt idx="31">
                  <c:v>13</c:v>
                </c:pt>
                <c:pt idx="32">
                  <c:v>24</c:v>
                </c:pt>
                <c:pt idx="33">
                  <c:v>19</c:v>
                </c:pt>
                <c:pt idx="34">
                  <c:v>13</c:v>
                </c:pt>
                <c:pt idx="35">
                  <c:v>27</c:v>
                </c:pt>
                <c:pt idx="36">
                  <c:v>26</c:v>
                </c:pt>
                <c:pt idx="37">
                  <c:v>11</c:v>
                </c:pt>
                <c:pt idx="38">
                  <c:v>21</c:v>
                </c:pt>
                <c:pt idx="39">
                  <c:v>12</c:v>
                </c:pt>
                <c:pt idx="40">
                  <c:v>17</c:v>
                </c:pt>
                <c:pt idx="41">
                  <c:v>23</c:v>
                </c:pt>
                <c:pt idx="42">
                  <c:v>20</c:v>
                </c:pt>
                <c:pt idx="43">
                  <c:v>13</c:v>
                </c:pt>
                <c:pt idx="44">
                  <c:v>19</c:v>
                </c:pt>
                <c:pt idx="45">
                  <c:v>21</c:v>
                </c:pt>
                <c:pt idx="46">
                  <c:v>21</c:v>
                </c:pt>
                <c:pt idx="47">
                  <c:v>23</c:v>
                </c:pt>
                <c:pt idx="48">
                  <c:v>21</c:v>
                </c:pt>
                <c:pt idx="49">
                  <c:v>2</c:v>
                </c:pt>
                <c:pt idx="50">
                  <c:v>3</c:v>
                </c:pt>
                <c:pt idx="51">
                  <c:v>24</c:v>
                </c:pt>
                <c:pt idx="52">
                  <c:v>25</c:v>
                </c:pt>
                <c:pt idx="53">
                  <c:v>11</c:v>
                </c:pt>
                <c:pt idx="54">
                  <c:v>2</c:v>
                </c:pt>
                <c:pt idx="55">
                  <c:v>28</c:v>
                </c:pt>
                <c:pt idx="56">
                  <c:v>10</c:v>
                </c:pt>
                <c:pt idx="57">
                  <c:v>7</c:v>
                </c:pt>
                <c:pt idx="58">
                  <c:v>24</c:v>
                </c:pt>
                <c:pt idx="59">
                  <c:v>9</c:v>
                </c:pt>
                <c:pt idx="60">
                  <c:v>19</c:v>
                </c:pt>
                <c:pt idx="61">
                  <c:v>4</c:v>
                </c:pt>
                <c:pt idx="62">
                  <c:v>17</c:v>
                </c:pt>
                <c:pt idx="63">
                  <c:v>10</c:v>
                </c:pt>
                <c:pt idx="64">
                  <c:v>7</c:v>
                </c:pt>
                <c:pt idx="65">
                  <c:v>25</c:v>
                </c:pt>
                <c:pt idx="66">
                  <c:v>12</c:v>
                </c:pt>
                <c:pt idx="67">
                  <c:v>20</c:v>
                </c:pt>
                <c:pt idx="68">
                  <c:v>5</c:v>
                </c:pt>
                <c:pt idx="69">
                  <c:v>13</c:v>
                </c:pt>
                <c:pt idx="70">
                  <c:v>14</c:v>
                </c:pt>
                <c:pt idx="71">
                  <c:v>27</c:v>
                </c:pt>
                <c:pt idx="72">
                  <c:v>28</c:v>
                </c:pt>
                <c:pt idx="73">
                  <c:v>20</c:v>
                </c:pt>
                <c:pt idx="74">
                  <c:v>9</c:v>
                </c:pt>
                <c:pt idx="75">
                  <c:v>2</c:v>
                </c:pt>
                <c:pt idx="76">
                  <c:v>11</c:v>
                </c:pt>
                <c:pt idx="77">
                  <c:v>17</c:v>
                </c:pt>
                <c:pt idx="78">
                  <c:v>5</c:v>
                </c:pt>
                <c:pt idx="79">
                  <c:v>27</c:v>
                </c:pt>
                <c:pt idx="80">
                  <c:v>14</c:v>
                </c:pt>
                <c:pt idx="81">
                  <c:v>2</c:v>
                </c:pt>
                <c:pt idx="82">
                  <c:v>5</c:v>
                </c:pt>
                <c:pt idx="83">
                  <c:v>11</c:v>
                </c:pt>
                <c:pt idx="84">
                  <c:v>27</c:v>
                </c:pt>
                <c:pt idx="85">
                  <c:v>10</c:v>
                </c:pt>
                <c:pt idx="86">
                  <c:v>6</c:v>
                </c:pt>
                <c:pt idx="87">
                  <c:v>18</c:v>
                </c:pt>
                <c:pt idx="88">
                  <c:v>23</c:v>
                </c:pt>
                <c:pt idx="89">
                  <c:v>25</c:v>
                </c:pt>
                <c:pt idx="90">
                  <c:v>10</c:v>
                </c:pt>
                <c:pt idx="91">
                  <c:v>13</c:v>
                </c:pt>
                <c:pt idx="92">
                  <c:v>6</c:v>
                </c:pt>
                <c:pt idx="93">
                  <c:v>23</c:v>
                </c:pt>
                <c:pt idx="94">
                  <c:v>19</c:v>
                </c:pt>
                <c:pt idx="95">
                  <c:v>13</c:v>
                </c:pt>
                <c:pt idx="96">
                  <c:v>19</c:v>
                </c:pt>
                <c:pt idx="97">
                  <c:v>18</c:v>
                </c:pt>
                <c:pt idx="98">
                  <c:v>13</c:v>
                </c:pt>
                <c:pt idx="99">
                  <c:v>14</c:v>
                </c:pt>
                <c:pt idx="100">
                  <c:v>19</c:v>
                </c:pt>
                <c:pt idx="101">
                  <c:v>12</c:v>
                </c:pt>
                <c:pt idx="102">
                  <c:v>17</c:v>
                </c:pt>
                <c:pt idx="103">
                  <c:v>18</c:v>
                </c:pt>
                <c:pt idx="104">
                  <c:v>14</c:v>
                </c:pt>
                <c:pt idx="105">
                  <c:v>5</c:v>
                </c:pt>
                <c:pt idx="106">
                  <c:v>11</c:v>
                </c:pt>
                <c:pt idx="107">
                  <c:v>22</c:v>
                </c:pt>
                <c:pt idx="108">
                  <c:v>1</c:v>
                </c:pt>
                <c:pt idx="109">
                  <c:v>27</c:v>
                </c:pt>
                <c:pt idx="110">
                  <c:v>10</c:v>
                </c:pt>
                <c:pt idx="111">
                  <c:v>23</c:v>
                </c:pt>
                <c:pt idx="112">
                  <c:v>5</c:v>
                </c:pt>
                <c:pt idx="113">
                  <c:v>2</c:v>
                </c:pt>
                <c:pt idx="114">
                  <c:v>4</c:v>
                </c:pt>
                <c:pt idx="115">
                  <c:v>26</c:v>
                </c:pt>
                <c:pt idx="116">
                  <c:v>28</c:v>
                </c:pt>
                <c:pt idx="117">
                  <c:v>24</c:v>
                </c:pt>
                <c:pt idx="118">
                  <c:v>21</c:v>
                </c:pt>
                <c:pt idx="119">
                  <c:v>1</c:v>
                </c:pt>
                <c:pt idx="120">
                  <c:v>18</c:v>
                </c:pt>
                <c:pt idx="121">
                  <c:v>25</c:v>
                </c:pt>
                <c:pt idx="122">
                  <c:v>12</c:v>
                </c:pt>
                <c:pt idx="123">
                  <c:v>10</c:v>
                </c:pt>
                <c:pt idx="124">
                  <c:v>17</c:v>
                </c:pt>
                <c:pt idx="125">
                  <c:v>14</c:v>
                </c:pt>
                <c:pt idx="126">
                  <c:v>10</c:v>
                </c:pt>
                <c:pt idx="127">
                  <c:v>28</c:v>
                </c:pt>
                <c:pt idx="128">
                  <c:v>5</c:v>
                </c:pt>
                <c:pt idx="129">
                  <c:v>12</c:v>
                </c:pt>
                <c:pt idx="130">
                  <c:v>3</c:v>
                </c:pt>
                <c:pt idx="131">
                  <c:v>22</c:v>
                </c:pt>
                <c:pt idx="132">
                  <c:v>10</c:v>
                </c:pt>
                <c:pt idx="133">
                  <c:v>2</c:v>
                </c:pt>
                <c:pt idx="134">
                  <c:v>19</c:v>
                </c:pt>
                <c:pt idx="135">
                  <c:v>18</c:v>
                </c:pt>
                <c:pt idx="136">
                  <c:v>18</c:v>
                </c:pt>
                <c:pt idx="137">
                  <c:v>27</c:v>
                </c:pt>
                <c:pt idx="138">
                  <c:v>14</c:v>
                </c:pt>
                <c:pt idx="139">
                  <c:v>9</c:v>
                </c:pt>
                <c:pt idx="140">
                  <c:v>23</c:v>
                </c:pt>
                <c:pt idx="141">
                  <c:v>27</c:v>
                </c:pt>
                <c:pt idx="142">
                  <c:v>2</c:v>
                </c:pt>
                <c:pt idx="143">
                  <c:v>1</c:v>
                </c:pt>
                <c:pt idx="144">
                  <c:v>5</c:v>
                </c:pt>
                <c:pt idx="145">
                  <c:v>1</c:v>
                </c:pt>
                <c:pt idx="146">
                  <c:v>4</c:v>
                </c:pt>
                <c:pt idx="147">
                  <c:v>23</c:v>
                </c:pt>
                <c:pt idx="148">
                  <c:v>19</c:v>
                </c:pt>
                <c:pt idx="149">
                  <c:v>23</c:v>
                </c:pt>
                <c:pt idx="150">
                  <c:v>25</c:v>
                </c:pt>
                <c:pt idx="151">
                  <c:v>6</c:v>
                </c:pt>
                <c:pt idx="152">
                  <c:v>27</c:v>
                </c:pt>
                <c:pt idx="153">
                  <c:v>25</c:v>
                </c:pt>
                <c:pt idx="154">
                  <c:v>7</c:v>
                </c:pt>
                <c:pt idx="155">
                  <c:v>7</c:v>
                </c:pt>
                <c:pt idx="156">
                  <c:v>25</c:v>
                </c:pt>
                <c:pt idx="157">
                  <c:v>14</c:v>
                </c:pt>
                <c:pt idx="158">
                  <c:v>19</c:v>
                </c:pt>
                <c:pt idx="159">
                  <c:v>10</c:v>
                </c:pt>
                <c:pt idx="160">
                  <c:v>6</c:v>
                </c:pt>
                <c:pt idx="161">
                  <c:v>23</c:v>
                </c:pt>
                <c:pt idx="162">
                  <c:v>20</c:v>
                </c:pt>
                <c:pt idx="163">
                  <c:v>3</c:v>
                </c:pt>
                <c:pt idx="164">
                  <c:v>7</c:v>
                </c:pt>
                <c:pt idx="165">
                  <c:v>28</c:v>
                </c:pt>
                <c:pt idx="166">
                  <c:v>24</c:v>
                </c:pt>
                <c:pt idx="167">
                  <c:v>22</c:v>
                </c:pt>
                <c:pt idx="168">
                  <c:v>9</c:v>
                </c:pt>
                <c:pt idx="169">
                  <c:v>1</c:v>
                </c:pt>
                <c:pt idx="170">
                  <c:v>23</c:v>
                </c:pt>
                <c:pt idx="171">
                  <c:v>26</c:v>
                </c:pt>
                <c:pt idx="172">
                  <c:v>28</c:v>
                </c:pt>
                <c:pt idx="173">
                  <c:v>25</c:v>
                </c:pt>
                <c:pt idx="174">
                  <c:v>19</c:v>
                </c:pt>
                <c:pt idx="175">
                  <c:v>13</c:v>
                </c:pt>
                <c:pt idx="176">
                  <c:v>1</c:v>
                </c:pt>
                <c:pt idx="177">
                  <c:v>25</c:v>
                </c:pt>
                <c:pt idx="178">
                  <c:v>21</c:v>
                </c:pt>
                <c:pt idx="179">
                  <c:v>16</c:v>
                </c:pt>
                <c:pt idx="180">
                  <c:v>22</c:v>
                </c:pt>
                <c:pt idx="181">
                  <c:v>2</c:v>
                </c:pt>
                <c:pt idx="182">
                  <c:v>17</c:v>
                </c:pt>
                <c:pt idx="183">
                  <c:v>11</c:v>
                </c:pt>
                <c:pt idx="184">
                  <c:v>27</c:v>
                </c:pt>
                <c:pt idx="185">
                  <c:v>8</c:v>
                </c:pt>
                <c:pt idx="186">
                  <c:v>24</c:v>
                </c:pt>
                <c:pt idx="187">
                  <c:v>26</c:v>
                </c:pt>
                <c:pt idx="188">
                  <c:v>20</c:v>
                </c:pt>
                <c:pt idx="189">
                  <c:v>10</c:v>
                </c:pt>
                <c:pt idx="190">
                  <c:v>1</c:v>
                </c:pt>
                <c:pt idx="191">
                  <c:v>13</c:v>
                </c:pt>
                <c:pt idx="192">
                  <c:v>2</c:v>
                </c:pt>
                <c:pt idx="193">
                  <c:v>7</c:v>
                </c:pt>
                <c:pt idx="194">
                  <c:v>11</c:v>
                </c:pt>
                <c:pt idx="195">
                  <c:v>6</c:v>
                </c:pt>
                <c:pt idx="196">
                  <c:v>10</c:v>
                </c:pt>
                <c:pt idx="197">
                  <c:v>28</c:v>
                </c:pt>
                <c:pt idx="198">
                  <c:v>9</c:v>
                </c:pt>
                <c:pt idx="199">
                  <c:v>9</c:v>
                </c:pt>
                <c:pt idx="200">
                  <c:v>10</c:v>
                </c:pt>
                <c:pt idx="201">
                  <c:v>4</c:v>
                </c:pt>
                <c:pt idx="202">
                  <c:v>3</c:v>
                </c:pt>
                <c:pt idx="203">
                  <c:v>19</c:v>
                </c:pt>
                <c:pt idx="204">
                  <c:v>18</c:v>
                </c:pt>
                <c:pt idx="205">
                  <c:v>12</c:v>
                </c:pt>
                <c:pt idx="206">
                  <c:v>1</c:v>
                </c:pt>
                <c:pt idx="207">
                  <c:v>25</c:v>
                </c:pt>
                <c:pt idx="208">
                  <c:v>10</c:v>
                </c:pt>
                <c:pt idx="209">
                  <c:v>23</c:v>
                </c:pt>
                <c:pt idx="210">
                  <c:v>1</c:v>
                </c:pt>
                <c:pt idx="211">
                  <c:v>23</c:v>
                </c:pt>
                <c:pt idx="212">
                  <c:v>5</c:v>
                </c:pt>
                <c:pt idx="213">
                  <c:v>2</c:v>
                </c:pt>
                <c:pt idx="214">
                  <c:v>6</c:v>
                </c:pt>
                <c:pt idx="215">
                  <c:v>5</c:v>
                </c:pt>
                <c:pt idx="216">
                  <c:v>25</c:v>
                </c:pt>
                <c:pt idx="217">
                  <c:v>13</c:v>
                </c:pt>
                <c:pt idx="218">
                  <c:v>22</c:v>
                </c:pt>
                <c:pt idx="219">
                  <c:v>23</c:v>
                </c:pt>
                <c:pt idx="220">
                  <c:v>1</c:v>
                </c:pt>
                <c:pt idx="221">
                  <c:v>7</c:v>
                </c:pt>
                <c:pt idx="222">
                  <c:v>1</c:v>
                </c:pt>
                <c:pt idx="223">
                  <c:v>17</c:v>
                </c:pt>
                <c:pt idx="224">
                  <c:v>27</c:v>
                </c:pt>
                <c:pt idx="225">
                  <c:v>20</c:v>
                </c:pt>
                <c:pt idx="226">
                  <c:v>6</c:v>
                </c:pt>
                <c:pt idx="227">
                  <c:v>18</c:v>
                </c:pt>
                <c:pt idx="228">
                  <c:v>26</c:v>
                </c:pt>
                <c:pt idx="229">
                  <c:v>14</c:v>
                </c:pt>
                <c:pt idx="230">
                  <c:v>18</c:v>
                </c:pt>
                <c:pt idx="231">
                  <c:v>21</c:v>
                </c:pt>
                <c:pt idx="232">
                  <c:v>18</c:v>
                </c:pt>
                <c:pt idx="233">
                  <c:v>18</c:v>
                </c:pt>
                <c:pt idx="234">
                  <c:v>9</c:v>
                </c:pt>
                <c:pt idx="235">
                  <c:v>1</c:v>
                </c:pt>
                <c:pt idx="236">
                  <c:v>11</c:v>
                </c:pt>
                <c:pt idx="237">
                  <c:v>25</c:v>
                </c:pt>
                <c:pt idx="238">
                  <c:v>3</c:v>
                </c:pt>
                <c:pt idx="239">
                  <c:v>8</c:v>
                </c:pt>
                <c:pt idx="240">
                  <c:v>22</c:v>
                </c:pt>
                <c:pt idx="241">
                  <c:v>8</c:v>
                </c:pt>
                <c:pt idx="242">
                  <c:v>28</c:v>
                </c:pt>
                <c:pt idx="243">
                  <c:v>22</c:v>
                </c:pt>
                <c:pt idx="244">
                  <c:v>2</c:v>
                </c:pt>
                <c:pt idx="245">
                  <c:v>7</c:v>
                </c:pt>
                <c:pt idx="246">
                  <c:v>9</c:v>
                </c:pt>
                <c:pt idx="247">
                  <c:v>3</c:v>
                </c:pt>
                <c:pt idx="248">
                  <c:v>19</c:v>
                </c:pt>
                <c:pt idx="249">
                  <c:v>17</c:v>
                </c:pt>
                <c:pt idx="250">
                  <c:v>4</c:v>
                </c:pt>
                <c:pt idx="251">
                  <c:v>17</c:v>
                </c:pt>
                <c:pt idx="252">
                  <c:v>11</c:v>
                </c:pt>
                <c:pt idx="253">
                  <c:v>14</c:v>
                </c:pt>
                <c:pt idx="254">
                  <c:v>4</c:v>
                </c:pt>
                <c:pt idx="255">
                  <c:v>23</c:v>
                </c:pt>
                <c:pt idx="256">
                  <c:v>12</c:v>
                </c:pt>
                <c:pt idx="257">
                  <c:v>26</c:v>
                </c:pt>
                <c:pt idx="258">
                  <c:v>20</c:v>
                </c:pt>
                <c:pt idx="259">
                  <c:v>18</c:v>
                </c:pt>
                <c:pt idx="260">
                  <c:v>27</c:v>
                </c:pt>
                <c:pt idx="261">
                  <c:v>27</c:v>
                </c:pt>
                <c:pt idx="262">
                  <c:v>3</c:v>
                </c:pt>
                <c:pt idx="263">
                  <c:v>17</c:v>
                </c:pt>
                <c:pt idx="264">
                  <c:v>12</c:v>
                </c:pt>
                <c:pt idx="265">
                  <c:v>24</c:v>
                </c:pt>
                <c:pt idx="266">
                  <c:v>27</c:v>
                </c:pt>
                <c:pt idx="267">
                  <c:v>6</c:v>
                </c:pt>
                <c:pt idx="268">
                  <c:v>20</c:v>
                </c:pt>
                <c:pt idx="269">
                  <c:v>10</c:v>
                </c:pt>
                <c:pt idx="270">
                  <c:v>4</c:v>
                </c:pt>
                <c:pt idx="271">
                  <c:v>7</c:v>
                </c:pt>
                <c:pt idx="272">
                  <c:v>14</c:v>
                </c:pt>
                <c:pt idx="273">
                  <c:v>13</c:v>
                </c:pt>
                <c:pt idx="274">
                  <c:v>2</c:v>
                </c:pt>
                <c:pt idx="275">
                  <c:v>18</c:v>
                </c:pt>
                <c:pt idx="276">
                  <c:v>28</c:v>
                </c:pt>
                <c:pt idx="277">
                  <c:v>24</c:v>
                </c:pt>
                <c:pt idx="278">
                  <c:v>26</c:v>
                </c:pt>
                <c:pt idx="279">
                  <c:v>28</c:v>
                </c:pt>
                <c:pt idx="280">
                  <c:v>9</c:v>
                </c:pt>
                <c:pt idx="281">
                  <c:v>2</c:v>
                </c:pt>
                <c:pt idx="282">
                  <c:v>14</c:v>
                </c:pt>
                <c:pt idx="283">
                  <c:v>17</c:v>
                </c:pt>
                <c:pt idx="284">
                  <c:v>1</c:v>
                </c:pt>
                <c:pt idx="285">
                  <c:v>2</c:v>
                </c:pt>
                <c:pt idx="286">
                  <c:v>20</c:v>
                </c:pt>
                <c:pt idx="287">
                  <c:v>22</c:v>
                </c:pt>
                <c:pt idx="288">
                  <c:v>20</c:v>
                </c:pt>
                <c:pt idx="289">
                  <c:v>2</c:v>
                </c:pt>
                <c:pt idx="290">
                  <c:v>20</c:v>
                </c:pt>
                <c:pt idx="291">
                  <c:v>27</c:v>
                </c:pt>
                <c:pt idx="292">
                  <c:v>17</c:v>
                </c:pt>
                <c:pt idx="293">
                  <c:v>7</c:v>
                </c:pt>
                <c:pt idx="294">
                  <c:v>5</c:v>
                </c:pt>
                <c:pt idx="295">
                  <c:v>23</c:v>
                </c:pt>
                <c:pt idx="296">
                  <c:v>23</c:v>
                </c:pt>
                <c:pt idx="297">
                  <c:v>4</c:v>
                </c:pt>
                <c:pt idx="298">
                  <c:v>25</c:v>
                </c:pt>
                <c:pt idx="299">
                  <c:v>17</c:v>
                </c:pt>
                <c:pt idx="300">
                  <c:v>17</c:v>
                </c:pt>
                <c:pt idx="301">
                  <c:v>5</c:v>
                </c:pt>
                <c:pt idx="302">
                  <c:v>12</c:v>
                </c:pt>
                <c:pt idx="303">
                  <c:v>19</c:v>
                </c:pt>
                <c:pt idx="304">
                  <c:v>16</c:v>
                </c:pt>
                <c:pt idx="305">
                  <c:v>27</c:v>
                </c:pt>
                <c:pt idx="306">
                  <c:v>2</c:v>
                </c:pt>
                <c:pt idx="307">
                  <c:v>4</c:v>
                </c:pt>
                <c:pt idx="308">
                  <c:v>8</c:v>
                </c:pt>
                <c:pt idx="309">
                  <c:v>11</c:v>
                </c:pt>
                <c:pt idx="310">
                  <c:v>8</c:v>
                </c:pt>
                <c:pt idx="311">
                  <c:v>21</c:v>
                </c:pt>
                <c:pt idx="312">
                  <c:v>9</c:v>
                </c:pt>
                <c:pt idx="313">
                  <c:v>3</c:v>
                </c:pt>
                <c:pt idx="314">
                  <c:v>14</c:v>
                </c:pt>
                <c:pt idx="315">
                  <c:v>14</c:v>
                </c:pt>
                <c:pt idx="316">
                  <c:v>17</c:v>
                </c:pt>
                <c:pt idx="317">
                  <c:v>8</c:v>
                </c:pt>
                <c:pt idx="318">
                  <c:v>21</c:v>
                </c:pt>
                <c:pt idx="319">
                  <c:v>24</c:v>
                </c:pt>
                <c:pt idx="320">
                  <c:v>13</c:v>
                </c:pt>
                <c:pt idx="321">
                  <c:v>16</c:v>
                </c:pt>
                <c:pt idx="322">
                  <c:v>5</c:v>
                </c:pt>
                <c:pt idx="323">
                  <c:v>22</c:v>
                </c:pt>
                <c:pt idx="324">
                  <c:v>1</c:v>
                </c:pt>
                <c:pt idx="325">
                  <c:v>12</c:v>
                </c:pt>
                <c:pt idx="326">
                  <c:v>12</c:v>
                </c:pt>
                <c:pt idx="327">
                  <c:v>23</c:v>
                </c:pt>
                <c:pt idx="328">
                  <c:v>20</c:v>
                </c:pt>
                <c:pt idx="329">
                  <c:v>17</c:v>
                </c:pt>
                <c:pt idx="330">
                  <c:v>1</c:v>
                </c:pt>
                <c:pt idx="331">
                  <c:v>12</c:v>
                </c:pt>
                <c:pt idx="332">
                  <c:v>24</c:v>
                </c:pt>
                <c:pt idx="333">
                  <c:v>4</c:v>
                </c:pt>
                <c:pt idx="334">
                  <c:v>1</c:v>
                </c:pt>
                <c:pt idx="335">
                  <c:v>22</c:v>
                </c:pt>
                <c:pt idx="336">
                  <c:v>21</c:v>
                </c:pt>
                <c:pt idx="337">
                  <c:v>3</c:v>
                </c:pt>
                <c:pt idx="338">
                  <c:v>5</c:v>
                </c:pt>
                <c:pt idx="339">
                  <c:v>6</c:v>
                </c:pt>
                <c:pt idx="340">
                  <c:v>11</c:v>
                </c:pt>
                <c:pt idx="341">
                  <c:v>6</c:v>
                </c:pt>
                <c:pt idx="342">
                  <c:v>19</c:v>
                </c:pt>
                <c:pt idx="343">
                  <c:v>24</c:v>
                </c:pt>
                <c:pt idx="344">
                  <c:v>18</c:v>
                </c:pt>
                <c:pt idx="345">
                  <c:v>14</c:v>
                </c:pt>
                <c:pt idx="346">
                  <c:v>8</c:v>
                </c:pt>
                <c:pt idx="347">
                  <c:v>26</c:v>
                </c:pt>
                <c:pt idx="348">
                  <c:v>6</c:v>
                </c:pt>
                <c:pt idx="349">
                  <c:v>1</c:v>
                </c:pt>
                <c:pt idx="350">
                  <c:v>5</c:v>
                </c:pt>
                <c:pt idx="351">
                  <c:v>16</c:v>
                </c:pt>
                <c:pt idx="352">
                  <c:v>17</c:v>
                </c:pt>
                <c:pt idx="353">
                  <c:v>21</c:v>
                </c:pt>
                <c:pt idx="354">
                  <c:v>20</c:v>
                </c:pt>
                <c:pt idx="355">
                  <c:v>9</c:v>
                </c:pt>
                <c:pt idx="356">
                  <c:v>8</c:v>
                </c:pt>
                <c:pt idx="357">
                  <c:v>1</c:v>
                </c:pt>
                <c:pt idx="358">
                  <c:v>28</c:v>
                </c:pt>
                <c:pt idx="359">
                  <c:v>8</c:v>
                </c:pt>
                <c:pt idx="360">
                  <c:v>18</c:v>
                </c:pt>
                <c:pt idx="361">
                  <c:v>11</c:v>
                </c:pt>
                <c:pt idx="362">
                  <c:v>25</c:v>
                </c:pt>
                <c:pt idx="363">
                  <c:v>28</c:v>
                </c:pt>
                <c:pt idx="364">
                  <c:v>9</c:v>
                </c:pt>
                <c:pt idx="365">
                  <c:v>3</c:v>
                </c:pt>
                <c:pt idx="366">
                  <c:v>6</c:v>
                </c:pt>
                <c:pt idx="367">
                  <c:v>19</c:v>
                </c:pt>
                <c:pt idx="368">
                  <c:v>17</c:v>
                </c:pt>
                <c:pt idx="369">
                  <c:v>9</c:v>
                </c:pt>
                <c:pt idx="370">
                  <c:v>13</c:v>
                </c:pt>
                <c:pt idx="371">
                  <c:v>3</c:v>
                </c:pt>
                <c:pt idx="372">
                  <c:v>26</c:v>
                </c:pt>
                <c:pt idx="373">
                  <c:v>22</c:v>
                </c:pt>
                <c:pt idx="374">
                  <c:v>8</c:v>
                </c:pt>
                <c:pt idx="375">
                  <c:v>17</c:v>
                </c:pt>
                <c:pt idx="376">
                  <c:v>12</c:v>
                </c:pt>
                <c:pt idx="377">
                  <c:v>14</c:v>
                </c:pt>
                <c:pt idx="378">
                  <c:v>10</c:v>
                </c:pt>
                <c:pt idx="379">
                  <c:v>11</c:v>
                </c:pt>
                <c:pt idx="380">
                  <c:v>18</c:v>
                </c:pt>
                <c:pt idx="381">
                  <c:v>26</c:v>
                </c:pt>
                <c:pt idx="382">
                  <c:v>5</c:v>
                </c:pt>
                <c:pt idx="383">
                  <c:v>25</c:v>
                </c:pt>
                <c:pt idx="384">
                  <c:v>18</c:v>
                </c:pt>
                <c:pt idx="385">
                  <c:v>21</c:v>
                </c:pt>
                <c:pt idx="386">
                  <c:v>17</c:v>
                </c:pt>
                <c:pt idx="387">
                  <c:v>6</c:v>
                </c:pt>
                <c:pt idx="388">
                  <c:v>10</c:v>
                </c:pt>
                <c:pt idx="389">
                  <c:v>28</c:v>
                </c:pt>
                <c:pt idx="390">
                  <c:v>20</c:v>
                </c:pt>
                <c:pt idx="391">
                  <c:v>26</c:v>
                </c:pt>
                <c:pt idx="392">
                  <c:v>10</c:v>
                </c:pt>
                <c:pt idx="393">
                  <c:v>21</c:v>
                </c:pt>
                <c:pt idx="394">
                  <c:v>5</c:v>
                </c:pt>
                <c:pt idx="395">
                  <c:v>13</c:v>
                </c:pt>
                <c:pt idx="396">
                  <c:v>9</c:v>
                </c:pt>
                <c:pt idx="397">
                  <c:v>27</c:v>
                </c:pt>
                <c:pt idx="398">
                  <c:v>14</c:v>
                </c:pt>
                <c:pt idx="399">
                  <c:v>25</c:v>
                </c:pt>
                <c:pt idx="400">
                  <c:v>14</c:v>
                </c:pt>
                <c:pt idx="401">
                  <c:v>6</c:v>
                </c:pt>
                <c:pt idx="402">
                  <c:v>22</c:v>
                </c:pt>
                <c:pt idx="403">
                  <c:v>24</c:v>
                </c:pt>
                <c:pt idx="404">
                  <c:v>26</c:v>
                </c:pt>
                <c:pt idx="405">
                  <c:v>2</c:v>
                </c:pt>
                <c:pt idx="406">
                  <c:v>11</c:v>
                </c:pt>
                <c:pt idx="407">
                  <c:v>10</c:v>
                </c:pt>
                <c:pt idx="408">
                  <c:v>6</c:v>
                </c:pt>
                <c:pt idx="409">
                  <c:v>9</c:v>
                </c:pt>
                <c:pt idx="410">
                  <c:v>11</c:v>
                </c:pt>
                <c:pt idx="411">
                  <c:v>23</c:v>
                </c:pt>
                <c:pt idx="412">
                  <c:v>24</c:v>
                </c:pt>
                <c:pt idx="413">
                  <c:v>4</c:v>
                </c:pt>
                <c:pt idx="414">
                  <c:v>2</c:v>
                </c:pt>
                <c:pt idx="415">
                  <c:v>13</c:v>
                </c:pt>
                <c:pt idx="416">
                  <c:v>21</c:v>
                </c:pt>
                <c:pt idx="417">
                  <c:v>26</c:v>
                </c:pt>
                <c:pt idx="418">
                  <c:v>5</c:v>
                </c:pt>
                <c:pt idx="419">
                  <c:v>5</c:v>
                </c:pt>
                <c:pt idx="420">
                  <c:v>28</c:v>
                </c:pt>
                <c:pt idx="421">
                  <c:v>25</c:v>
                </c:pt>
                <c:pt idx="422">
                  <c:v>7</c:v>
                </c:pt>
                <c:pt idx="423">
                  <c:v>3</c:v>
                </c:pt>
                <c:pt idx="424">
                  <c:v>11</c:v>
                </c:pt>
                <c:pt idx="425">
                  <c:v>19</c:v>
                </c:pt>
                <c:pt idx="426">
                  <c:v>3</c:v>
                </c:pt>
                <c:pt idx="427">
                  <c:v>17</c:v>
                </c:pt>
                <c:pt idx="428">
                  <c:v>3</c:v>
                </c:pt>
                <c:pt idx="429">
                  <c:v>25</c:v>
                </c:pt>
                <c:pt idx="430">
                  <c:v>9</c:v>
                </c:pt>
                <c:pt idx="431">
                  <c:v>17</c:v>
                </c:pt>
                <c:pt idx="432">
                  <c:v>19</c:v>
                </c:pt>
                <c:pt idx="433">
                  <c:v>8</c:v>
                </c:pt>
                <c:pt idx="434">
                  <c:v>26</c:v>
                </c:pt>
                <c:pt idx="435">
                  <c:v>20</c:v>
                </c:pt>
                <c:pt idx="436">
                  <c:v>8</c:v>
                </c:pt>
                <c:pt idx="437">
                  <c:v>7</c:v>
                </c:pt>
                <c:pt idx="438">
                  <c:v>27</c:v>
                </c:pt>
                <c:pt idx="439">
                  <c:v>21</c:v>
                </c:pt>
                <c:pt idx="440">
                  <c:v>20</c:v>
                </c:pt>
                <c:pt idx="441">
                  <c:v>3</c:v>
                </c:pt>
                <c:pt idx="442">
                  <c:v>5</c:v>
                </c:pt>
                <c:pt idx="443">
                  <c:v>19</c:v>
                </c:pt>
                <c:pt idx="444">
                  <c:v>19</c:v>
                </c:pt>
                <c:pt idx="445">
                  <c:v>22</c:v>
                </c:pt>
                <c:pt idx="446">
                  <c:v>21</c:v>
                </c:pt>
                <c:pt idx="447">
                  <c:v>8</c:v>
                </c:pt>
                <c:pt idx="448">
                  <c:v>4</c:v>
                </c:pt>
                <c:pt idx="449">
                  <c:v>27</c:v>
                </c:pt>
                <c:pt idx="450">
                  <c:v>12</c:v>
                </c:pt>
                <c:pt idx="451">
                  <c:v>19</c:v>
                </c:pt>
                <c:pt idx="452">
                  <c:v>1</c:v>
                </c:pt>
                <c:pt idx="453">
                  <c:v>10</c:v>
                </c:pt>
                <c:pt idx="454">
                  <c:v>24</c:v>
                </c:pt>
                <c:pt idx="455">
                  <c:v>9</c:v>
                </c:pt>
                <c:pt idx="456">
                  <c:v>16</c:v>
                </c:pt>
                <c:pt idx="457">
                  <c:v>25</c:v>
                </c:pt>
                <c:pt idx="458">
                  <c:v>27</c:v>
                </c:pt>
                <c:pt idx="459">
                  <c:v>4</c:v>
                </c:pt>
                <c:pt idx="460">
                  <c:v>5</c:v>
                </c:pt>
                <c:pt idx="461">
                  <c:v>26</c:v>
                </c:pt>
                <c:pt idx="462">
                  <c:v>23</c:v>
                </c:pt>
                <c:pt idx="463">
                  <c:v>22</c:v>
                </c:pt>
                <c:pt idx="464">
                  <c:v>9</c:v>
                </c:pt>
                <c:pt idx="465">
                  <c:v>14</c:v>
                </c:pt>
                <c:pt idx="466">
                  <c:v>26</c:v>
                </c:pt>
                <c:pt idx="467">
                  <c:v>26</c:v>
                </c:pt>
                <c:pt idx="468">
                  <c:v>23</c:v>
                </c:pt>
                <c:pt idx="469">
                  <c:v>3</c:v>
                </c:pt>
                <c:pt idx="470">
                  <c:v>5</c:v>
                </c:pt>
                <c:pt idx="471">
                  <c:v>4</c:v>
                </c:pt>
                <c:pt idx="472">
                  <c:v>26</c:v>
                </c:pt>
                <c:pt idx="473">
                  <c:v>18</c:v>
                </c:pt>
                <c:pt idx="474">
                  <c:v>13</c:v>
                </c:pt>
                <c:pt idx="475">
                  <c:v>10</c:v>
                </c:pt>
                <c:pt idx="476">
                  <c:v>3</c:v>
                </c:pt>
                <c:pt idx="477">
                  <c:v>5</c:v>
                </c:pt>
                <c:pt idx="478">
                  <c:v>11</c:v>
                </c:pt>
                <c:pt idx="479">
                  <c:v>3</c:v>
                </c:pt>
                <c:pt idx="480">
                  <c:v>19</c:v>
                </c:pt>
                <c:pt idx="481">
                  <c:v>22</c:v>
                </c:pt>
                <c:pt idx="482">
                  <c:v>2</c:v>
                </c:pt>
                <c:pt idx="483">
                  <c:v>11</c:v>
                </c:pt>
                <c:pt idx="484">
                  <c:v>18</c:v>
                </c:pt>
                <c:pt idx="485">
                  <c:v>28</c:v>
                </c:pt>
                <c:pt idx="486">
                  <c:v>8</c:v>
                </c:pt>
                <c:pt idx="487">
                  <c:v>17</c:v>
                </c:pt>
                <c:pt idx="488">
                  <c:v>27</c:v>
                </c:pt>
                <c:pt idx="489">
                  <c:v>5</c:v>
                </c:pt>
                <c:pt idx="490">
                  <c:v>6</c:v>
                </c:pt>
                <c:pt idx="491">
                  <c:v>1</c:v>
                </c:pt>
                <c:pt idx="492">
                  <c:v>18</c:v>
                </c:pt>
                <c:pt idx="493">
                  <c:v>3</c:v>
                </c:pt>
                <c:pt idx="494">
                  <c:v>27</c:v>
                </c:pt>
                <c:pt idx="495">
                  <c:v>9</c:v>
                </c:pt>
                <c:pt idx="496">
                  <c:v>6</c:v>
                </c:pt>
                <c:pt idx="497">
                  <c:v>12</c:v>
                </c:pt>
                <c:pt idx="498">
                  <c:v>20</c:v>
                </c:pt>
                <c:pt idx="499">
                  <c:v>7</c:v>
                </c:pt>
              </c:numCache>
            </c:numRef>
          </c:xVal>
          <c:yVal>
            <c:numRef>
              <c:f>A700C!$C$1:$C$2270</c:f>
              <c:numCache>
                <c:formatCode>General</c:formatCode>
                <c:ptCount val="2270"/>
                <c:pt idx="0">
                  <c:v>0.49945619706600075</c:v>
                </c:pt>
                <c:pt idx="1">
                  <c:v>0.50696542505490927</c:v>
                </c:pt>
                <c:pt idx="2">
                  <c:v>0.5126337831767217</c:v>
                </c:pt>
                <c:pt idx="3">
                  <c:v>0.50963615403313423</c:v>
                </c:pt>
                <c:pt idx="4">
                  <c:v>0.58420883828595083</c:v>
                </c:pt>
                <c:pt idx="5">
                  <c:v>0.49504941863061008</c:v>
                </c:pt>
                <c:pt idx="6">
                  <c:v>0.60372204035766897</c:v>
                </c:pt>
                <c:pt idx="7">
                  <c:v>0.61084809974561283</c:v>
                </c:pt>
                <c:pt idx="8">
                  <c:v>0.60623272992909438</c:v>
                </c:pt>
                <c:pt idx="9">
                  <c:v>0.5501894915332427</c:v>
                </c:pt>
                <c:pt idx="10">
                  <c:v>0.52149370054683031</c:v>
                </c:pt>
                <c:pt idx="11">
                  <c:v>0.53044893164658113</c:v>
                </c:pt>
                <c:pt idx="12">
                  <c:v>0.47654225791380128</c:v>
                </c:pt>
                <c:pt idx="13">
                  <c:v>0.5986836232683278</c:v>
                </c:pt>
                <c:pt idx="14">
                  <c:v>0.5006340068488444</c:v>
                </c:pt>
                <c:pt idx="15">
                  <c:v>0.51878121008019729</c:v>
                </c:pt>
                <c:pt idx="16">
                  <c:v>0.60162452098863717</c:v>
                </c:pt>
                <c:pt idx="17">
                  <c:v>0.52874828531373474</c:v>
                </c:pt>
                <c:pt idx="18">
                  <c:v>0.52033586096576134</c:v>
                </c:pt>
                <c:pt idx="19">
                  <c:v>0.51199183533051063</c:v>
                </c:pt>
                <c:pt idx="20">
                  <c:v>0.48526429755388717</c:v>
                </c:pt>
                <c:pt idx="21">
                  <c:v>0.50269920967806492</c:v>
                </c:pt>
                <c:pt idx="22">
                  <c:v>0.56314604732726348</c:v>
                </c:pt>
                <c:pt idx="23">
                  <c:v>0.54289959623955375</c:v>
                </c:pt>
                <c:pt idx="24">
                  <c:v>0.47324976735205621</c:v>
                </c:pt>
                <c:pt idx="25">
                  <c:v>0.5418931844945033</c:v>
                </c:pt>
                <c:pt idx="26">
                  <c:v>0.4893097912724822</c:v>
                </c:pt>
                <c:pt idx="27">
                  <c:v>0.67762938045369514</c:v>
                </c:pt>
                <c:pt idx="28">
                  <c:v>0.55197273486755372</c:v>
                </c:pt>
                <c:pt idx="29">
                  <c:v>0.55910996769142063</c:v>
                </c:pt>
                <c:pt idx="30">
                  <c:v>0.50695928275173674</c:v>
                </c:pt>
                <c:pt idx="31">
                  <c:v>0.64990215968625109</c:v>
                </c:pt>
                <c:pt idx="32">
                  <c:v>0.60155649266605571</c:v>
                </c:pt>
                <c:pt idx="33">
                  <c:v>0.51951100212153856</c:v>
                </c:pt>
                <c:pt idx="34">
                  <c:v>0.62569185504021252</c:v>
                </c:pt>
                <c:pt idx="35">
                  <c:v>0.48910715699945778</c:v>
                </c:pt>
                <c:pt idx="36">
                  <c:v>0.51680539473836029</c:v>
                </c:pt>
                <c:pt idx="37">
                  <c:v>0.52698559863225447</c:v>
                </c:pt>
                <c:pt idx="38">
                  <c:v>0.50648222025000389</c:v>
                </c:pt>
                <c:pt idx="39">
                  <c:v>0.59105932740891842</c:v>
                </c:pt>
                <c:pt idx="40">
                  <c:v>0.56902111401365241</c:v>
                </c:pt>
                <c:pt idx="41">
                  <c:v>0.50457795193708876</c:v>
                </c:pt>
                <c:pt idx="42">
                  <c:v>0.52180032185196834</c:v>
                </c:pt>
                <c:pt idx="43">
                  <c:v>0.49051973240006547</c:v>
                </c:pt>
                <c:pt idx="44">
                  <c:v>0.52221003507971175</c:v>
                </c:pt>
                <c:pt idx="45">
                  <c:v>0.54232141722930149</c:v>
                </c:pt>
                <c:pt idx="46">
                  <c:v>0.50770852027548563</c:v>
                </c:pt>
                <c:pt idx="47">
                  <c:v>0.49828005403879322</c:v>
                </c:pt>
                <c:pt idx="48">
                  <c:v>0.51512255799813222</c:v>
                </c:pt>
                <c:pt idx="49">
                  <c:v>0.61832423954858329</c:v>
                </c:pt>
                <c:pt idx="50">
                  <c:v>0.65108981567367841</c:v>
                </c:pt>
                <c:pt idx="51">
                  <c:v>0.5121578935771024</c:v>
                </c:pt>
                <c:pt idx="52">
                  <c:v>0.46421116760471282</c:v>
                </c:pt>
                <c:pt idx="53">
                  <c:v>0.51286586346596341</c:v>
                </c:pt>
                <c:pt idx="54">
                  <c:v>0.51495696273921621</c:v>
                </c:pt>
                <c:pt idx="55">
                  <c:v>0.47813728132474492</c:v>
                </c:pt>
                <c:pt idx="56">
                  <c:v>0.49670780962152705</c:v>
                </c:pt>
                <c:pt idx="57">
                  <c:v>0.55290025351255057</c:v>
                </c:pt>
                <c:pt idx="58">
                  <c:v>0.50652626581094873</c:v>
                </c:pt>
                <c:pt idx="59">
                  <c:v>0.49731049611278189</c:v>
                </c:pt>
                <c:pt idx="60">
                  <c:v>0.54809530567548082</c:v>
                </c:pt>
                <c:pt idx="61">
                  <c:v>0.49534353926848679</c:v>
                </c:pt>
                <c:pt idx="62">
                  <c:v>0.68023211197518307</c:v>
                </c:pt>
                <c:pt idx="63">
                  <c:v>0.57391791860571428</c:v>
                </c:pt>
                <c:pt idx="64">
                  <c:v>0.49602897709043103</c:v>
                </c:pt>
                <c:pt idx="65">
                  <c:v>0.51493646781807545</c:v>
                </c:pt>
                <c:pt idx="66">
                  <c:v>0.63146666946174457</c:v>
                </c:pt>
                <c:pt idx="67">
                  <c:v>0.53405449447508901</c:v>
                </c:pt>
                <c:pt idx="68">
                  <c:v>0.49234544713722228</c:v>
                </c:pt>
                <c:pt idx="69">
                  <c:v>0.55539341128396413</c:v>
                </c:pt>
                <c:pt idx="70">
                  <c:v>0.53254774738110677</c:v>
                </c:pt>
                <c:pt idx="71">
                  <c:v>0.51369874742990995</c:v>
                </c:pt>
                <c:pt idx="72">
                  <c:v>0.48479680346413268</c:v>
                </c:pt>
                <c:pt idx="73">
                  <c:v>0.47513724464524032</c:v>
                </c:pt>
                <c:pt idx="74">
                  <c:v>0.47641897972850616</c:v>
                </c:pt>
                <c:pt idx="75">
                  <c:v>0.61117626541062464</c:v>
                </c:pt>
                <c:pt idx="76">
                  <c:v>0.67061869759470305</c:v>
                </c:pt>
                <c:pt idx="77">
                  <c:v>0.56627664653150467</c:v>
                </c:pt>
                <c:pt idx="78">
                  <c:v>0.5122576211225921</c:v>
                </c:pt>
                <c:pt idx="79">
                  <c:v>0.50989471721746438</c:v>
                </c:pt>
                <c:pt idx="80">
                  <c:v>0.50278134369185379</c:v>
                </c:pt>
                <c:pt idx="81">
                  <c:v>0.5231658268388123</c:v>
                </c:pt>
                <c:pt idx="82">
                  <c:v>0.49056775965502769</c:v>
                </c:pt>
                <c:pt idx="83">
                  <c:v>0.60435522230387417</c:v>
                </c:pt>
                <c:pt idx="84">
                  <c:v>0.50197509695222042</c:v>
                </c:pt>
                <c:pt idx="85">
                  <c:v>0.4771425677349847</c:v>
                </c:pt>
                <c:pt idx="86">
                  <c:v>0.56161843492199948</c:v>
                </c:pt>
                <c:pt idx="87">
                  <c:v>0.58621616765562545</c:v>
                </c:pt>
                <c:pt idx="88">
                  <c:v>0.51376467687502525</c:v>
                </c:pt>
                <c:pt idx="89">
                  <c:v>0.46627890143323203</c:v>
                </c:pt>
                <c:pt idx="90">
                  <c:v>0.50869415930678896</c:v>
                </c:pt>
                <c:pt idx="91">
                  <c:v>0.54587463158453431</c:v>
                </c:pt>
                <c:pt idx="92">
                  <c:v>0.48940902496445171</c:v>
                </c:pt>
                <c:pt idx="93">
                  <c:v>0.52236436430516875</c:v>
                </c:pt>
                <c:pt idx="94">
                  <c:v>0.51508798825162982</c:v>
                </c:pt>
                <c:pt idx="95">
                  <c:v>0.60902763220212153</c:v>
                </c:pt>
                <c:pt idx="96">
                  <c:v>0.51069951326237772</c:v>
                </c:pt>
                <c:pt idx="97">
                  <c:v>0.63278865360700964</c:v>
                </c:pt>
                <c:pt idx="98">
                  <c:v>0.54084522732195972</c:v>
                </c:pt>
                <c:pt idx="99">
                  <c:v>0.50658889261063977</c:v>
                </c:pt>
                <c:pt idx="100">
                  <c:v>0.53861300940494905</c:v>
                </c:pt>
                <c:pt idx="101">
                  <c:v>0.51815938676498574</c:v>
                </c:pt>
                <c:pt idx="102">
                  <c:v>0.50735458162982172</c:v>
                </c:pt>
                <c:pt idx="103">
                  <c:v>0.65628256198847668</c:v>
                </c:pt>
                <c:pt idx="104">
                  <c:v>0.56965911103169187</c:v>
                </c:pt>
                <c:pt idx="105">
                  <c:v>0.53441642737463091</c:v>
                </c:pt>
                <c:pt idx="106">
                  <c:v>0.52733172821910956</c:v>
                </c:pt>
                <c:pt idx="107">
                  <c:v>0.49779786780677526</c:v>
                </c:pt>
                <c:pt idx="108">
                  <c:v>0.56284282126508545</c:v>
                </c:pt>
                <c:pt idx="109">
                  <c:v>0.50984036246425901</c:v>
                </c:pt>
                <c:pt idx="110">
                  <c:v>0.47548605956061896</c:v>
                </c:pt>
                <c:pt idx="111">
                  <c:v>0.41408929466288719</c:v>
                </c:pt>
                <c:pt idx="112">
                  <c:v>0.58191322192312234</c:v>
                </c:pt>
                <c:pt idx="113">
                  <c:v>0.57132728649550213</c:v>
                </c:pt>
                <c:pt idx="114">
                  <c:v>0.47650716344793298</c:v>
                </c:pt>
                <c:pt idx="115">
                  <c:v>0.52631988408532304</c:v>
                </c:pt>
                <c:pt idx="116">
                  <c:v>0.47969946347651132</c:v>
                </c:pt>
                <c:pt idx="117">
                  <c:v>0.49547058308688302</c:v>
                </c:pt>
                <c:pt idx="118">
                  <c:v>0.58091489702948584</c:v>
                </c:pt>
                <c:pt idx="119">
                  <c:v>0.52723122902749198</c:v>
                </c:pt>
                <c:pt idx="120">
                  <c:v>0.58683058316801506</c:v>
                </c:pt>
                <c:pt idx="121">
                  <c:v>0.50289313978277483</c:v>
                </c:pt>
                <c:pt idx="122">
                  <c:v>0.5441137968537596</c:v>
                </c:pt>
                <c:pt idx="123">
                  <c:v>0.51239886322973038</c:v>
                </c:pt>
                <c:pt idx="124">
                  <c:v>0.59752603061401954</c:v>
                </c:pt>
                <c:pt idx="125">
                  <c:v>0.59214852135050411</c:v>
                </c:pt>
                <c:pt idx="126">
                  <c:v>0.51919542972132404</c:v>
                </c:pt>
                <c:pt idx="127">
                  <c:v>0.48347559096499426</c:v>
                </c:pt>
                <c:pt idx="128">
                  <c:v>0.59868535175565285</c:v>
                </c:pt>
                <c:pt idx="129">
                  <c:v>0.4880511129755003</c:v>
                </c:pt>
                <c:pt idx="130">
                  <c:v>0.49755337944780553</c:v>
                </c:pt>
                <c:pt idx="131">
                  <c:v>0.50436152063130779</c:v>
                </c:pt>
                <c:pt idx="132">
                  <c:v>0.5054197869961119</c:v>
                </c:pt>
                <c:pt idx="133">
                  <c:v>0.5480857372635024</c:v>
                </c:pt>
                <c:pt idx="134">
                  <c:v>0.53780944799383923</c:v>
                </c:pt>
                <c:pt idx="135">
                  <c:v>0.62881763917261946</c:v>
                </c:pt>
                <c:pt idx="136">
                  <c:v>0.56137823691549815</c:v>
                </c:pt>
                <c:pt idx="137">
                  <c:v>0.4998793986680497</c:v>
                </c:pt>
                <c:pt idx="138">
                  <c:v>0.56278349711081976</c:v>
                </c:pt>
                <c:pt idx="139">
                  <c:v>0.51368371576335103</c:v>
                </c:pt>
                <c:pt idx="140">
                  <c:v>0.50512387613922116</c:v>
                </c:pt>
                <c:pt idx="141">
                  <c:v>0.49303625561621378</c:v>
                </c:pt>
                <c:pt idx="142">
                  <c:v>0.66488666323446766</c:v>
                </c:pt>
                <c:pt idx="143">
                  <c:v>0.59956292946329182</c:v>
                </c:pt>
                <c:pt idx="144">
                  <c:v>0.51331755424303105</c:v>
                </c:pt>
                <c:pt idx="145">
                  <c:v>0.50065885385414244</c:v>
                </c:pt>
                <c:pt idx="146">
                  <c:v>0.65425733042864898</c:v>
                </c:pt>
                <c:pt idx="147">
                  <c:v>0.48678601458273807</c:v>
                </c:pt>
                <c:pt idx="148">
                  <c:v>0.52322144709166696</c:v>
                </c:pt>
                <c:pt idx="149">
                  <c:v>0.46482647822661066</c:v>
                </c:pt>
                <c:pt idx="150">
                  <c:v>0.4996122547787829</c:v>
                </c:pt>
                <c:pt idx="151">
                  <c:v>0.48964413010651237</c:v>
                </c:pt>
                <c:pt idx="152">
                  <c:v>0.51047882246997422</c:v>
                </c:pt>
                <c:pt idx="153">
                  <c:v>0.44647978903843144</c:v>
                </c:pt>
                <c:pt idx="154">
                  <c:v>0.58441668888679632</c:v>
                </c:pt>
                <c:pt idx="155">
                  <c:v>0.48429662244442578</c:v>
                </c:pt>
                <c:pt idx="156">
                  <c:v>0.49204623363490618</c:v>
                </c:pt>
                <c:pt idx="157">
                  <c:v>0.52618302492818769</c:v>
                </c:pt>
                <c:pt idx="158">
                  <c:v>0.50455847558883671</c:v>
                </c:pt>
                <c:pt idx="159">
                  <c:v>0.53355736917404673</c:v>
                </c:pt>
                <c:pt idx="160">
                  <c:v>0.62178454771009106</c:v>
                </c:pt>
                <c:pt idx="161">
                  <c:v>0.49970673513060831</c:v>
                </c:pt>
                <c:pt idx="162">
                  <c:v>0.66722703507267866</c:v>
                </c:pt>
                <c:pt idx="163">
                  <c:v>0.53756733630494224</c:v>
                </c:pt>
                <c:pt idx="164">
                  <c:v>0.54520262040520406</c:v>
                </c:pt>
                <c:pt idx="165">
                  <c:v>0.48771952120168266</c:v>
                </c:pt>
                <c:pt idx="166">
                  <c:v>0.52494616878368472</c:v>
                </c:pt>
                <c:pt idx="167">
                  <c:v>0.58383918892513609</c:v>
                </c:pt>
                <c:pt idx="168">
                  <c:v>0.6087999039970371</c:v>
                </c:pt>
                <c:pt idx="169">
                  <c:v>0.57608149088324168</c:v>
                </c:pt>
                <c:pt idx="170">
                  <c:v>0.51798116737542799</c:v>
                </c:pt>
                <c:pt idx="171">
                  <c:v>0.5535627580115926</c:v>
                </c:pt>
                <c:pt idx="172">
                  <c:v>0.46985048096629362</c:v>
                </c:pt>
                <c:pt idx="173">
                  <c:v>0.4958735366945507</c:v>
                </c:pt>
                <c:pt idx="174">
                  <c:v>0.51646627169834158</c:v>
                </c:pt>
                <c:pt idx="175">
                  <c:v>0.61335415944027449</c:v>
                </c:pt>
                <c:pt idx="176">
                  <c:v>0.53147911009235205</c:v>
                </c:pt>
                <c:pt idx="177">
                  <c:v>0.52170272404978935</c:v>
                </c:pt>
                <c:pt idx="178">
                  <c:v>0.50558704901066287</c:v>
                </c:pt>
                <c:pt idx="179">
                  <c:v>0.50845198588620166</c:v>
                </c:pt>
                <c:pt idx="180">
                  <c:v>0.5019712078557389</c:v>
                </c:pt>
                <c:pt idx="181">
                  <c:v>0.56836768407306726</c:v>
                </c:pt>
                <c:pt idx="182">
                  <c:v>0.58535254130996783</c:v>
                </c:pt>
                <c:pt idx="183">
                  <c:v>0.53371250091147615</c:v>
                </c:pt>
                <c:pt idx="184">
                  <c:v>0.47289795844970434</c:v>
                </c:pt>
                <c:pt idx="185">
                  <c:v>0.49560617674436891</c:v>
                </c:pt>
                <c:pt idx="186">
                  <c:v>0.4861376157749035</c:v>
                </c:pt>
                <c:pt idx="187">
                  <c:v>0.51360457573653673</c:v>
                </c:pt>
                <c:pt idx="188">
                  <c:v>0.54580678845702335</c:v>
                </c:pt>
                <c:pt idx="189">
                  <c:v>0.50734183403579969</c:v>
                </c:pt>
                <c:pt idx="190">
                  <c:v>0.52537631520087869</c:v>
                </c:pt>
                <c:pt idx="191">
                  <c:v>0.49621056085710447</c:v>
                </c:pt>
                <c:pt idx="192">
                  <c:v>0.53595478109398675</c:v>
                </c:pt>
                <c:pt idx="193">
                  <c:v>0.55907490409139682</c:v>
                </c:pt>
                <c:pt idx="194">
                  <c:v>0.55109262616061738</c:v>
                </c:pt>
                <c:pt idx="195">
                  <c:v>0.57199880382131085</c:v>
                </c:pt>
                <c:pt idx="196">
                  <c:v>0.61432513719516002</c:v>
                </c:pt>
                <c:pt idx="197">
                  <c:v>0.46763511580070283</c:v>
                </c:pt>
                <c:pt idx="198">
                  <c:v>0.62013995375193054</c:v>
                </c:pt>
                <c:pt idx="199">
                  <c:v>0.50826444501142631</c:v>
                </c:pt>
                <c:pt idx="200">
                  <c:v>0.5404789732041051</c:v>
                </c:pt>
                <c:pt idx="201">
                  <c:v>0.49727154341627655</c:v>
                </c:pt>
                <c:pt idx="202">
                  <c:v>0.51547532374168126</c:v>
                </c:pt>
                <c:pt idx="203">
                  <c:v>0.58459997027494914</c:v>
                </c:pt>
                <c:pt idx="204">
                  <c:v>0.55972617342282549</c:v>
                </c:pt>
                <c:pt idx="205">
                  <c:v>0.60000165658542115</c:v>
                </c:pt>
                <c:pt idx="206">
                  <c:v>0.49793920251144819</c:v>
                </c:pt>
                <c:pt idx="207">
                  <c:v>0.51354654794776489</c:v>
                </c:pt>
                <c:pt idx="208">
                  <c:v>0.50402372482262747</c:v>
                </c:pt>
                <c:pt idx="209">
                  <c:v>0.5016544316875664</c:v>
                </c:pt>
                <c:pt idx="210">
                  <c:v>0.53831756153573407</c:v>
                </c:pt>
                <c:pt idx="211">
                  <c:v>0.51277851312435474</c:v>
                </c:pt>
                <c:pt idx="212">
                  <c:v>0.49230195716148911</c:v>
                </c:pt>
                <c:pt idx="213">
                  <c:v>0.58381486663920401</c:v>
                </c:pt>
                <c:pt idx="214">
                  <c:v>0.49895138616953139</c:v>
                </c:pt>
                <c:pt idx="215">
                  <c:v>0.45321054954829015</c:v>
                </c:pt>
                <c:pt idx="216">
                  <c:v>0.53430518686892148</c:v>
                </c:pt>
                <c:pt idx="217">
                  <c:v>0.667498963167934</c:v>
                </c:pt>
                <c:pt idx="218">
                  <c:v>0.6066520733005063</c:v>
                </c:pt>
                <c:pt idx="219">
                  <c:v>0.49924720442888743</c:v>
                </c:pt>
                <c:pt idx="220">
                  <c:v>0.68569308248382577</c:v>
                </c:pt>
                <c:pt idx="221">
                  <c:v>0.55913447517242321</c:v>
                </c:pt>
                <c:pt idx="222">
                  <c:v>0.51652294138992938</c:v>
                </c:pt>
                <c:pt idx="223">
                  <c:v>0.50675161734596175</c:v>
                </c:pt>
                <c:pt idx="224">
                  <c:v>0.47384442872358729</c:v>
                </c:pt>
                <c:pt idx="225">
                  <c:v>0.56884116613676949</c:v>
                </c:pt>
                <c:pt idx="226">
                  <c:v>0.66459405502300106</c:v>
                </c:pt>
                <c:pt idx="227">
                  <c:v>0.5374650468943093</c:v>
                </c:pt>
                <c:pt idx="228">
                  <c:v>0.60768064672233235</c:v>
                </c:pt>
                <c:pt idx="229">
                  <c:v>0.49820646986409534</c:v>
                </c:pt>
                <c:pt idx="230">
                  <c:v>0.50724834139101715</c:v>
                </c:pt>
                <c:pt idx="231">
                  <c:v>0.59094283970954353</c:v>
                </c:pt>
                <c:pt idx="232">
                  <c:v>0.57067009092181586</c:v>
                </c:pt>
                <c:pt idx="233">
                  <c:v>0.57191126828463157</c:v>
                </c:pt>
                <c:pt idx="234">
                  <c:v>0.5225328300876777</c:v>
                </c:pt>
                <c:pt idx="235">
                  <c:v>0.53788352602205869</c:v>
                </c:pt>
                <c:pt idx="236">
                  <c:v>0.4977051776739651</c:v>
                </c:pt>
                <c:pt idx="237">
                  <c:v>0.50379942272634881</c:v>
                </c:pt>
                <c:pt idx="238">
                  <c:v>0.53099680039695363</c:v>
                </c:pt>
                <c:pt idx="239">
                  <c:v>0.58254621867425693</c:v>
                </c:pt>
                <c:pt idx="240">
                  <c:v>0.48181775555929024</c:v>
                </c:pt>
                <c:pt idx="241">
                  <c:v>0.58679138354474902</c:v>
                </c:pt>
                <c:pt idx="242">
                  <c:v>0.48169163771624673</c:v>
                </c:pt>
                <c:pt idx="243">
                  <c:v>0.48555264627873107</c:v>
                </c:pt>
                <c:pt idx="244">
                  <c:v>0.515764382380963</c:v>
                </c:pt>
                <c:pt idx="245">
                  <c:v>0.49655533234677546</c:v>
                </c:pt>
                <c:pt idx="246">
                  <c:v>0.48071136934198805</c:v>
                </c:pt>
                <c:pt idx="247">
                  <c:v>0.5871594896133091</c:v>
                </c:pt>
                <c:pt idx="248">
                  <c:v>0.50731911677381236</c:v>
                </c:pt>
                <c:pt idx="249">
                  <c:v>0.57077244206413902</c:v>
                </c:pt>
                <c:pt idx="250">
                  <c:v>0.52150697286021963</c:v>
                </c:pt>
                <c:pt idx="251">
                  <c:v>0.61260640347708994</c:v>
                </c:pt>
                <c:pt idx="252">
                  <c:v>0.54383236207821606</c:v>
                </c:pt>
                <c:pt idx="253">
                  <c:v>0.55861987980305927</c:v>
                </c:pt>
                <c:pt idx="254">
                  <c:v>0.52698257377943558</c:v>
                </c:pt>
                <c:pt idx="255">
                  <c:v>0.48766353055868683</c:v>
                </c:pt>
                <c:pt idx="256">
                  <c:v>0.6219399881059714</c:v>
                </c:pt>
                <c:pt idx="257">
                  <c:v>0.53191487409335259</c:v>
                </c:pt>
                <c:pt idx="258">
                  <c:v>0.49953740510443689</c:v>
                </c:pt>
                <c:pt idx="259">
                  <c:v>0.58403123621329478</c:v>
                </c:pt>
                <c:pt idx="260">
                  <c:v>0.49641603478787732</c:v>
                </c:pt>
                <c:pt idx="261">
                  <c:v>0.50325655424288107</c:v>
                </c:pt>
                <c:pt idx="262">
                  <c:v>0.49041028211337134</c:v>
                </c:pt>
                <c:pt idx="263">
                  <c:v>0.49691374653997694</c:v>
                </c:pt>
                <c:pt idx="264">
                  <c:v>0.49018699858998005</c:v>
                </c:pt>
                <c:pt idx="265">
                  <c:v>0.58107151032747961</c:v>
                </c:pt>
                <c:pt idx="266">
                  <c:v>0.52111948304094202</c:v>
                </c:pt>
                <c:pt idx="267">
                  <c:v>0.60906732567890909</c:v>
                </c:pt>
                <c:pt idx="268">
                  <c:v>0.52902546060265554</c:v>
                </c:pt>
                <c:pt idx="269">
                  <c:v>0.46374919850123031</c:v>
                </c:pt>
                <c:pt idx="270">
                  <c:v>0.66083632357819255</c:v>
                </c:pt>
                <c:pt idx="271">
                  <c:v>0.51913659942057977</c:v>
                </c:pt>
                <c:pt idx="272">
                  <c:v>0.50377648940344522</c:v>
                </c:pt>
                <c:pt idx="273">
                  <c:v>0.538365835717457</c:v>
                </c:pt>
                <c:pt idx="274">
                  <c:v>0.51270100898733084</c:v>
                </c:pt>
                <c:pt idx="275">
                  <c:v>0.52344189095730986</c:v>
                </c:pt>
                <c:pt idx="276">
                  <c:v>0.47212591106643226</c:v>
                </c:pt>
                <c:pt idx="277">
                  <c:v>0.53832367297306216</c:v>
                </c:pt>
                <c:pt idx="278">
                  <c:v>0.57346406721949017</c:v>
                </c:pt>
                <c:pt idx="279">
                  <c:v>0.47306170175791362</c:v>
                </c:pt>
                <c:pt idx="280">
                  <c:v>0.58575089590671758</c:v>
                </c:pt>
                <c:pt idx="281">
                  <c:v>0.54995305915984249</c:v>
                </c:pt>
                <c:pt idx="282">
                  <c:v>0.55300229599642281</c:v>
                </c:pt>
                <c:pt idx="283">
                  <c:v>0.51975138532311049</c:v>
                </c:pt>
                <c:pt idx="284">
                  <c:v>0.55655390532771087</c:v>
                </c:pt>
                <c:pt idx="285">
                  <c:v>0.53585755368194876</c:v>
                </c:pt>
                <c:pt idx="286">
                  <c:v>0.54066966239507974</c:v>
                </c:pt>
                <c:pt idx="287">
                  <c:v>0.58855635429876596</c:v>
                </c:pt>
                <c:pt idx="288">
                  <c:v>0.50849738954433177</c:v>
                </c:pt>
                <c:pt idx="289">
                  <c:v>0.65717069581513687</c:v>
                </c:pt>
                <c:pt idx="290">
                  <c:v>0.51696685397403408</c:v>
                </c:pt>
                <c:pt idx="291">
                  <c:v>0.50210794354949384</c:v>
                </c:pt>
                <c:pt idx="292">
                  <c:v>0.57134574427086682</c:v>
                </c:pt>
                <c:pt idx="293">
                  <c:v>0.54065145154647587</c:v>
                </c:pt>
                <c:pt idx="294">
                  <c:v>0.71451332455764671</c:v>
                </c:pt>
                <c:pt idx="295">
                  <c:v>0.5092183848198214</c:v>
                </c:pt>
                <c:pt idx="296">
                  <c:v>0.48338527750225679</c:v>
                </c:pt>
                <c:pt idx="297">
                  <c:v>0.51519728420909783</c:v>
                </c:pt>
                <c:pt idx="298">
                  <c:v>0.51464728571541474</c:v>
                </c:pt>
                <c:pt idx="299">
                  <c:v>0.55939955105006822</c:v>
                </c:pt>
                <c:pt idx="300">
                  <c:v>0.68458141820701357</c:v>
                </c:pt>
                <c:pt idx="301">
                  <c:v>0.55821930286546295</c:v>
                </c:pt>
                <c:pt idx="302">
                  <c:v>0.55093311147318491</c:v>
                </c:pt>
                <c:pt idx="303">
                  <c:v>0.53716441356311906</c:v>
                </c:pt>
                <c:pt idx="304">
                  <c:v>0.571641253871772</c:v>
                </c:pt>
                <c:pt idx="305">
                  <c:v>0.5012069386654312</c:v>
                </c:pt>
                <c:pt idx="306">
                  <c:v>0.5753641069116272</c:v>
                </c:pt>
                <c:pt idx="307">
                  <c:v>0.49549410286084267</c:v>
                </c:pt>
                <c:pt idx="308">
                  <c:v>0.45798487846702934</c:v>
                </c:pt>
                <c:pt idx="309">
                  <c:v>0.61597207695754741</c:v>
                </c:pt>
                <c:pt idx="310">
                  <c:v>0.50303095578110735</c:v>
                </c:pt>
                <c:pt idx="311">
                  <c:v>0.50931595175615596</c:v>
                </c:pt>
                <c:pt idx="312">
                  <c:v>0.55863265826292707</c:v>
                </c:pt>
                <c:pt idx="313">
                  <c:v>0.52010171266489791</c:v>
                </c:pt>
                <c:pt idx="314">
                  <c:v>0.52537711771285101</c:v>
                </c:pt>
                <c:pt idx="315">
                  <c:v>0.54195781757412465</c:v>
                </c:pt>
                <c:pt idx="316">
                  <c:v>0.50258883341601801</c:v>
                </c:pt>
                <c:pt idx="317">
                  <c:v>0.51281755841839594</c:v>
                </c:pt>
                <c:pt idx="318">
                  <c:v>0.6000377696241781</c:v>
                </c:pt>
                <c:pt idx="319">
                  <c:v>0.53128866782813799</c:v>
                </c:pt>
                <c:pt idx="320">
                  <c:v>0.6313827760947861</c:v>
                </c:pt>
                <c:pt idx="321">
                  <c:v>0.62287053160378714</c:v>
                </c:pt>
                <c:pt idx="322">
                  <c:v>0.56075098121155054</c:v>
                </c:pt>
                <c:pt idx="323">
                  <c:v>0.57640169316021994</c:v>
                </c:pt>
                <c:pt idx="324">
                  <c:v>0.53706755654122218</c:v>
                </c:pt>
                <c:pt idx="325">
                  <c:v>0.48681234314860167</c:v>
                </c:pt>
                <c:pt idx="326">
                  <c:v>0.50968223673985513</c:v>
                </c:pt>
                <c:pt idx="327">
                  <c:v>0.51932833805028755</c:v>
                </c:pt>
                <c:pt idx="328">
                  <c:v>0.51304902139073583</c:v>
                </c:pt>
                <c:pt idx="329">
                  <c:v>0.51641725673633643</c:v>
                </c:pt>
                <c:pt idx="330">
                  <c:v>0.5623532272302455</c:v>
                </c:pt>
                <c:pt idx="331">
                  <c:v>0.57986873007595763</c:v>
                </c:pt>
                <c:pt idx="332">
                  <c:v>0.52341330918475526</c:v>
                </c:pt>
                <c:pt idx="333">
                  <c:v>0.51249402263014776</c:v>
                </c:pt>
                <c:pt idx="334">
                  <c:v>0.51404021627415686</c:v>
                </c:pt>
                <c:pt idx="335">
                  <c:v>0.49671682244829374</c:v>
                </c:pt>
                <c:pt idx="336">
                  <c:v>0.5791278880620736</c:v>
                </c:pt>
                <c:pt idx="337">
                  <c:v>0.5217392692103775</c:v>
                </c:pt>
                <c:pt idx="338">
                  <c:v>0.58457484547704475</c:v>
                </c:pt>
                <c:pt idx="339">
                  <c:v>0.49363304673105551</c:v>
                </c:pt>
                <c:pt idx="340">
                  <c:v>0.62384867023473389</c:v>
                </c:pt>
                <c:pt idx="341">
                  <c:v>0.59907173040450712</c:v>
                </c:pt>
                <c:pt idx="342">
                  <c:v>0.53955238053446097</c:v>
                </c:pt>
                <c:pt idx="343">
                  <c:v>0.47341190563632074</c:v>
                </c:pt>
                <c:pt idx="344">
                  <c:v>0.54765336850546198</c:v>
                </c:pt>
                <c:pt idx="345">
                  <c:v>0.50692557724889686</c:v>
                </c:pt>
                <c:pt idx="346">
                  <c:v>0.51997979257678684</c:v>
                </c:pt>
                <c:pt idx="347">
                  <c:v>0.55148240005243165</c:v>
                </c:pt>
                <c:pt idx="348">
                  <c:v>0.50318966795656739</c:v>
                </c:pt>
                <c:pt idx="349">
                  <c:v>0.49762557465947499</c:v>
                </c:pt>
                <c:pt idx="350">
                  <c:v>0.55638513088675101</c:v>
                </c:pt>
                <c:pt idx="351">
                  <c:v>0.55164598903141615</c:v>
                </c:pt>
                <c:pt idx="352">
                  <c:v>0.50947497259006691</c:v>
                </c:pt>
                <c:pt idx="353">
                  <c:v>0.52615635683802875</c:v>
                </c:pt>
                <c:pt idx="354">
                  <c:v>0.5310679770357345</c:v>
                </c:pt>
                <c:pt idx="355">
                  <c:v>0.57273013915490667</c:v>
                </c:pt>
                <c:pt idx="356">
                  <c:v>0.57671695690198366</c:v>
                </c:pt>
                <c:pt idx="357">
                  <c:v>0.57014333440948584</c:v>
                </c:pt>
                <c:pt idx="358">
                  <c:v>0.49247122545597044</c:v>
                </c:pt>
                <c:pt idx="359">
                  <c:v>0.52085514794357923</c:v>
                </c:pt>
                <c:pt idx="360">
                  <c:v>0.55069062939414681</c:v>
                </c:pt>
                <c:pt idx="361">
                  <c:v>0.54336005291662737</c:v>
                </c:pt>
                <c:pt idx="362">
                  <c:v>0.50515934099523052</c:v>
                </c:pt>
                <c:pt idx="363">
                  <c:v>0.49434151047343927</c:v>
                </c:pt>
                <c:pt idx="364">
                  <c:v>0.51256658823195711</c:v>
                </c:pt>
                <c:pt idx="365">
                  <c:v>0.52553601508338155</c:v>
                </c:pt>
                <c:pt idx="366">
                  <c:v>0.51239380123113543</c:v>
                </c:pt>
                <c:pt idx="367">
                  <c:v>0.6807746100685097</c:v>
                </c:pt>
                <c:pt idx="368">
                  <c:v>0.51142134191568545</c:v>
                </c:pt>
                <c:pt idx="369">
                  <c:v>0.49064439954839029</c:v>
                </c:pt>
                <c:pt idx="370">
                  <c:v>0.5708380628508033</c:v>
                </c:pt>
                <c:pt idx="371">
                  <c:v>0.60166711585486332</c:v>
                </c:pt>
                <c:pt idx="372">
                  <c:v>0.56588292181151867</c:v>
                </c:pt>
                <c:pt idx="373">
                  <c:v>0.52900089138996276</c:v>
                </c:pt>
                <c:pt idx="374">
                  <c:v>0.50148124343075795</c:v>
                </c:pt>
                <c:pt idx="375">
                  <c:v>0.54079899028601275</c:v>
                </c:pt>
                <c:pt idx="376">
                  <c:v>0.53228477038092803</c:v>
                </c:pt>
                <c:pt idx="377">
                  <c:v>0.61985135810032588</c:v>
                </c:pt>
                <c:pt idx="378">
                  <c:v>0.52534977057410004</c:v>
                </c:pt>
                <c:pt idx="379">
                  <c:v>0.59151626537965174</c:v>
                </c:pt>
                <c:pt idx="380">
                  <c:v>0.51278653824407849</c:v>
                </c:pt>
                <c:pt idx="381">
                  <c:v>0.48711825453930202</c:v>
                </c:pt>
                <c:pt idx="382">
                  <c:v>0.66432755931648191</c:v>
                </c:pt>
                <c:pt idx="383">
                  <c:v>0.5004499538145637</c:v>
                </c:pt>
                <c:pt idx="384">
                  <c:v>0.60047804003856198</c:v>
                </c:pt>
                <c:pt idx="385">
                  <c:v>0.49343806718761374</c:v>
                </c:pt>
                <c:pt idx="386">
                  <c:v>0.56051689464237719</c:v>
                </c:pt>
                <c:pt idx="387">
                  <c:v>0.50890639285763739</c:v>
                </c:pt>
                <c:pt idx="388">
                  <c:v>0.59615817982294872</c:v>
                </c:pt>
                <c:pt idx="389">
                  <c:v>0.4811886787704816</c:v>
                </c:pt>
                <c:pt idx="390">
                  <c:v>0.51979552348159119</c:v>
                </c:pt>
                <c:pt idx="391">
                  <c:v>0.48070386894163147</c:v>
                </c:pt>
                <c:pt idx="392">
                  <c:v>0.64720386750836012</c:v>
                </c:pt>
                <c:pt idx="393">
                  <c:v>0.50931255651319596</c:v>
                </c:pt>
                <c:pt idx="394">
                  <c:v>0.49394068660908225</c:v>
                </c:pt>
                <c:pt idx="395">
                  <c:v>0.58294957353791144</c:v>
                </c:pt>
                <c:pt idx="396">
                  <c:v>0.50582033306786367</c:v>
                </c:pt>
                <c:pt idx="397">
                  <c:v>0.51014500835531118</c:v>
                </c:pt>
                <c:pt idx="398">
                  <c:v>0.52958993517768727</c:v>
                </c:pt>
                <c:pt idx="399">
                  <c:v>0.53482336267631603</c:v>
                </c:pt>
                <c:pt idx="400">
                  <c:v>0.52472918189269213</c:v>
                </c:pt>
                <c:pt idx="401">
                  <c:v>0.52403883640137772</c:v>
                </c:pt>
                <c:pt idx="402">
                  <c:v>0.51623187647071744</c:v>
                </c:pt>
                <c:pt idx="403">
                  <c:v>0.46132450117422957</c:v>
                </c:pt>
                <c:pt idx="404">
                  <c:v>0.57324479625596081</c:v>
                </c:pt>
                <c:pt idx="405">
                  <c:v>0.52924658351689047</c:v>
                </c:pt>
                <c:pt idx="406">
                  <c:v>0.51202501611398321</c:v>
                </c:pt>
                <c:pt idx="407">
                  <c:v>0.46062119202797674</c:v>
                </c:pt>
                <c:pt idx="408">
                  <c:v>0.51056802476228835</c:v>
                </c:pt>
                <c:pt idx="409">
                  <c:v>0.52194934215206967</c:v>
                </c:pt>
                <c:pt idx="410">
                  <c:v>0.54210980099535477</c:v>
                </c:pt>
                <c:pt idx="411">
                  <c:v>0.45294377604916453</c:v>
                </c:pt>
                <c:pt idx="412">
                  <c:v>0.51693882778669109</c:v>
                </c:pt>
                <c:pt idx="413">
                  <c:v>0.66543718644751804</c:v>
                </c:pt>
                <c:pt idx="414">
                  <c:v>0.59863781835421215</c:v>
                </c:pt>
                <c:pt idx="415">
                  <c:v>0.61428569064513316</c:v>
                </c:pt>
                <c:pt idx="416">
                  <c:v>0.50304138843674828</c:v>
                </c:pt>
                <c:pt idx="417">
                  <c:v>0.47628940491081245</c:v>
                </c:pt>
                <c:pt idx="418">
                  <c:v>0.55677576902222792</c:v>
                </c:pt>
                <c:pt idx="419">
                  <c:v>0.57124913417573076</c:v>
                </c:pt>
                <c:pt idx="420">
                  <c:v>0.47386202225528939</c:v>
                </c:pt>
                <c:pt idx="421">
                  <c:v>0.48039925391642374</c:v>
                </c:pt>
                <c:pt idx="422">
                  <c:v>0.49270166985542291</c:v>
                </c:pt>
                <c:pt idx="423">
                  <c:v>0.53985813759593648</c:v>
                </c:pt>
                <c:pt idx="424">
                  <c:v>0.48271138350637671</c:v>
                </c:pt>
                <c:pt idx="425">
                  <c:v>0.55095113712671828</c:v>
                </c:pt>
                <c:pt idx="426">
                  <c:v>0.5934742093971801</c:v>
                </c:pt>
                <c:pt idx="427">
                  <c:v>0.60754872610041166</c:v>
                </c:pt>
                <c:pt idx="428">
                  <c:v>0.51525197848659987</c:v>
                </c:pt>
                <c:pt idx="429">
                  <c:v>0.4884846237698085</c:v>
                </c:pt>
                <c:pt idx="430">
                  <c:v>0.56187455970456801</c:v>
                </c:pt>
                <c:pt idx="431">
                  <c:v>0.55618425596689613</c:v>
                </c:pt>
                <c:pt idx="432">
                  <c:v>0.50237178479333522</c:v>
                </c:pt>
                <c:pt idx="433">
                  <c:v>0.57158081854708298</c:v>
                </c:pt>
                <c:pt idx="434">
                  <c:v>0.49907176296538786</c:v>
                </c:pt>
                <c:pt idx="435">
                  <c:v>0.50666917467372197</c:v>
                </c:pt>
                <c:pt idx="436">
                  <c:v>0.5419594843297596</c:v>
                </c:pt>
                <c:pt idx="437">
                  <c:v>0.51747947392931215</c:v>
                </c:pt>
                <c:pt idx="438">
                  <c:v>0.41902008255039536</c:v>
                </c:pt>
                <c:pt idx="439">
                  <c:v>0.56242594716128091</c:v>
                </c:pt>
                <c:pt idx="440">
                  <c:v>0.56382867635730505</c:v>
                </c:pt>
                <c:pt idx="441">
                  <c:v>0.50634147199638713</c:v>
                </c:pt>
                <c:pt idx="442">
                  <c:v>0.52716042277885222</c:v>
                </c:pt>
                <c:pt idx="443">
                  <c:v>0.69228966916507151</c:v>
                </c:pt>
                <c:pt idx="444">
                  <c:v>0.51810388997551138</c:v>
                </c:pt>
                <c:pt idx="445">
                  <c:v>0.54368895936192141</c:v>
                </c:pt>
                <c:pt idx="446">
                  <c:v>0.54899763779088306</c:v>
                </c:pt>
                <c:pt idx="447">
                  <c:v>0.61488677211244325</c:v>
                </c:pt>
                <c:pt idx="448">
                  <c:v>0.52642914917694661</c:v>
                </c:pt>
                <c:pt idx="449">
                  <c:v>0.50013573951153323</c:v>
                </c:pt>
                <c:pt idx="450">
                  <c:v>0.5420885035622417</c:v>
                </c:pt>
                <c:pt idx="451">
                  <c:v>0.51451317361849191</c:v>
                </c:pt>
                <c:pt idx="452">
                  <c:v>0.51789931115424559</c:v>
                </c:pt>
                <c:pt idx="453">
                  <c:v>0.52637340546071154</c:v>
                </c:pt>
                <c:pt idx="454">
                  <c:v>0.59267632730156716</c:v>
                </c:pt>
                <c:pt idx="455">
                  <c:v>0.49950820601498042</c:v>
                </c:pt>
                <c:pt idx="456">
                  <c:v>0.61081007302446022</c:v>
                </c:pt>
                <c:pt idx="457">
                  <c:v>0.45786860682856934</c:v>
                </c:pt>
                <c:pt idx="458">
                  <c:v>0.49335929755094043</c:v>
                </c:pt>
                <c:pt idx="459">
                  <c:v>0.50578320145621813</c:v>
                </c:pt>
                <c:pt idx="460">
                  <c:v>0.51581731730529412</c:v>
                </c:pt>
                <c:pt idx="461">
                  <c:v>0.51694821100359889</c:v>
                </c:pt>
                <c:pt idx="462">
                  <c:v>0.48603603627870701</c:v>
                </c:pt>
                <c:pt idx="463">
                  <c:v>0.48143850692065149</c:v>
                </c:pt>
                <c:pt idx="464">
                  <c:v>0.56113501405617783</c:v>
                </c:pt>
                <c:pt idx="465">
                  <c:v>0.71562863100417973</c:v>
                </c:pt>
                <c:pt idx="466">
                  <c:v>0.56941946861040216</c:v>
                </c:pt>
                <c:pt idx="467">
                  <c:v>0.5286148831312496</c:v>
                </c:pt>
                <c:pt idx="468">
                  <c:v>0.49718644628135888</c:v>
                </c:pt>
                <c:pt idx="469">
                  <c:v>0.49991381408532598</c:v>
                </c:pt>
                <c:pt idx="470">
                  <c:v>0.64515375807738873</c:v>
                </c:pt>
                <c:pt idx="471">
                  <c:v>0.55015350195786616</c:v>
                </c:pt>
                <c:pt idx="472">
                  <c:v>0.55011708026065831</c:v>
                </c:pt>
                <c:pt idx="473">
                  <c:v>0.57324652474328597</c:v>
                </c:pt>
                <c:pt idx="474">
                  <c:v>0.67742782648524824</c:v>
                </c:pt>
                <c:pt idx="475">
                  <c:v>0.52437984225794754</c:v>
                </c:pt>
                <c:pt idx="476">
                  <c:v>0.60683510776189831</c:v>
                </c:pt>
                <c:pt idx="477">
                  <c:v>0.52606332718092319</c:v>
                </c:pt>
                <c:pt idx="478">
                  <c:v>0.52271765476808507</c:v>
                </c:pt>
                <c:pt idx="479">
                  <c:v>0.5242839729430937</c:v>
                </c:pt>
                <c:pt idx="480">
                  <c:v>0.5424413001716365</c:v>
                </c:pt>
                <c:pt idx="481">
                  <c:v>0.60508217468746706</c:v>
                </c:pt>
                <c:pt idx="482">
                  <c:v>0.50444868577784596</c:v>
                </c:pt>
                <c:pt idx="483">
                  <c:v>0.52644655751357816</c:v>
                </c:pt>
                <c:pt idx="484">
                  <c:v>0.60724624081851586</c:v>
                </c:pt>
                <c:pt idx="485">
                  <c:v>0.50996620251469604</c:v>
                </c:pt>
                <c:pt idx="486">
                  <c:v>0.46566538103034943</c:v>
                </c:pt>
                <c:pt idx="487">
                  <c:v>0.56882820248183108</c:v>
                </c:pt>
                <c:pt idx="488">
                  <c:v>0.50415221933574361</c:v>
                </c:pt>
                <c:pt idx="489">
                  <c:v>0.61900773282228749</c:v>
                </c:pt>
                <c:pt idx="490">
                  <c:v>0.66829672180016653</c:v>
                </c:pt>
                <c:pt idx="491">
                  <c:v>0.56008539012799929</c:v>
                </c:pt>
                <c:pt idx="492">
                  <c:v>0.56125952687527658</c:v>
                </c:pt>
                <c:pt idx="493">
                  <c:v>0.66254376039695917</c:v>
                </c:pt>
                <c:pt idx="494">
                  <c:v>0.49946132079628591</c:v>
                </c:pt>
                <c:pt idx="495">
                  <c:v>0.51200288530305327</c:v>
                </c:pt>
                <c:pt idx="496">
                  <c:v>0.62896468405863493</c:v>
                </c:pt>
                <c:pt idx="497">
                  <c:v>0.49484082724948236</c:v>
                </c:pt>
                <c:pt idx="498">
                  <c:v>0.54071626982116783</c:v>
                </c:pt>
                <c:pt idx="499">
                  <c:v>0.45072195992195024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B4-419C-AF5F-1FBB072883F2}"/>
            </c:ext>
          </c:extLst>
        </c:ser>
        <c:ser>
          <c:idx val="1"/>
          <c:order val="2"/>
          <c:tx>
            <c:strRef>
              <c:f>A700C!$AD$3</c:f>
              <c:strCache>
                <c:ptCount val="1"/>
                <c:pt idx="0">
                  <c:v>EBC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A700C!$AE$4:$AE$5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A700C!$AD$4:$AD$5</c:f>
              <c:numCache>
                <c:formatCode>General</c:formatCode>
                <c:ptCount val="2"/>
                <c:pt idx="0">
                  <c:v>0.49808539877832597</c:v>
                </c:pt>
                <c:pt idx="1">
                  <c:v>0.49808539877832597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B4-419C-AF5F-1FBB07288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4028351"/>
        <c:axId val="634024991"/>
      </c:scatterChart>
      <c:valAx>
        <c:axId val="634028351"/>
        <c:scaling>
          <c:orientation val="minMax"/>
          <c:max val="75"/>
          <c:min val="0"/>
        </c:scaling>
        <c:delete val="0"/>
        <c:axPos val="b"/>
        <c:majorGridlines>
          <c:spPr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</a:t>
                </a:r>
                <a:r>
                  <a:rPr lang="en-US" baseline="0"/>
                  <a:t> Identifier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4991"/>
        <c:crosses val="autoZero"/>
        <c:crossBetween val="midCat"/>
      </c:valAx>
      <c:valAx>
        <c:axId val="63402499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round/>
            </a:ln>
            <a:effectLst/>
          </c:spPr>
        </c:majorGridlines>
        <c:title>
          <c:tx>
            <c:strRef>
              <c:f>A700C!$Q$7</c:f>
              <c:strCache>
                <c:ptCount val="1"/>
                <c:pt idx="0">
                  <c:v>Knockdown Factor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028351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D8743-106B-114C-D21D-A666CC861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6BE06-9DA0-967B-0C70-641F4FC3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ED2F8-F6A1-B51B-7CBD-74F3CA40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D59C4-F88A-C90B-EC25-AE67A958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A6FAEF-E73A-67BA-F80C-B74772F4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1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71FEA-81E6-1C06-466D-5B0B14AA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63B29B-1EB1-06A3-AD9D-663C792E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53301A-13FE-528B-B03D-8E0B4239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357AD-CA36-D46F-2F7F-0890411B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8D23F-849D-DBED-31CC-03D5C758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F9A2A3-6F66-3381-E8D1-D4BEA2035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34E0C9-2942-681B-36F6-E4023CF59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795EE0-50FE-698E-3D84-9FBE6A6E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EFC4E-5A43-2B6F-6E33-77F71D35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C42C4-3DCF-E085-447D-9E24237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0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7EB27D-19D3-6041-381A-31CA113D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036A7-5B2C-02D2-B63F-580C6E11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B3CBF-C560-7B69-F609-CA04AC8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DF0C0-1598-A1AE-7B4E-750E6263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1AD29E-E2B7-CE4F-164B-785D707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0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0E002-77FD-3D47-0F3F-6851E908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D224E0-4D56-1EB1-E451-EE9BE687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A8DD9-67A2-4B81-47B7-CCFB6E77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C625F5-8FEB-A0BF-5188-CA5A476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C45E2-4C6A-70B7-804A-4F3AF277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CC0F4-E3AB-9F1F-F433-39AD1EE2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F412B-5F1E-DB13-C415-7FAA3A68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D16CBF-7B48-B2FC-C920-769532BA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55A129-3C6C-6EEE-6129-FE6D71A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E98FCD-0FCC-C4DC-704A-12BCD7F4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62DB6-FA2F-A8FF-E059-5DE21CA3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63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4B32E-4783-A0E7-ACA4-61589743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D6F94-BEEA-D963-06BA-29CC9CC0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446900-AA9D-CF46-87BF-7AD3D7F39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E30852-00E1-D1A8-982C-297BA49CB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A4505F-BEF0-6823-7E9D-D8E32D365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6FE989-FA72-4EB1-021C-C96834F8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4D4E71-EB8D-67CA-C82C-A409215A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9909DE-EBF8-C341-CAB4-479BC635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17AC2-FD98-8102-3BF2-DD3E2C35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0DF163-0E8C-B9C2-46C1-841E02D2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C02FDD-3538-6EE7-905B-98BF1BCB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6AF4-C426-F314-4137-88D5E48F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3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D73CC5-7EF3-8E12-2605-C0729B3A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D7B2C-51D8-0BEA-89DA-20E50CBB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E0E38-72D5-E0A2-6000-C2E654F1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FB8EA-28FE-83BC-3FA3-0807F1C0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4F50F-8E67-8030-510D-B0062397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F1771-A313-76D7-E7DB-321EA87B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6A85C-1D59-3378-EA47-044E557C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4CC965-63DA-A6E5-BD13-86CD7B86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04054-EB3F-1FD8-C783-F3BCABBA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3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D72D0-502B-888A-DC2F-404F66CC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E1F718-8348-B34A-6EAE-1455385C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76779A-86BE-38A2-10AE-E69AC89C0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CA6E8-877D-C0C6-6276-BED9754B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AC9EF4-71C8-B60D-C6E5-45AD9B42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604977-33B6-89CD-E138-10D026B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80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736CB5-5AAD-3627-1DBE-FCCD39BF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C5E2BD-5B48-0D0C-B38E-235F1EAA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36D86-67DE-4125-3435-0AB3B69F9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B2473-7A21-41B6-B9F9-CDAD7E1BF437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27614F-07FA-40F4-627A-F875B304D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9ED9DA-3F27-14D7-0FF1-4189C882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18C7A-81A8-426C-B85C-D29DB0D26B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9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EF58D34-EA0D-4077-9241-6898DFBE9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67776"/>
              </p:ext>
            </p:extLst>
          </p:nvPr>
        </p:nvGraphicFramePr>
        <p:xfrm>
          <a:off x="3581400" y="722494"/>
          <a:ext cx="5499100" cy="4395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249B17F-1E86-362F-EC3A-003073E8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983" y="2241210"/>
            <a:ext cx="1897006" cy="13288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E91549F-DFBC-73A5-B0D7-3A8251601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983" y="3657842"/>
            <a:ext cx="1897006" cy="13213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1154FD-54F1-5EEC-617B-276BF768D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775" y="874895"/>
            <a:ext cx="1897007" cy="12961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98E8D2-8552-F216-3A74-DE3335053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775" y="2244137"/>
            <a:ext cx="1897007" cy="13327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57F2E7-5A1C-C955-3E9C-925BCFBA8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775" y="3683242"/>
            <a:ext cx="1897007" cy="135143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69F357-221D-28A1-816B-AEE935EF92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767" y="879419"/>
            <a:ext cx="2053533" cy="134715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A3E46AE-55C7-A2F8-63D5-C073F7428ED2}"/>
              </a:ext>
            </a:extLst>
          </p:cNvPr>
          <p:cNvCxnSpPr/>
          <p:nvPr/>
        </p:nvCxnSpPr>
        <p:spPr>
          <a:xfrm flipH="1">
            <a:off x="6375400" y="2628900"/>
            <a:ext cx="114300" cy="469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9080C92-C8D5-72E7-DD45-1A585C6E34B5}"/>
              </a:ext>
            </a:extLst>
          </p:cNvPr>
          <p:cNvCxnSpPr>
            <a:cxnSpLocks/>
          </p:cNvCxnSpPr>
          <p:nvPr/>
        </p:nvCxnSpPr>
        <p:spPr>
          <a:xfrm>
            <a:off x="7480300" y="2863850"/>
            <a:ext cx="247650" cy="565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F71B2AA-545E-6F90-CBF0-FB458302C524}"/>
              </a:ext>
            </a:extLst>
          </p:cNvPr>
          <p:cNvCxnSpPr>
            <a:cxnSpLocks/>
          </p:cNvCxnSpPr>
          <p:nvPr/>
        </p:nvCxnSpPr>
        <p:spPr>
          <a:xfrm>
            <a:off x="6717334" y="2637779"/>
            <a:ext cx="143841" cy="600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C2E00F8-0533-D6DC-B2BE-E9343F75A136}"/>
              </a:ext>
            </a:extLst>
          </p:cNvPr>
          <p:cNvCxnSpPr>
            <a:cxnSpLocks/>
          </p:cNvCxnSpPr>
          <p:nvPr/>
        </p:nvCxnSpPr>
        <p:spPr>
          <a:xfrm>
            <a:off x="6603516" y="1523518"/>
            <a:ext cx="371475" cy="2349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EC6E6F4-A1FF-9928-1118-CB6F63C75C6E}"/>
              </a:ext>
            </a:extLst>
          </p:cNvPr>
          <p:cNvCxnSpPr>
            <a:cxnSpLocks/>
          </p:cNvCxnSpPr>
          <p:nvPr/>
        </p:nvCxnSpPr>
        <p:spPr>
          <a:xfrm flipH="1">
            <a:off x="7670800" y="2044700"/>
            <a:ext cx="368300" cy="41682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49FD750-2940-B40B-77A8-818F857B9FD1}"/>
              </a:ext>
            </a:extLst>
          </p:cNvPr>
          <p:cNvCxnSpPr>
            <a:cxnSpLocks/>
          </p:cNvCxnSpPr>
          <p:nvPr/>
        </p:nvCxnSpPr>
        <p:spPr>
          <a:xfrm flipH="1">
            <a:off x="7639258" y="1259715"/>
            <a:ext cx="526842" cy="1626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F05D88D-A343-BC20-6580-4D8BE07784BF}"/>
              </a:ext>
            </a:extLst>
          </p:cNvPr>
          <p:cNvSpPr txBox="1"/>
          <p:nvPr/>
        </p:nvSpPr>
        <p:spPr>
          <a:xfrm>
            <a:off x="6330949" y="1341057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7498BD2-B628-AA76-51A4-A3D4BE8B550F}"/>
              </a:ext>
            </a:extLst>
          </p:cNvPr>
          <p:cNvSpPr txBox="1"/>
          <p:nvPr/>
        </p:nvSpPr>
        <p:spPr>
          <a:xfrm>
            <a:off x="8169275" y="1053068"/>
            <a:ext cx="37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D8C65AC-913E-72B4-184C-23364658AE0F}"/>
              </a:ext>
            </a:extLst>
          </p:cNvPr>
          <p:cNvSpPr txBox="1"/>
          <p:nvPr/>
        </p:nvSpPr>
        <p:spPr>
          <a:xfrm>
            <a:off x="8039100" y="1773793"/>
            <a:ext cx="37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864C99F-DD9B-A4F2-5671-56069CA70D70}"/>
              </a:ext>
            </a:extLst>
          </p:cNvPr>
          <p:cNvSpPr txBox="1"/>
          <p:nvPr/>
        </p:nvSpPr>
        <p:spPr>
          <a:xfrm>
            <a:off x="6165364" y="3094593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1E23DE1-315B-81E8-741F-FE87F719C0AF}"/>
              </a:ext>
            </a:extLst>
          </p:cNvPr>
          <p:cNvSpPr txBox="1"/>
          <p:nvPr/>
        </p:nvSpPr>
        <p:spPr>
          <a:xfrm>
            <a:off x="6736534" y="320757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CAEDCA5-C619-4CAF-4017-B55DB8223F6E}"/>
              </a:ext>
            </a:extLst>
          </p:cNvPr>
          <p:cNvSpPr txBox="1"/>
          <p:nvPr/>
        </p:nvSpPr>
        <p:spPr>
          <a:xfrm>
            <a:off x="7688608" y="3339552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D7143DB-5931-1469-7B9D-729F9868489A}"/>
              </a:ext>
            </a:extLst>
          </p:cNvPr>
          <p:cNvSpPr txBox="1"/>
          <p:nvPr/>
        </p:nvSpPr>
        <p:spPr>
          <a:xfrm>
            <a:off x="1308100" y="722494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0B5E28B-4382-7F3C-20FC-123D59AC157D}"/>
              </a:ext>
            </a:extLst>
          </p:cNvPr>
          <p:cNvSpPr txBox="1"/>
          <p:nvPr/>
        </p:nvSpPr>
        <p:spPr>
          <a:xfrm>
            <a:off x="1314450" y="2138753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1628BC-B9DE-BB96-A79C-7B41FDD6827E}"/>
              </a:ext>
            </a:extLst>
          </p:cNvPr>
          <p:cNvSpPr txBox="1"/>
          <p:nvPr/>
        </p:nvSpPr>
        <p:spPr>
          <a:xfrm>
            <a:off x="1314450" y="35378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8832D40-7540-4D42-7483-A47960022878}"/>
              </a:ext>
            </a:extLst>
          </p:cNvPr>
          <p:cNvSpPr txBox="1"/>
          <p:nvPr/>
        </p:nvSpPr>
        <p:spPr>
          <a:xfrm>
            <a:off x="9683370" y="722494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B531CA-A21D-DA07-5CC5-D47267F55C19}"/>
              </a:ext>
            </a:extLst>
          </p:cNvPr>
          <p:cNvSpPr txBox="1"/>
          <p:nvPr/>
        </p:nvSpPr>
        <p:spPr>
          <a:xfrm>
            <a:off x="9689720" y="2138753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BB9EF6-BEB5-F835-DD72-C45CABC8339A}"/>
              </a:ext>
            </a:extLst>
          </p:cNvPr>
          <p:cNvSpPr txBox="1"/>
          <p:nvPr/>
        </p:nvSpPr>
        <p:spPr>
          <a:xfrm>
            <a:off x="9689720" y="35378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62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0D8128-9071-4809-BE0C-DDAD888C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59697"/>
              </p:ext>
            </p:extLst>
          </p:nvPr>
        </p:nvGraphicFramePr>
        <p:xfrm>
          <a:off x="6482896" y="1702254"/>
          <a:ext cx="4966607" cy="345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91A9E69-087A-451B-9D15-53000C941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784076"/>
              </p:ext>
            </p:extLst>
          </p:nvPr>
        </p:nvGraphicFramePr>
        <p:xfrm>
          <a:off x="1516288" y="1702254"/>
          <a:ext cx="4966608" cy="345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62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9AC56375-B7E2-4D01-8A84-4E1247AB4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754215"/>
              </p:ext>
            </p:extLst>
          </p:nvPr>
        </p:nvGraphicFramePr>
        <p:xfrm>
          <a:off x="962025" y="1854654"/>
          <a:ext cx="5010150" cy="345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F3AB69A4-DDD4-616A-5C95-1FE1FC2840E2}"/>
              </a:ext>
            </a:extLst>
          </p:cNvPr>
          <p:cNvSpPr/>
          <p:nvPr/>
        </p:nvSpPr>
        <p:spPr>
          <a:xfrm>
            <a:off x="3253740" y="2011680"/>
            <a:ext cx="1645920" cy="256794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2C53CA-6564-C14E-2ED8-7EA6FCB8D891}"/>
              </a:ext>
            </a:extLst>
          </p:cNvPr>
          <p:cNvSpPr/>
          <p:nvPr/>
        </p:nvSpPr>
        <p:spPr>
          <a:xfrm>
            <a:off x="4899660" y="2011680"/>
            <a:ext cx="190500" cy="256794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FA1DA5-E1A1-3533-3F96-A7096E1C847B}"/>
              </a:ext>
            </a:extLst>
          </p:cNvPr>
          <p:cNvSpPr/>
          <p:nvPr/>
        </p:nvSpPr>
        <p:spPr>
          <a:xfrm>
            <a:off x="5090160" y="2011680"/>
            <a:ext cx="190500" cy="256794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6FCC02A-E0A5-46A6-18D1-25A28C5273B9}"/>
              </a:ext>
            </a:extLst>
          </p:cNvPr>
          <p:cNvSpPr/>
          <p:nvPr/>
        </p:nvSpPr>
        <p:spPr>
          <a:xfrm>
            <a:off x="5280660" y="2011680"/>
            <a:ext cx="381000" cy="256794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C251E0B-8C53-657E-C265-C5C95CFE4A2D}"/>
              </a:ext>
            </a:extLst>
          </p:cNvPr>
          <p:cNvSpPr/>
          <p:nvPr/>
        </p:nvSpPr>
        <p:spPr>
          <a:xfrm>
            <a:off x="2395538" y="2011680"/>
            <a:ext cx="858202" cy="256794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A50BBF-531D-F3E5-93C3-07C426214B1A}"/>
              </a:ext>
            </a:extLst>
          </p:cNvPr>
          <p:cNvSpPr/>
          <p:nvPr/>
        </p:nvSpPr>
        <p:spPr>
          <a:xfrm>
            <a:off x="1763078" y="2011680"/>
            <a:ext cx="632460" cy="25679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5B24257C-7081-437C-B0EE-C19ECAE09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129885"/>
              </p:ext>
            </p:extLst>
          </p:nvPr>
        </p:nvGraphicFramePr>
        <p:xfrm>
          <a:off x="6096000" y="1854654"/>
          <a:ext cx="4966607" cy="345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2527A2C0-E517-C75E-2F1C-F20B61CF4D82}"/>
              </a:ext>
            </a:extLst>
          </p:cNvPr>
          <p:cNvSpPr txBox="1"/>
          <p:nvPr/>
        </p:nvSpPr>
        <p:spPr>
          <a:xfrm>
            <a:off x="1642110" y="903523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Filament Winding</a:t>
            </a:r>
            <a:br>
              <a:rPr lang="de-DE" dirty="0"/>
            </a:br>
            <a:r>
              <a:rPr lang="de-DE" dirty="0"/>
              <a:t>Manual </a:t>
            </a:r>
            <a:r>
              <a:rPr lang="de-DE" dirty="0" err="1"/>
              <a:t>Prepreg</a:t>
            </a:r>
            <a:r>
              <a:rPr lang="de-DE" dirty="0"/>
              <a:t> </a:t>
            </a:r>
            <a:r>
              <a:rPr lang="de-DE" dirty="0" err="1"/>
              <a:t>Layup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116332-023D-0D6C-C999-99BD9E19FEAE}"/>
              </a:ext>
            </a:extLst>
          </p:cNvPr>
          <p:cNvSpPr txBox="1"/>
          <p:nvPr/>
        </p:nvSpPr>
        <p:spPr>
          <a:xfrm>
            <a:off x="5247118" y="903522"/>
            <a:ext cx="228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Deep Drawing</a:t>
            </a:r>
            <a:br>
              <a:rPr lang="de-DE" dirty="0"/>
            </a:br>
            <a:r>
              <a:rPr lang="de-DE" dirty="0" err="1"/>
              <a:t>Electroplating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2CCFCD1-E2E7-E4B9-60C4-E6D02FFA2AF8}"/>
              </a:ext>
            </a:extLst>
          </p:cNvPr>
          <p:cNvSpPr/>
          <p:nvPr/>
        </p:nvSpPr>
        <p:spPr>
          <a:xfrm>
            <a:off x="8387715" y="2011680"/>
            <a:ext cx="1645920" cy="256794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0C0F14E-2807-5FF3-162B-AD745EBF491D}"/>
              </a:ext>
            </a:extLst>
          </p:cNvPr>
          <p:cNvSpPr/>
          <p:nvPr/>
        </p:nvSpPr>
        <p:spPr>
          <a:xfrm>
            <a:off x="10033635" y="2011680"/>
            <a:ext cx="190500" cy="256794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1AFFD97-A367-A7D8-01D3-4E8FCEF382B2}"/>
              </a:ext>
            </a:extLst>
          </p:cNvPr>
          <p:cNvSpPr/>
          <p:nvPr/>
        </p:nvSpPr>
        <p:spPr>
          <a:xfrm>
            <a:off x="10224135" y="2011680"/>
            <a:ext cx="190500" cy="256794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3E517DA-FA78-AA45-1C63-D7E024DECFCF}"/>
              </a:ext>
            </a:extLst>
          </p:cNvPr>
          <p:cNvSpPr/>
          <p:nvPr/>
        </p:nvSpPr>
        <p:spPr>
          <a:xfrm>
            <a:off x="10414635" y="2011680"/>
            <a:ext cx="381000" cy="256794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CBCC219-DE32-0A47-7994-C27952F8127D}"/>
              </a:ext>
            </a:extLst>
          </p:cNvPr>
          <p:cNvSpPr/>
          <p:nvPr/>
        </p:nvSpPr>
        <p:spPr>
          <a:xfrm>
            <a:off x="7529513" y="2011680"/>
            <a:ext cx="858202" cy="256794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B9C86F6-8799-480F-ADCF-438CCC52A52E}"/>
              </a:ext>
            </a:extLst>
          </p:cNvPr>
          <p:cNvSpPr/>
          <p:nvPr/>
        </p:nvSpPr>
        <p:spPr>
          <a:xfrm>
            <a:off x="6897053" y="2011680"/>
            <a:ext cx="632460" cy="256794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D32C6C5-4307-F45F-DB61-FB328E95848C}"/>
              </a:ext>
            </a:extLst>
          </p:cNvPr>
          <p:cNvSpPr txBox="1"/>
          <p:nvPr/>
        </p:nvSpPr>
        <p:spPr>
          <a:xfrm>
            <a:off x="8513240" y="903521"/>
            <a:ext cx="228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Machining</a:t>
            </a:r>
            <a:br>
              <a:rPr lang="de-DE" dirty="0"/>
            </a:br>
            <a:r>
              <a:rPr lang="de-DE" dirty="0"/>
              <a:t>Welding (axial)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50D61CB-A20B-9162-788D-D8C5A56B1D44}"/>
              </a:ext>
            </a:extLst>
          </p:cNvPr>
          <p:cNvSpPr/>
          <p:nvPr/>
        </p:nvSpPr>
        <p:spPr>
          <a:xfrm>
            <a:off x="1728788" y="1245053"/>
            <a:ext cx="2282395" cy="27990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2F4D6EC-FE4C-A97F-7E3F-3C3E1803254F}"/>
              </a:ext>
            </a:extLst>
          </p:cNvPr>
          <p:cNvSpPr/>
          <p:nvPr/>
        </p:nvSpPr>
        <p:spPr>
          <a:xfrm>
            <a:off x="1728788" y="965145"/>
            <a:ext cx="2282395" cy="2799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8CEB694-83AD-B2D2-708B-4BFD17F4691B}"/>
              </a:ext>
            </a:extLst>
          </p:cNvPr>
          <p:cNvSpPr/>
          <p:nvPr/>
        </p:nvSpPr>
        <p:spPr>
          <a:xfrm>
            <a:off x="4899660" y="1216327"/>
            <a:ext cx="2282395" cy="27990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17E39E-AD67-8B13-3EF9-22519CCA5862}"/>
              </a:ext>
            </a:extLst>
          </p:cNvPr>
          <p:cNvSpPr/>
          <p:nvPr/>
        </p:nvSpPr>
        <p:spPr>
          <a:xfrm>
            <a:off x="4899660" y="936419"/>
            <a:ext cx="2282395" cy="27990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BCA9C9-9EF6-C3D3-9F95-02630F611495}"/>
              </a:ext>
            </a:extLst>
          </p:cNvPr>
          <p:cNvSpPr/>
          <p:nvPr/>
        </p:nvSpPr>
        <p:spPr>
          <a:xfrm>
            <a:off x="8157210" y="1216327"/>
            <a:ext cx="2282395" cy="27990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22E7FC8-695D-F590-5861-A22B0BDCF96B}"/>
              </a:ext>
            </a:extLst>
          </p:cNvPr>
          <p:cNvSpPr/>
          <p:nvPr/>
        </p:nvSpPr>
        <p:spPr>
          <a:xfrm>
            <a:off x="8157210" y="936419"/>
            <a:ext cx="2282395" cy="279907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00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 Wagner</dc:creator>
  <cp:lastModifiedBy>Ronald Wagner</cp:lastModifiedBy>
  <cp:revision>3</cp:revision>
  <dcterms:created xsi:type="dcterms:W3CDTF">2025-02-08T21:37:40Z</dcterms:created>
  <dcterms:modified xsi:type="dcterms:W3CDTF">2025-02-09T00:50:51Z</dcterms:modified>
</cp:coreProperties>
</file>