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1"/>
    <p:restoredTop sz="94625"/>
  </p:normalViewPr>
  <p:slideViewPr>
    <p:cSldViewPr snapToGrid="0" snapToObjects="1">
      <p:cViewPr>
        <p:scale>
          <a:sx n="96" d="100"/>
          <a:sy n="96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21A6-8BC9-F243-B056-6F600BC6C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5E383-D65D-4A44-A529-EB22BC7A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E43F-9078-7C4B-A585-2CD79C6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0B12-F8C2-DB45-BFA5-236FD17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AF53-D34D-1841-9E87-709F43FB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AF11-1022-EF4A-B52D-16B5A74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605C9-2A30-5741-8683-B11C5F03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4FEC-2B23-8F4A-B1A5-CEBA3DC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260-F659-F343-8C84-883FC12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5F6C-1575-D74B-A7BE-32D20335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70AF0-6BAC-B347-A338-67F710823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520EE-23B4-F542-AA8E-C0ABD875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D1DB-8411-0F44-B1D4-DC11C801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32D4-DBA5-A643-B353-E83E2E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6E68-701B-4648-94FE-C66777F6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6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4AA-4C3A-DB41-946A-491630BC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4742-A14A-EB45-9AE0-08543E54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BB29-6840-B84D-9CAC-0207CC15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04C8-52B2-FE4B-A3E4-F8AE3907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B4E5-16FA-F545-BA97-4E64EC96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D403-3F1A-384C-8FAF-6C41D457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0C4E7-CF8E-D341-95EB-A1E43035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FAB0-BF59-014E-B349-E0F3CF91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7C09-20F0-4C47-B380-56A52004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95B5-22F4-BD4E-82DE-62E02E77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84B7-89BB-3342-A891-D569A5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3F13-3F1F-164D-AD1F-F15B125F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7EE2B-D33C-0E47-985C-6996708B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B307-2C8E-7842-9D52-C56CCEC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BEBF-B7A8-4C46-ABF6-1973120C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5BF2B-6B51-5A44-93F1-0FC5B8E2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3CE1-C8A3-B74F-869E-A1E0112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6D3C-146D-014A-9817-AE02ED0E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1346-B348-2F49-BC26-0D496579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36085-22A1-9544-A699-3265EA02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7B664-F954-9D44-94A1-FE8DADE1F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FACC2-0412-4D44-9FEC-1A1667EE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200B4-3869-044A-8327-34E0987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4768-1D10-5E48-BB8D-6AF226B4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389A-7746-5744-B475-3908440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A7B11-DEC1-6A4B-881F-F33EF8BC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6CBC3-5F16-254D-9D5D-851CEA6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7E2CC-C7DE-4845-B90C-1009108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9CE82-2013-A84C-8B54-FE3FB3A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BFF8A-3803-6544-BC54-B6A4EE8D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22761-A2BA-3C41-B773-D8E0F0AE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99B0-3226-1F4D-916C-5EB123D2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C992-1B79-9245-A360-88426840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2C5BF-C90F-7F4A-98B0-8AD0E1F1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078F-DBED-6747-9080-E8C93CBD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CD25-892E-A640-918B-2DCDA7C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BCF5-ABBE-A74E-8FC4-A44334A9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6D11-109E-4942-9E0D-36EF4DF6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9D029-99FF-8E48-9485-928EB19D1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335A9-0620-364A-81C5-A7972B3E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45EF-5428-114F-91DB-AD7507CE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A3BD-9C95-FE47-BFE7-3E6CFBF7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0C0D-A19E-4A4B-AB50-A544EE5D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8E3C1-DE1E-3843-BD4D-7DE3C8EB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0E42-7AEC-B64F-B63F-B1980AD7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41D3-CB43-F24A-A106-5D14D2989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F0F9-F4D3-5E40-BDDD-81E839A56195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3E75-AFD9-DE4D-B9C4-0A355544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9C710-BFC3-FD43-8B03-038F96C7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5BE0-FF6B-EF41-967B-0D1BF2E03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EF77-6485-9548-B205-43B8C76D5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SCIENCE ROAD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AFC-3D3E-AB4A-8DBF-E75F4B1D9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 A comprehensive guide to the field of data science, covering its fundamental concepts and highlighting its significance across different industries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BY: OKONJI CHUKWUNONYELIM GABRIEL</a:t>
            </a:r>
          </a:p>
        </p:txBody>
      </p:sp>
    </p:spTree>
    <p:extLst>
      <p:ext uri="{BB962C8B-B14F-4D97-AF65-F5344CB8AC3E}">
        <p14:creationId xmlns:p14="http://schemas.microsoft.com/office/powerpoint/2010/main" val="416827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7730-5062-1443-9237-0D207278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800C-6064-FF4D-A5FD-A3045C4D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Recap of the Data Science Roadmap:</a:t>
            </a:r>
          </a:p>
          <a:p>
            <a:r>
              <a:rPr lang="en-US" dirty="0"/>
              <a:t>- Journey from fundamentals to advanced tools and careers.</a:t>
            </a:r>
          </a:p>
          <a:p>
            <a:r>
              <a:rPr lang="en-US" dirty="0"/>
              <a:t>- The iterative learning and application process.</a:t>
            </a:r>
          </a:p>
          <a:p>
            <a:r>
              <a:rPr lang="en-US" dirty="0"/>
              <a:t>- Data Science's transformative impact across industries.</a:t>
            </a:r>
          </a:p>
          <a:p>
            <a:endParaRPr lang="en-US" dirty="0"/>
          </a:p>
          <a:p>
            <a:r>
              <a:rPr lang="en-US" dirty="0"/>
              <a:t>Key Takeaways:</a:t>
            </a:r>
          </a:p>
          <a:p>
            <a:r>
              <a:rPr lang="en-US" dirty="0"/>
              <a:t>- Blend of technical expertise, domain knowledge, and problem-solving.</a:t>
            </a:r>
          </a:p>
          <a:p>
            <a:r>
              <a:rPr lang="en-US" dirty="0"/>
              <a:t>- Vast and growing opportunities across industries.</a:t>
            </a:r>
          </a:p>
          <a:p>
            <a:r>
              <a:rPr lang="en-US" dirty="0"/>
              <a:t>- Importance of staying updated with trends and technologies.</a:t>
            </a:r>
          </a:p>
          <a:p>
            <a:endParaRPr lang="en-US" dirty="0"/>
          </a:p>
          <a:p>
            <a:r>
              <a:rPr lang="en-US" dirty="0"/>
              <a:t>Call to Action:</a:t>
            </a:r>
          </a:p>
          <a:p>
            <a:r>
              <a:rPr lang="en-US" dirty="0"/>
              <a:t>- Explore online resources and certifications.</a:t>
            </a:r>
          </a:p>
          <a:p>
            <a:r>
              <a:rPr lang="en-US" dirty="0"/>
              <a:t>- Engage with communities on Kaggle, LinkedIn, or GitHub.</a:t>
            </a:r>
          </a:p>
          <a:p>
            <a:r>
              <a:rPr lang="en-US" dirty="0"/>
              <a:t>- Practice with real-world datasets and projects.</a:t>
            </a:r>
          </a:p>
          <a:p>
            <a:endParaRPr lang="en-US" dirty="0"/>
          </a:p>
          <a:p>
            <a:r>
              <a:rPr lang="en-US" dirty="0"/>
              <a:t>Thank You!</a:t>
            </a:r>
          </a:p>
          <a:p>
            <a:r>
              <a:rPr lang="en-US" dirty="0"/>
              <a:t>I appreciate your time and interest. Feel free to ask questions or share your thoughts!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7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620E-AC02-1244-8306-4674849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C9E-7879-1A40-B517-D8FF0747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r>
              <a:rPr lang="en-US" dirty="0"/>
              <a:t>What is Data Science?</a:t>
            </a:r>
          </a:p>
          <a:p>
            <a:r>
              <a:rPr lang="en-US" dirty="0"/>
              <a:t>A multidisciplinary field combining statistics, programming, and domain expertise to extract meaningful insights rom data.</a:t>
            </a:r>
          </a:p>
          <a:p>
            <a:r>
              <a:rPr lang="en-US" dirty="0"/>
              <a:t>Key </a:t>
            </a:r>
            <a:r>
              <a:rPr lang="en-US" dirty="0" err="1"/>
              <a:t>Pillarars</a:t>
            </a:r>
            <a:r>
              <a:rPr lang="en-US" dirty="0"/>
              <a:t>: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 and preprocessing </a:t>
            </a:r>
          </a:p>
          <a:p>
            <a:r>
              <a:rPr lang="en-US" dirty="0"/>
              <a:t>Data analysis and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Marching learning and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17173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F05D-1565-4C45-81CF-D4DD0EB1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870F-7560-414B-AB86-2E5A8659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Across Industries</a:t>
            </a:r>
          </a:p>
          <a:p>
            <a:pPr marL="0" indent="0">
              <a:buNone/>
            </a:pPr>
            <a:r>
              <a:rPr lang="en-US" dirty="0"/>
              <a:t> Healthcare: Predictive models, personalized medicine</a:t>
            </a:r>
          </a:p>
          <a:p>
            <a:r>
              <a:rPr lang="en-US" dirty="0"/>
              <a:t>Finance: Fraud detection, stock market predictions</a:t>
            </a:r>
          </a:p>
          <a:p>
            <a:r>
              <a:rPr lang="en-US" dirty="0"/>
              <a:t>Retail: Recommendation systems, inventory management</a:t>
            </a:r>
          </a:p>
          <a:p>
            <a:r>
              <a:rPr lang="en-US" dirty="0"/>
              <a:t>Technology: Natural language processing, autonomous systems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C7EA-FEB4-1548-AA8F-12FE6BF6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Concepts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1B9F-04B5-8C4D-A828-EDCA50D1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Areas</a:t>
            </a:r>
            <a:r>
              <a:rPr lang="en-US" dirty="0"/>
              <a:t>: </a:t>
            </a:r>
            <a:r>
              <a:rPr lang="en-US" b="1" dirty="0"/>
              <a:t>Data Manipulation</a:t>
            </a:r>
            <a:r>
              <a:rPr lang="en-US" dirty="0"/>
              <a:t>: Using tools like Python (Pandas) and R.</a:t>
            </a:r>
          </a:p>
          <a:p>
            <a:r>
              <a:rPr lang="en-US" b="1" dirty="0"/>
              <a:t>Statistics</a:t>
            </a:r>
            <a:r>
              <a:rPr lang="en-US" dirty="0"/>
              <a:t>: Hypothesis testing, regression analysis.</a:t>
            </a:r>
          </a:p>
          <a:p>
            <a:r>
              <a:rPr lang="en-US" b="1" dirty="0"/>
              <a:t>Machine Learning</a:t>
            </a:r>
            <a:r>
              <a:rPr lang="en-US" dirty="0"/>
              <a:t>: Supervised, unsupervised, and reinforcement learning.</a:t>
            </a:r>
          </a:p>
          <a:p>
            <a:r>
              <a:rPr lang="en-US" b="1" dirty="0"/>
              <a:t>Big Data</a:t>
            </a:r>
            <a:r>
              <a:rPr lang="en-US" dirty="0"/>
              <a:t>: Handling large-scale datasets with Hadoop, Spark.</a:t>
            </a:r>
          </a:p>
          <a:p>
            <a:r>
              <a:rPr lang="en-US" b="1" dirty="0"/>
              <a:t>Data Visualization</a:t>
            </a:r>
            <a:r>
              <a:rPr lang="en-US" dirty="0"/>
              <a:t>: Tools like Tableau, Matplotlib.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2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FFBE-2534-B740-AF59-36A60994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B1F-9380-DA43-82B4-E8AD0639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Programming Languages</a:t>
            </a:r>
            <a:r>
              <a:rPr lang="en-US" dirty="0"/>
              <a:t>: Python, R, SQL.</a:t>
            </a:r>
          </a:p>
          <a:p>
            <a:r>
              <a:rPr lang="en-US" b="1" dirty="0"/>
              <a:t>Libraries &amp; Frameworks</a:t>
            </a:r>
            <a:r>
              <a:rPr lang="en-US" dirty="0"/>
              <a:t>: TensorFlow, </a:t>
            </a:r>
            <a:r>
              <a:rPr lang="en-US" dirty="0" err="1"/>
              <a:t>Scikit</a:t>
            </a:r>
            <a:r>
              <a:rPr lang="en-US" dirty="0"/>
              <a:t>-learn,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b="1" dirty="0"/>
              <a:t>Visualization Tools</a:t>
            </a:r>
            <a:r>
              <a:rPr lang="en-US" dirty="0"/>
              <a:t>: Power BI, Tableau,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b="1" dirty="0"/>
              <a:t>Big Data Tools</a:t>
            </a:r>
            <a:r>
              <a:rPr lang="en-US" dirty="0"/>
              <a:t>: Hadoop, Apache Spark.</a:t>
            </a:r>
          </a:p>
          <a:p>
            <a:r>
              <a:rPr lang="en-US" b="1" dirty="0"/>
              <a:t>Version Control</a:t>
            </a:r>
            <a:r>
              <a:rPr lang="en-US" dirty="0"/>
              <a:t>: Git, GitHub.</a:t>
            </a:r>
          </a:p>
        </p:txBody>
      </p:sp>
    </p:spTree>
    <p:extLst>
      <p:ext uri="{BB962C8B-B14F-4D97-AF65-F5344CB8AC3E}">
        <p14:creationId xmlns:p14="http://schemas.microsoft.com/office/powerpoint/2010/main" val="116185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8F98-A7C6-E047-8416-354634DB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Data Science Process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17AB-69E7-0B49-942D-6D27F6E8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in the Data Science </a:t>
            </a:r>
            <a:r>
              <a:rPr lang="en-US" b="1" dirty="0" err="1"/>
              <a:t>Workflow</a:t>
            </a:r>
            <a:r>
              <a:rPr lang="en-US" dirty="0" err="1"/>
              <a:t>:</a:t>
            </a:r>
            <a:r>
              <a:rPr lang="en-US" b="1" dirty="0" err="1"/>
              <a:t>Problem</a:t>
            </a:r>
            <a:r>
              <a:rPr lang="en-US" b="1" dirty="0"/>
              <a:t> Definition</a:t>
            </a:r>
            <a:endParaRPr lang="en-US" dirty="0"/>
          </a:p>
          <a:p>
            <a:r>
              <a:rPr lang="en-US" b="1" dirty="0"/>
              <a:t>Data Collection and Preparation</a:t>
            </a:r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r>
              <a:rPr lang="en-US" b="1" dirty="0"/>
              <a:t>Model Building</a:t>
            </a:r>
            <a:endParaRPr lang="en-US" dirty="0"/>
          </a:p>
          <a:p>
            <a:r>
              <a:rPr lang="en-US" b="1" dirty="0"/>
              <a:t>Evaluation and Optimization</a:t>
            </a:r>
            <a:endParaRPr lang="en-US" dirty="0"/>
          </a:p>
          <a:p>
            <a:r>
              <a:rPr lang="en-US" b="1" dirty="0"/>
              <a:t>Deployment and 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B9A7-5642-114C-A6E0-23DD472D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9848-41DD-4049-8AC6-2735F36F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Roles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Data Analyst</a:t>
            </a:r>
          </a:p>
          <a:p>
            <a:pPr lvl="1"/>
            <a:r>
              <a:rPr lang="en-US" dirty="0"/>
              <a:t>Machine Learning Engineer</a:t>
            </a:r>
          </a:p>
          <a:p>
            <a:pPr lvl="1"/>
            <a:r>
              <a:rPr lang="en-US" dirty="0"/>
              <a:t>Data Engineer</a:t>
            </a:r>
          </a:p>
          <a:p>
            <a:pPr lvl="1"/>
            <a:r>
              <a:rPr lang="en-US" dirty="0"/>
              <a:t>Business Intelligence Analyst.</a:t>
            </a:r>
          </a:p>
          <a:p>
            <a:r>
              <a:rPr lang="en-US" b="1" dirty="0"/>
              <a:t>Skills Required</a:t>
            </a:r>
            <a:r>
              <a:rPr lang="en-US" dirty="0"/>
              <a:t>: Programming, domain knowledge,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B58-2FC4-6C4B-ACAD-A0F0717A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835A-B91A-B044-9122-128FEE12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Online Courses</a:t>
            </a:r>
            <a:r>
              <a:rPr lang="en-US" dirty="0"/>
              <a:t>: Coursera, edX, </a:t>
            </a:r>
            <a:r>
              <a:rPr lang="en-US" dirty="0" err="1"/>
              <a:t>DataCamp.</a:t>
            </a:r>
            <a:r>
              <a:rPr lang="en-US" b="1" dirty="0" err="1"/>
              <a:t>Books</a:t>
            </a:r>
            <a:r>
              <a:rPr lang="en-US" dirty="0" err="1"/>
              <a:t>:</a:t>
            </a:r>
            <a:r>
              <a:rPr lang="en-US" i="1" dirty="0" err="1"/>
              <a:t>Python</a:t>
            </a:r>
            <a:r>
              <a:rPr lang="en-US" i="1" dirty="0"/>
              <a:t> for Data Analysis</a:t>
            </a:r>
            <a:r>
              <a:rPr lang="en-US" dirty="0"/>
              <a:t> by Wes McKinney.</a:t>
            </a:r>
          </a:p>
          <a:p>
            <a:r>
              <a:rPr lang="en-US" i="1" dirty="0"/>
              <a:t>The Elements of Statistical Learning</a:t>
            </a:r>
            <a:r>
              <a:rPr lang="en-US" dirty="0"/>
              <a:t>.</a:t>
            </a:r>
          </a:p>
          <a:p>
            <a:r>
              <a:rPr lang="en-US" b="1" dirty="0"/>
              <a:t>Communities</a:t>
            </a:r>
            <a:r>
              <a:rPr lang="en-US" dirty="0"/>
              <a:t>: Kaggle, GitHub, Stack Overflow.</a:t>
            </a:r>
          </a:p>
          <a:p>
            <a:r>
              <a:rPr lang="en-US" b="1" dirty="0"/>
              <a:t>Certifications</a:t>
            </a:r>
            <a:r>
              <a:rPr lang="en-US" dirty="0"/>
              <a:t>: Google Data Analytics, Microsoft Certified: Data Scientist Associate.</a:t>
            </a:r>
          </a:p>
        </p:txBody>
      </p:sp>
    </p:spTree>
    <p:extLst>
      <p:ext uri="{BB962C8B-B14F-4D97-AF65-F5344CB8AC3E}">
        <p14:creationId xmlns:p14="http://schemas.microsoft.com/office/powerpoint/2010/main" val="366180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EC19-A861-F744-8009-05C52885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ACDB-013A-9E46-A0D3-7E14D291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Emerging </a:t>
            </a:r>
            <a:r>
              <a:rPr lang="en-US" b="1" dirty="0" err="1"/>
              <a:t>Trends</a:t>
            </a:r>
            <a:r>
              <a:rPr lang="en-US" dirty="0" err="1"/>
              <a:t>:Generative</a:t>
            </a:r>
            <a:r>
              <a:rPr lang="en-US" dirty="0"/>
              <a:t> AI and </a:t>
            </a:r>
            <a:r>
              <a:rPr lang="en-US" dirty="0" err="1"/>
              <a:t>ChatGPT</a:t>
            </a:r>
            <a:r>
              <a:rPr lang="en-US" dirty="0"/>
              <a:t>-like technologies.</a:t>
            </a:r>
          </a:p>
          <a:p>
            <a:r>
              <a:rPr lang="en-US" dirty="0"/>
              <a:t>Real-time data processing.</a:t>
            </a:r>
          </a:p>
          <a:p>
            <a:r>
              <a:rPr lang="en-US" dirty="0"/>
              <a:t>Advanced NLP and computer vision.</a:t>
            </a:r>
          </a:p>
          <a:p>
            <a:r>
              <a:rPr lang="en-US" dirty="0"/>
              <a:t>Ethical AI and </a:t>
            </a:r>
            <a:r>
              <a:rPr lang="en-US" dirty="0" err="1"/>
              <a:t>explainability</a:t>
            </a:r>
            <a:r>
              <a:rPr lang="en-US" dirty="0"/>
              <a:t>.</a:t>
            </a:r>
          </a:p>
          <a:p>
            <a:r>
              <a:rPr lang="en-US" b="1" dirty="0"/>
              <a:t>Impact on Industries</a:t>
            </a:r>
            <a:r>
              <a:rPr lang="en-US" dirty="0"/>
              <a:t>: Continuous innovation and decision-making power.</a:t>
            </a:r>
          </a:p>
        </p:txBody>
      </p:sp>
    </p:spTree>
    <p:extLst>
      <p:ext uri="{BB962C8B-B14F-4D97-AF65-F5344CB8AC3E}">
        <p14:creationId xmlns:p14="http://schemas.microsoft.com/office/powerpoint/2010/main" val="77699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433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SCIENCE ROAD MAP</vt:lpstr>
      <vt:lpstr>Introduction To Data Science</vt:lpstr>
      <vt:lpstr>Importance Of Data Science</vt:lpstr>
      <vt:lpstr>Fundamental Concepts in Data Science</vt:lpstr>
      <vt:lpstr>Tools and Technologies</vt:lpstr>
      <vt:lpstr>The Data Science Process  </vt:lpstr>
      <vt:lpstr>Career Paths in Data Science</vt:lpstr>
      <vt:lpstr>Learning Resources</vt:lpstr>
      <vt:lpstr>Future of Data Science</vt:lpstr>
      <vt:lpstr>Conclusion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ROAD MAP</dc:title>
  <dc:creator>Microsoft Office User</dc:creator>
  <cp:lastModifiedBy>Microsoft Office User</cp:lastModifiedBy>
  <cp:revision>4</cp:revision>
  <dcterms:created xsi:type="dcterms:W3CDTF">2024-11-18T18:58:10Z</dcterms:created>
  <dcterms:modified xsi:type="dcterms:W3CDTF">2024-11-18T19:46:30Z</dcterms:modified>
</cp:coreProperties>
</file>