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4" r:id="rId6"/>
    <p:sldId id="265" r:id="rId7"/>
    <p:sldId id="266" r:id="rId8"/>
    <p:sldId id="257" r:id="rId9"/>
    <p:sldId id="25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6A729-1113-4838-9160-366BAB7A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D99DED-9CAE-4E05-8C6F-5065CBDE3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B5CF7-6DD1-42B0-A4FC-B056A25B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03AF5-36C2-4F03-AF33-B6979B3F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83EB0-0E75-43FC-9920-9875C555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95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E11E2-42A4-4DB5-8FB2-A20117CF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579834-FD06-42B6-96B5-28FAED3CD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17E94-F7A8-4C2F-B4A6-7CC1FB99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61317B-01C1-4B27-ADAB-BC8F5CEE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58038C-61B1-41D3-B701-391CD818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ECA4AA-0309-4733-82F8-DB985990E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1638ED-D30C-4E53-96DD-44287F03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CC0065-F35D-446A-8FE0-735414BF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BF25B1-CB9D-407E-AC38-0C178FC5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B60F24-2C3C-426E-AF66-855031B1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88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4559A-DBB6-4F52-9B9E-83E55947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8EA6F2-860E-4545-9BD8-1342F008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62CC38-9A73-4AC8-8970-A3E1ACA3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7ADCDE-D1A5-4FF1-881C-E060154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DDD2C2-E594-41A9-9B60-6EDC80BD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6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D043F-A7D8-4CC2-B54A-BAE3C8F1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42396C-E0D3-4496-809B-45EA0526A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CC8E-6DE1-4272-926D-AA34FD39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DFEB4-3540-4CC8-800C-F3D4C089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60B5E-FE2F-4A0D-A3D3-4A26C861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6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0ED81-3A3A-453E-980D-85762927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C6067-E9E3-41B7-8364-DE8538061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AAD7DD-AD55-4E5D-89AD-3FD439197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60F924-2C86-42EB-9D38-2B50BBA4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389643-07EE-4DB8-86F4-4ED4023F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B3F72A-24CE-4D1A-94FA-83A0CC88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67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331B-CE7D-448B-A293-102D1968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6134BF-2A39-4070-B9FB-DCCC6532B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64F547-8168-4E22-936B-1861EC6F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A18082-176B-4279-B4E1-82216FB30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8EC1D0-ED5E-48EE-8B6C-3E52359A9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81C42B-CF05-4B62-8050-A6A3D163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BA0B13-48D5-46A4-8B0B-6D87EA0B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29A359-BAC9-474A-ABA8-8BD18D5F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17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3A89F-EE7D-4751-9440-CE9D39FD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BB37BD-C0B4-4747-9D15-FC99FBE6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B9A4D9-62DA-41AB-B243-D72DBF9B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450B4F-2C6A-4544-B7C0-7340C5D5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88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1F5832-E5F3-45C0-A4A2-8D9E19BC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3D24DF-9495-42B2-92FB-404914FB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8238AF-BC83-44CF-81E8-E1B8337F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3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B04C7-2F33-45E7-A963-F32DF44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15B80-D539-4F6A-B79D-69CECFF4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348A39-902F-43E0-A3E3-D39B4BC75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7E3B9-4634-42DF-8801-01480482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D40ED3-65D8-44BB-9077-2CD3A144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6C6680-AA05-48E0-B9FA-EE384FD0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63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1E2DB-8915-4B31-8A73-DB496F42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9D1703-5ABD-42B2-8F66-EB8690AE3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9876F6-CBF3-470F-9C49-A6C9A3A3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172E08-F428-4810-9A3A-D750E131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4EDEA6-DB2B-4A2D-85E0-0A6839A2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191410-5529-42C1-82AC-2E32AF65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86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B6B0F3-AA58-495D-B390-8344C977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EC37EE-2BDF-4492-A5F9-5DF6E0F20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4ECC3-3FF0-412D-A5A0-F0F721272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7B9D-6975-40B9-BC30-AB9F6FC22A4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443130-1D1E-4113-ACE3-1502A1328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A9DF6E-4B4D-4CBA-AF21-6A9621F42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38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A910E-682B-4E9E-A1FD-7DF9F5A3B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projet 04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F02069-5871-4040-9C99-DFE07935B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12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F732A-BCE4-477C-8CF0-221CF63F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26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Améliorations au niveau du code :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D261054-F954-483E-A013-B8235CA3C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800" y="1619633"/>
            <a:ext cx="1866900" cy="40005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7CCC1C5-5A56-4CD2-A5E5-3D324E755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126" y="1638683"/>
            <a:ext cx="4048125" cy="3810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C8A8292-F01D-4DC1-9683-8F67162AA4DE}"/>
              </a:ext>
            </a:extLst>
          </p:cNvPr>
          <p:cNvCxnSpPr>
            <a:cxnSpLocks/>
          </p:cNvCxnSpPr>
          <p:nvPr/>
        </p:nvCxnSpPr>
        <p:spPr>
          <a:xfrm>
            <a:off x="3329187" y="1846258"/>
            <a:ext cx="3838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20C6F47-282F-4215-9B47-A49316B5CAF0}"/>
              </a:ext>
            </a:extLst>
          </p:cNvPr>
          <p:cNvSpPr txBox="1"/>
          <p:nvPr/>
        </p:nvSpPr>
        <p:spPr>
          <a:xfrm>
            <a:off x="3064339" y="2254538"/>
            <a:ext cx="631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balise </a:t>
            </a:r>
            <a:r>
              <a:rPr lang="fr-FR" dirty="0" err="1"/>
              <a:t>title</a:t>
            </a:r>
            <a:r>
              <a:rPr lang="fr-FR" dirty="0"/>
              <a:t> aide au référencement sur le moteur de recherche, </a:t>
            </a:r>
          </a:p>
          <a:p>
            <a:r>
              <a:rPr lang="fr-FR" dirty="0"/>
              <a:t>il peu contenir le nom de l’agence et un mot clé par exemple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5F82E34-ECF4-4C09-8509-AA947D6EA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175" y="3446460"/>
            <a:ext cx="10344150" cy="4000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80AD4A-5989-4006-B637-D1815F4F18FE}"/>
              </a:ext>
            </a:extLst>
          </p:cNvPr>
          <p:cNvSpPr/>
          <p:nvPr/>
        </p:nvSpPr>
        <p:spPr>
          <a:xfrm>
            <a:off x="1147313" y="1431983"/>
            <a:ext cx="10515600" cy="17083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2125C0-F610-4482-A6F1-E0868FAD63BE}"/>
              </a:ext>
            </a:extLst>
          </p:cNvPr>
          <p:cNvSpPr/>
          <p:nvPr/>
        </p:nvSpPr>
        <p:spPr>
          <a:xfrm>
            <a:off x="1143450" y="3328013"/>
            <a:ext cx="10515600" cy="3253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7B7EA78-D949-48D3-9016-7B8F58F4EE16}"/>
              </a:ext>
            </a:extLst>
          </p:cNvPr>
          <p:cNvCxnSpPr>
            <a:cxnSpLocks/>
          </p:cNvCxnSpPr>
          <p:nvPr/>
        </p:nvCxnSpPr>
        <p:spPr>
          <a:xfrm>
            <a:off x="6479703" y="3943869"/>
            <a:ext cx="0" cy="574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265E323-DCED-455B-8690-A5A11ABF642F}"/>
              </a:ext>
            </a:extLst>
          </p:cNvPr>
          <p:cNvSpPr txBox="1"/>
          <p:nvPr/>
        </p:nvSpPr>
        <p:spPr>
          <a:xfrm>
            <a:off x="1542290" y="5680285"/>
            <a:ext cx="971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Modifications des mots clés pour être plus dans le thème rechercher (« Entreprise web design Lyon »)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633F673-C866-4DD2-BC72-E85BEE7AD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787" y="4585582"/>
            <a:ext cx="104489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2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3FDAF9-30AA-4A94-8901-AEC1C28B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79" y="536008"/>
            <a:ext cx="3302389" cy="2532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0B3E04-119A-475F-9235-0AE7F1E9C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79" y="1259546"/>
            <a:ext cx="11366753" cy="19831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E5DDD7B-DB57-46D7-A5BC-B01C466239EA}"/>
              </a:ext>
            </a:extLst>
          </p:cNvPr>
          <p:cNvSpPr txBox="1"/>
          <p:nvPr/>
        </p:nvSpPr>
        <p:spPr>
          <a:xfrm>
            <a:off x="4205091" y="339482"/>
            <a:ext cx="747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d’une description pour que le moteur de recherche arrive a avoir un meilleur contexte du site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2C5FBB7-1B8A-411E-890D-8BDAB09DF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79" y="3057247"/>
            <a:ext cx="3724275" cy="228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6EDE5E1-416C-4EE3-97BD-0C5AF0959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79" y="3788704"/>
            <a:ext cx="6829425" cy="180975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A033362-40C0-41F0-B2A0-408108C50A42}"/>
              </a:ext>
            </a:extLst>
          </p:cNvPr>
          <p:cNvSpPr txBox="1"/>
          <p:nvPr/>
        </p:nvSpPr>
        <p:spPr>
          <a:xfrm>
            <a:off x="4492101" y="2947321"/>
            <a:ext cx="636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 des balises  ’’</a:t>
            </a:r>
            <a:r>
              <a:rPr lang="fr-FR" dirty="0" err="1"/>
              <a:t>meta</a:t>
            </a:r>
            <a:r>
              <a:rPr lang="fr-FR" dirty="0"/>
              <a:t> robots’’ pour améliorer le référencement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8317F00-C5E6-42A1-B259-D6C35443EE38}"/>
              </a:ext>
            </a:extLst>
          </p:cNvPr>
          <p:cNvSpPr txBox="1"/>
          <p:nvPr/>
        </p:nvSpPr>
        <p:spPr>
          <a:xfrm>
            <a:off x="7386768" y="4482944"/>
            <a:ext cx="4493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Connexion avec google Analytics pour le suivis</a:t>
            </a:r>
          </a:p>
          <a:p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E6825F-6D42-48B0-941A-BBEFA11C06B3}"/>
              </a:ext>
            </a:extLst>
          </p:cNvPr>
          <p:cNvSpPr/>
          <p:nvPr/>
        </p:nvSpPr>
        <p:spPr>
          <a:xfrm>
            <a:off x="215659" y="72649"/>
            <a:ext cx="11775058" cy="17083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E4129B-9218-4767-82CC-74E79C14941F}"/>
              </a:ext>
            </a:extLst>
          </p:cNvPr>
          <p:cNvSpPr/>
          <p:nvPr/>
        </p:nvSpPr>
        <p:spPr>
          <a:xfrm>
            <a:off x="215659" y="2644761"/>
            <a:ext cx="11775058" cy="32212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11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9144C8B-C121-4EB2-957B-68BC12B6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94" y="472788"/>
            <a:ext cx="9867211" cy="19003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BDCB22-3FCA-4EC4-B2AA-15358A829EC3}"/>
              </a:ext>
            </a:extLst>
          </p:cNvPr>
          <p:cNvSpPr/>
          <p:nvPr/>
        </p:nvSpPr>
        <p:spPr>
          <a:xfrm>
            <a:off x="1832834" y="472788"/>
            <a:ext cx="8935779" cy="739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83864-CD00-408E-B7C6-D34E5B4CCC68}"/>
              </a:ext>
            </a:extLst>
          </p:cNvPr>
          <p:cNvSpPr/>
          <p:nvPr/>
        </p:nvSpPr>
        <p:spPr>
          <a:xfrm>
            <a:off x="1832835" y="1633491"/>
            <a:ext cx="8935778" cy="665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0646-E1B7-4868-BAAE-5BB2AC3BC94C}"/>
              </a:ext>
            </a:extLst>
          </p:cNvPr>
          <p:cNvSpPr txBox="1"/>
          <p:nvPr/>
        </p:nvSpPr>
        <p:spPr>
          <a:xfrm>
            <a:off x="1942543" y="2563890"/>
            <a:ext cx="8654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y a déjà une balise keywords dans le header remplacé par des mots clés plus </a:t>
            </a:r>
            <a:r>
              <a:rPr lang="fr-FR" dirty="0" err="1"/>
              <a:t>pertintants</a:t>
            </a:r>
            <a:r>
              <a:rPr lang="fr-FR" dirty="0"/>
              <a:t>,</a:t>
            </a:r>
          </a:p>
          <a:p>
            <a:r>
              <a:rPr lang="fr-FR" dirty="0"/>
              <a:t>Google peu considérer ca comme un spam ou du « black </a:t>
            </a:r>
            <a:r>
              <a:rPr lang="fr-FR" dirty="0" err="1"/>
              <a:t>seo</a:t>
            </a:r>
            <a:r>
              <a:rPr lang="fr-FR" dirty="0"/>
              <a:t> 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465C63D-94C1-4D05-8AAF-BB831F07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61" y="4500473"/>
            <a:ext cx="3552825" cy="6191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5BF3777-38FE-4AEC-BBDD-0DBAB367B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196" y="4652872"/>
            <a:ext cx="3276600" cy="3143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4585F47-2250-473C-9185-15ED4C98E5FF}"/>
              </a:ext>
            </a:extLst>
          </p:cNvPr>
          <p:cNvSpPr txBox="1"/>
          <p:nvPr/>
        </p:nvSpPr>
        <p:spPr>
          <a:xfrm>
            <a:off x="568355" y="5633538"/>
            <a:ext cx="1122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vaut mieux utiliser des noms de fichiers explicites comme « contact.html » dans le cas d’une page de prise de contact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150A3C6-174D-484E-91C6-C8D530FFAE15}"/>
              </a:ext>
            </a:extLst>
          </p:cNvPr>
          <p:cNvCxnSpPr/>
          <p:nvPr/>
        </p:nvCxnSpPr>
        <p:spPr>
          <a:xfrm>
            <a:off x="4436322" y="4874413"/>
            <a:ext cx="36664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2BC9BC2-576F-4B49-9DC3-03EA5081DBC4}"/>
              </a:ext>
            </a:extLst>
          </p:cNvPr>
          <p:cNvSpPr/>
          <p:nvPr/>
        </p:nvSpPr>
        <p:spPr>
          <a:xfrm>
            <a:off x="395828" y="232913"/>
            <a:ext cx="11400343" cy="3127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CF38A2-FC28-4993-8A45-0D53DE34AAAA}"/>
              </a:ext>
            </a:extLst>
          </p:cNvPr>
          <p:cNvSpPr/>
          <p:nvPr/>
        </p:nvSpPr>
        <p:spPr>
          <a:xfrm>
            <a:off x="395828" y="4071668"/>
            <a:ext cx="11400344" cy="23135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81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F9AF0C-2A5F-4E9E-BCBE-3B79B847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5" y="248548"/>
            <a:ext cx="6883425" cy="6360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4894E58-23D4-40DB-B5D8-AF8D44BC0605}"/>
              </a:ext>
            </a:extLst>
          </p:cNvPr>
          <p:cNvSpPr txBox="1"/>
          <p:nvPr/>
        </p:nvSpPr>
        <p:spPr>
          <a:xfrm>
            <a:off x="7342908" y="2023226"/>
            <a:ext cx="4546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section ‘’partenaires’’ et ‘’ annuaires’’ n’est pas dans le thème de l’entreprise</a:t>
            </a:r>
          </a:p>
          <a:p>
            <a:endParaRPr lang="fr-FR" dirty="0"/>
          </a:p>
          <a:p>
            <a:r>
              <a:rPr lang="fr-FR" dirty="0"/>
              <a:t>Démarcher des partenaires dans le même secteur pourrait être un bon moyen d’augmenter la visibilité</a:t>
            </a:r>
          </a:p>
        </p:txBody>
      </p:sp>
    </p:spTree>
    <p:extLst>
      <p:ext uri="{BB962C8B-B14F-4D97-AF65-F5344CB8AC3E}">
        <p14:creationId xmlns:p14="http://schemas.microsoft.com/office/powerpoint/2010/main" val="14844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ADC62-68B4-4249-84D3-6CE28F88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36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Remplacement des images par du texte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40A3B3-B3F1-450C-A341-2AD5F41E1B88}"/>
              </a:ext>
            </a:extLst>
          </p:cNvPr>
          <p:cNvSpPr txBox="1"/>
          <p:nvPr/>
        </p:nvSpPr>
        <p:spPr>
          <a:xfrm>
            <a:off x="526472" y="1807548"/>
            <a:ext cx="1113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Certaines parties du site web sont des images avec du texte a l’</a:t>
            </a:r>
            <a:r>
              <a:rPr lang="fr-FR" dirty="0" err="1"/>
              <a:t>interieur</a:t>
            </a:r>
            <a:r>
              <a:rPr lang="fr-FR" dirty="0"/>
              <a:t>, </a:t>
            </a:r>
          </a:p>
          <a:p>
            <a:pPr algn="ctr"/>
            <a:r>
              <a:rPr lang="fr-FR" dirty="0"/>
              <a:t>ce qui consomme des ressources et rend le site plus lourd et long a charger,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A80AD4-DE4F-4BFE-B2B5-52C98D58C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65" y="5152262"/>
            <a:ext cx="2819400" cy="6000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D88480-25CC-4241-9532-688F03123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1" y="2905339"/>
            <a:ext cx="9591675" cy="18954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9CC1ED-F117-4493-8038-2849C4BC2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397" y="5296538"/>
            <a:ext cx="7143750" cy="2667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4C4077A-2DF2-4FCC-BAB2-67A58775429D}"/>
              </a:ext>
            </a:extLst>
          </p:cNvPr>
          <p:cNvSpPr txBox="1"/>
          <p:nvPr/>
        </p:nvSpPr>
        <p:spPr>
          <a:xfrm>
            <a:off x="2645809" y="6010789"/>
            <a:ext cx="703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Suppression et remplacement par du contenu HTML, plus léger a charger</a:t>
            </a:r>
          </a:p>
        </p:txBody>
      </p:sp>
    </p:spTree>
    <p:extLst>
      <p:ext uri="{BB962C8B-B14F-4D97-AF65-F5344CB8AC3E}">
        <p14:creationId xmlns:p14="http://schemas.microsoft.com/office/powerpoint/2010/main" val="292741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7F80AC69-30DD-423A-802B-41A24912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7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Ajustements des tailles d’images trop grandes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0464C9A-B7F2-49B1-B687-268638B92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64" y="1293351"/>
            <a:ext cx="1162050" cy="13525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34DEEB8-84FF-4CC2-9844-620818A2C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47" y="2921997"/>
            <a:ext cx="2419350" cy="2667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A53C463-52AA-4BB8-AAA5-896592326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544" y="1169397"/>
            <a:ext cx="2886075" cy="20193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6A60BC5-108B-4170-90D9-97273D05426A}"/>
              </a:ext>
            </a:extLst>
          </p:cNvPr>
          <p:cNvSpPr txBox="1"/>
          <p:nvPr/>
        </p:nvSpPr>
        <p:spPr>
          <a:xfrm>
            <a:off x="2237668" y="3650647"/>
            <a:ext cx="771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dimensions de l’image sont 1003 x 1003 alors que le conteneur fait 270 x 270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E28B252-CAFF-4066-80B9-BA82D3120C99}"/>
              </a:ext>
            </a:extLst>
          </p:cNvPr>
          <p:cNvSpPr txBox="1"/>
          <p:nvPr/>
        </p:nvSpPr>
        <p:spPr>
          <a:xfrm>
            <a:off x="1982434" y="4225549"/>
            <a:ext cx="822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Cela augmente la taille du fichier et prend plus de temps a charger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FB03CB8-3881-452D-AB28-D3C076D60065}"/>
              </a:ext>
            </a:extLst>
          </p:cNvPr>
          <p:cNvSpPr txBox="1"/>
          <p:nvPr/>
        </p:nvSpPr>
        <p:spPr>
          <a:xfrm>
            <a:off x="1829624" y="4882010"/>
            <a:ext cx="918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fichier « image-de-presentation.bmp » à aussi été convertis en « image-de-presentation.jpg 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7EF77E-270B-4FFB-92D1-E2F470E13B41}"/>
              </a:ext>
            </a:extLst>
          </p:cNvPr>
          <p:cNvSpPr txBox="1"/>
          <p:nvPr/>
        </p:nvSpPr>
        <p:spPr>
          <a:xfrm>
            <a:off x="3783429" y="5564649"/>
            <a:ext cx="503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 qui a réduis considérablement la taille du fichier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3749567-76B2-44E4-8C83-AD152854ED66}"/>
              </a:ext>
            </a:extLst>
          </p:cNvPr>
          <p:cNvSpPr txBox="1"/>
          <p:nvPr/>
        </p:nvSpPr>
        <p:spPr>
          <a:xfrm>
            <a:off x="4748630" y="6119272"/>
            <a:ext cx="310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Voici les tests de comparaison :</a:t>
            </a:r>
          </a:p>
        </p:txBody>
      </p:sp>
    </p:spTree>
    <p:extLst>
      <p:ext uri="{BB962C8B-B14F-4D97-AF65-F5344CB8AC3E}">
        <p14:creationId xmlns:p14="http://schemas.microsoft.com/office/powerpoint/2010/main" val="123145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3E640-4E76-47D0-9DB9-2BD92236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avant modifications : 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230A3D-91BF-4C9F-A467-FB13022D0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4709"/>
            <a:ext cx="10515600" cy="412858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A05EB7-37E7-4A04-97AF-F1D69B68B7B0}"/>
              </a:ext>
            </a:extLst>
          </p:cNvPr>
          <p:cNvSpPr/>
          <p:nvPr/>
        </p:nvSpPr>
        <p:spPr>
          <a:xfrm>
            <a:off x="9445925" y="5201729"/>
            <a:ext cx="1475117" cy="258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FFDE10-EC93-4F17-98D9-DAF425BD2BAC}"/>
              </a:ext>
            </a:extLst>
          </p:cNvPr>
          <p:cNvSpPr txBox="1"/>
          <p:nvPr/>
        </p:nvSpPr>
        <p:spPr>
          <a:xfrm>
            <a:off x="838200" y="594963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temps de chargement complet de la page avant les optimisations est de 1,3s</a:t>
            </a:r>
          </a:p>
        </p:txBody>
      </p:sp>
    </p:spTree>
    <p:extLst>
      <p:ext uri="{BB962C8B-B14F-4D97-AF65-F5344CB8AC3E}">
        <p14:creationId xmlns:p14="http://schemas.microsoft.com/office/powerpoint/2010/main" val="14245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3E640-4E76-47D0-9DB9-2BD92236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après modifications : 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05EB7-37E7-4A04-97AF-F1D69B68B7B0}"/>
              </a:ext>
            </a:extLst>
          </p:cNvPr>
          <p:cNvSpPr/>
          <p:nvPr/>
        </p:nvSpPr>
        <p:spPr>
          <a:xfrm>
            <a:off x="9445925" y="5193103"/>
            <a:ext cx="1475117" cy="258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FFDE10-EC93-4F17-98D9-DAF425BD2BAC}"/>
              </a:ext>
            </a:extLst>
          </p:cNvPr>
          <p:cNvSpPr txBox="1"/>
          <p:nvPr/>
        </p:nvSpPr>
        <p:spPr>
          <a:xfrm>
            <a:off x="838200" y="589414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temps de chargement complet de la page après les optimisations est de 590ms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18C5884-7F48-4093-9A52-ED4001509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06" y="1406105"/>
            <a:ext cx="10751388" cy="43657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9BE46F-596B-450D-A034-54A7655D60E2}"/>
              </a:ext>
            </a:extLst>
          </p:cNvPr>
          <p:cNvSpPr/>
          <p:nvPr/>
        </p:nvSpPr>
        <p:spPr>
          <a:xfrm>
            <a:off x="9471803" y="5339751"/>
            <a:ext cx="1475117" cy="258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7113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325</Words>
  <Application>Microsoft Office PowerPoint</Application>
  <PresentationFormat>Grand écran</PresentationFormat>
  <Paragraphs>28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Soutenance projet 04</vt:lpstr>
      <vt:lpstr>Améliorations au niveau du code : </vt:lpstr>
      <vt:lpstr>Présentation PowerPoint</vt:lpstr>
      <vt:lpstr>Présentation PowerPoint</vt:lpstr>
      <vt:lpstr>Présentation PowerPoint</vt:lpstr>
      <vt:lpstr>Remplacement des images par du texte</vt:lpstr>
      <vt:lpstr>Ajustements des tailles d’images trop grandes</vt:lpstr>
      <vt:lpstr>Analyses avant modifications :  </vt:lpstr>
      <vt:lpstr>Analyses après modifications 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04</dc:title>
  <dc:creator>Gilyane Pontus</dc:creator>
  <cp:lastModifiedBy>Gilyane Pontus</cp:lastModifiedBy>
  <cp:revision>4</cp:revision>
  <dcterms:created xsi:type="dcterms:W3CDTF">2022-03-15T19:38:01Z</dcterms:created>
  <dcterms:modified xsi:type="dcterms:W3CDTF">2022-03-16T12:38:46Z</dcterms:modified>
</cp:coreProperties>
</file>