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822BC-3B53-EE65-B9EE-1525C7706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1DD453-A7AA-6F1C-BCA0-635385597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364A19-0C1B-E580-6F2B-B67E1D7D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971027-DD94-3E6F-A881-64A30A75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0951A5-B7EE-2BB8-7EB0-A19A8097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53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F3F73-3B7F-F8AC-0D9B-69B16BD8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E8BFA4-2EBD-5AD0-4011-019FF6D29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531875-967C-C4E7-538A-E13EC2D5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0C83DE-E7A3-F240-883B-63C8891E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72D320-D916-5DF2-9061-46014E44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63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C673612-D702-EB04-BB26-49CB25B55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BB69B0-6209-0B0F-51F7-C9AADCAC1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194A18-EA83-4854-0C09-A1B4B6A7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66AB4B-40C1-ADDB-0BFF-19DC2162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DC6D19-45FB-E360-4D07-D38348F5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30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1A1B4-3D7E-7559-C1EC-BDF109C7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F3F73C-BC8E-BC3F-7C29-E0A91865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CF9339-322A-63D4-8BE9-4623DB45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BBFF28-4757-817A-A492-C15BA82E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91DBD3-C44E-C444-4DE6-096D99A9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53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81139-D5FF-ABC1-AFB4-5DA009A7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A2B0CA-4D84-2879-77C4-2880A9FAD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7E34A2-94B0-8CB2-1E1E-B7C6E655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EA21F5-D456-519A-17DA-99C7DF8F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D851C9-462E-1478-7920-86BBE191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32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B92A6-D538-909A-E977-49CA8AFF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BDB834-89E5-CDDB-DBF6-2F03C04E7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FE7519-D175-3D3F-059B-A4FD2B2CE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078521-2950-B55E-D85C-37170018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B18D79-A358-0B63-281E-854D221A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D8ECBB-ED4C-48D0-1F75-C63D4C02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73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F2E60-7238-F730-40E3-584E8843A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0DCE22-E915-32A3-DA0B-6BD9B98BA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65EE2C-AA1B-DEA1-7CE7-C6DA3ED39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10834A5-9D51-AD45-A4DE-B86E0C5B1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8FE21B-264F-5AAE-DEB5-C8584C944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5B10BDC-0410-53F4-E3CF-A0C28E67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575C6F0-3DB8-5DEF-CBFA-2E31035A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96D2B4B-E817-453A-E233-2C4A8E29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98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2DFD8-2FD3-A6EB-BE89-E8676079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0037A2-A32A-6577-6202-270B5D15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1B4078-70FB-887D-FF93-EB7F1915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841494-1F25-4A4E-0D31-516CA22C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99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542F84-157D-D313-5409-D44A652A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E26950-4B67-2E3E-3EEC-F7A0DD54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212FE9-3E42-ACA7-5799-2A79DA06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69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59E2FB-8CAE-E806-F4F1-1259AB32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8323C4-FFFB-DBF4-0270-34AE3EECB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FF4080-CCCD-316D-EEB7-B777CBC92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96575E-359C-EE0F-439D-856AA0FD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2CD737-F604-8A9E-85E0-5DD1BD16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E79327-58F7-C2FA-E49B-708ADCB7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27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6B29F-CE88-E400-8624-2DA49559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7A5261-3934-59F2-1FB3-AEBCA0AA6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8F2A0A-7CB2-3B9A-F183-48E63A28E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C5D499-7158-CB36-E500-4598299D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A66-ACB3-4D28-AE91-C3D25B460E2D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D2BE14-7D76-0B71-BEAF-11B2C001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183028-DCB3-792B-C130-46F3D189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49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F09E03-FF14-F13D-89FD-2806E585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0BA24D-D9D3-8B68-0420-41268BFBF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5FEEF1-6DD7-9AE2-BAAE-52AB90FD1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E7A66-ACB3-4D28-AE91-C3D25B460E2D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46FA78-21C1-1F43-84F8-2CC70CED6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F32DA3-6D72-1105-A1E3-17BE860B9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8066-AE81-47F5-B151-3A51AB0A72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80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4E05BD-4CC9-2C4E-E64C-5F3C38511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2619" y="-1193800"/>
            <a:ext cx="9144000" cy="2387600"/>
          </a:xfrm>
        </p:spPr>
        <p:txBody>
          <a:bodyPr/>
          <a:lstStyle/>
          <a:p>
            <a:r>
              <a:rPr lang="fr-FR" dirty="0"/>
              <a:t>TP06 : Construisez une API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094C87-F858-D8A0-7B9B-F19FB0E44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2619" y="5881348"/>
            <a:ext cx="9144000" cy="1655762"/>
          </a:xfrm>
        </p:spPr>
        <p:txBody>
          <a:bodyPr/>
          <a:lstStyle/>
          <a:p>
            <a:r>
              <a:rPr lang="fr-FR" dirty="0"/>
              <a:t>Renaud </a:t>
            </a:r>
            <a:r>
              <a:rPr lang="fr-FR" dirty="0" err="1"/>
              <a:t>Sannier</a:t>
            </a:r>
            <a:r>
              <a:rPr lang="fr-FR" dirty="0"/>
              <a:t> (06/2022)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4757FD-0C5D-5857-A8ED-C0788DCE8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984" y="1699499"/>
            <a:ext cx="6020031" cy="326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1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7653B-719B-283E-3969-A0A7DCB4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34C39-CB8C-F691-C8D5-7A8E3A302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5016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TP06 : Construisez une API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TP06 : Construisez une API</dc:title>
  <dc:creator>Gilyane Pontus</dc:creator>
  <cp:lastModifiedBy>Gilyane Pontus</cp:lastModifiedBy>
  <cp:revision>1</cp:revision>
  <dcterms:created xsi:type="dcterms:W3CDTF">2022-06-26T22:03:01Z</dcterms:created>
  <dcterms:modified xsi:type="dcterms:W3CDTF">2022-06-26T22:05:01Z</dcterms:modified>
</cp:coreProperties>
</file>