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60" r:id="rId5"/>
    <p:sldId id="274" r:id="rId6"/>
    <p:sldId id="261" r:id="rId7"/>
    <p:sldId id="275" r:id="rId8"/>
    <p:sldId id="276" r:id="rId9"/>
    <p:sldId id="262" r:id="rId10"/>
    <p:sldId id="277" r:id="rId11"/>
    <p:sldId id="278" r:id="rId12"/>
    <p:sldId id="263" r:id="rId13"/>
    <p:sldId id="279" r:id="rId14"/>
    <p:sldId id="280" r:id="rId15"/>
    <p:sldId id="264" r:id="rId16"/>
    <p:sldId id="281" r:id="rId17"/>
    <p:sldId id="282" r:id="rId18"/>
    <p:sldId id="265" r:id="rId19"/>
    <p:sldId id="283" r:id="rId20"/>
    <p:sldId id="284" r:id="rId21"/>
    <p:sldId id="285" r:id="rId22"/>
    <p:sldId id="287" r:id="rId23"/>
    <p:sldId id="288" r:id="rId24"/>
    <p:sldId id="286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822BC-3B53-EE65-B9EE-1525C7706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1DD453-A7AA-6F1C-BCA0-635385597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364A19-0C1B-E580-6F2B-B67E1D7D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A66-ACB3-4D28-AE91-C3D25B460E2D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971027-DD94-3E6F-A881-64A30A75B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0951A5-B7EE-2BB8-7EB0-A19A8097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066-AE81-47F5-B151-3A51AB0A7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53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AF3F73-3B7F-F8AC-0D9B-69B16BD8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E8BFA4-2EBD-5AD0-4011-019FF6D29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531875-967C-C4E7-538A-E13EC2D5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A66-ACB3-4D28-AE91-C3D25B460E2D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0C83DE-E7A3-F240-883B-63C8891E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72D320-D916-5DF2-9061-46014E44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066-AE81-47F5-B151-3A51AB0A7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63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C673612-D702-EB04-BB26-49CB25B55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BB69B0-6209-0B0F-51F7-C9AADCAC1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194A18-EA83-4854-0C09-A1B4B6A7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A66-ACB3-4D28-AE91-C3D25B460E2D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66AB4B-40C1-ADDB-0BFF-19DC2162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DC6D19-45FB-E360-4D07-D38348F5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066-AE81-47F5-B151-3A51AB0A7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30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1A1B4-3D7E-7559-C1EC-BDF109C7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F3F73C-BC8E-BC3F-7C29-E0A918656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CF9339-322A-63D4-8BE9-4623DB45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A66-ACB3-4D28-AE91-C3D25B460E2D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BBFF28-4757-817A-A492-C15BA82E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91DBD3-C44E-C444-4DE6-096D99A9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066-AE81-47F5-B151-3A51AB0A7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53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81139-D5FF-ABC1-AFB4-5DA009A73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A2B0CA-4D84-2879-77C4-2880A9FAD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7E34A2-94B0-8CB2-1E1E-B7C6E655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A66-ACB3-4D28-AE91-C3D25B460E2D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EA21F5-D456-519A-17DA-99C7DF8F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D851C9-462E-1478-7920-86BBE191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066-AE81-47F5-B151-3A51AB0A7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32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6B92A6-D538-909A-E977-49CA8AFF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BDB834-89E5-CDDB-DBF6-2F03C04E7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FE7519-D175-3D3F-059B-A4FD2B2CE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078521-2950-B55E-D85C-37170018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A66-ACB3-4D28-AE91-C3D25B460E2D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B18D79-A358-0B63-281E-854D221A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D8ECBB-ED4C-48D0-1F75-C63D4C02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066-AE81-47F5-B151-3A51AB0A7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73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9F2E60-7238-F730-40E3-584E8843A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0DCE22-E915-32A3-DA0B-6BD9B98BA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65EE2C-AA1B-DEA1-7CE7-C6DA3ED39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10834A5-9D51-AD45-A4DE-B86E0C5B1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8FE21B-264F-5AAE-DEB5-C8584C944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5B10BDC-0410-53F4-E3CF-A0C28E67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A66-ACB3-4D28-AE91-C3D25B460E2D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575C6F0-3DB8-5DEF-CBFA-2E31035A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96D2B4B-E817-453A-E233-2C4A8E29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066-AE81-47F5-B151-3A51AB0A7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98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42DFD8-2FD3-A6EB-BE89-E8676079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50037A2-A32A-6577-6202-270B5D15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A66-ACB3-4D28-AE91-C3D25B460E2D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1B4078-70FB-887D-FF93-EB7F1915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5841494-1F25-4A4E-0D31-516CA22C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066-AE81-47F5-B151-3A51AB0A7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99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542F84-157D-D313-5409-D44A652A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A66-ACB3-4D28-AE91-C3D25B460E2D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E26950-4B67-2E3E-3EEC-F7A0DD54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212FE9-3E42-ACA7-5799-2A79DA06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066-AE81-47F5-B151-3A51AB0A7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69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59E2FB-8CAE-E806-F4F1-1259AB32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8323C4-FFFB-DBF4-0270-34AE3EECB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FF4080-CCCD-316D-EEB7-B777CBC92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96575E-359C-EE0F-439D-856AA0FD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A66-ACB3-4D28-AE91-C3D25B460E2D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2CD737-F604-8A9E-85E0-5DD1BD16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E79327-58F7-C2FA-E49B-708ADCB7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066-AE81-47F5-B151-3A51AB0A7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27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6B29F-CE88-E400-8624-2DA49559D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7A5261-3934-59F2-1FB3-AEBCA0AA6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8F2A0A-7CB2-3B9A-F183-48E63A28E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C5D499-7158-CB36-E500-4598299D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A66-ACB3-4D28-AE91-C3D25B460E2D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D2BE14-7D76-0B71-BEAF-11B2C001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183028-DCB3-792B-C130-46F3D189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066-AE81-47F5-B151-3A51AB0A7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49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0F09E03-FF14-F13D-89FD-2806E585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0BA24D-D9D3-8B68-0420-41268BFBF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5FEEF1-6DD7-9AE2-BAAE-52AB90FD1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E7A66-ACB3-4D28-AE91-C3D25B460E2D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46FA78-21C1-1F43-84F8-2CC70CED6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F32DA3-6D72-1105-A1E3-17BE860B9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8066-AE81-47F5-B151-3A51AB0A7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80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4747089-0322-4B03-B224-817DD4C8B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228512D-3055-4911-A4D1-4A084C9C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933928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3C98C7BF-70D9-4D19-BD2D-D808991FD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3853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940246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ame 72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501609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4E05BD-4CC9-2C4E-E64C-5F3C38511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7190" y="2721789"/>
            <a:ext cx="3618284" cy="1345720"/>
          </a:xfrm>
          <a:noFill/>
        </p:spPr>
        <p:txBody>
          <a:bodyPr anchor="ctr">
            <a:normAutofit/>
          </a:bodyPr>
          <a:lstStyle/>
          <a:p>
            <a:r>
              <a:rPr lang="fr-FR" sz="2800" dirty="0">
                <a:solidFill>
                  <a:srgbClr val="080808"/>
                </a:solidFill>
              </a:rPr>
              <a:t>TP06 : Construisez une API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094C87-F858-D8A0-7B9B-F19FB0E44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5860" y="4161701"/>
            <a:ext cx="2700944" cy="659993"/>
          </a:xfrm>
          <a:noFill/>
        </p:spPr>
        <p:txBody>
          <a:bodyPr>
            <a:normAutofit/>
          </a:bodyPr>
          <a:lstStyle/>
          <a:p>
            <a:r>
              <a:rPr lang="fr-FR" sz="1600">
                <a:solidFill>
                  <a:srgbClr val="080808"/>
                </a:solidFill>
              </a:rPr>
              <a:t>Renaud Sannier (06/2022)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FD685C2-1A84-41DE-BFA0-0A068F83D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914977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4757FD-0C5D-5857-A8ED-C0788DCE8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07"/>
          <a:stretch/>
        </p:blipFill>
        <p:spPr>
          <a:xfrm>
            <a:off x="321735" y="2166567"/>
            <a:ext cx="4978053" cy="25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1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8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95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173841-2909-6982-F58D-C4E391D0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3. Controllers</a:t>
            </a:r>
            <a:b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E5FDF-B166-1BDC-D586-9C90D4F02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 err="1">
                <a:solidFill>
                  <a:srgbClr val="080808"/>
                </a:solidFill>
              </a:rPr>
              <a:t>Fonctions</a:t>
            </a:r>
            <a:r>
              <a:rPr lang="en-US" sz="2000" dirty="0">
                <a:solidFill>
                  <a:srgbClr val="080808"/>
                </a:solidFill>
              </a:rPr>
              <a:t> a </a:t>
            </a:r>
            <a:r>
              <a:rPr lang="en-US" sz="2000" dirty="0" err="1">
                <a:solidFill>
                  <a:srgbClr val="080808"/>
                </a:solidFill>
              </a:rPr>
              <a:t>éxécuter</a:t>
            </a:r>
            <a:r>
              <a:rPr lang="en-US" sz="2000" dirty="0">
                <a:solidFill>
                  <a:srgbClr val="080808"/>
                </a:solidFill>
              </a:rPr>
              <a:t> par le backend</a:t>
            </a:r>
            <a:r>
              <a:rPr 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17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24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47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3F9D7D-8B7D-49DF-AA94-0A9A8D671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8268" y="1327668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173841-2909-6982-F58D-C4E391D0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080808"/>
                </a:solidFill>
              </a:rPr>
              <a:t>4. Models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E5FDF-B166-1BDC-D586-9C90D4F02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745" y="4557900"/>
            <a:ext cx="2442690" cy="915772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 err="1">
                <a:solidFill>
                  <a:srgbClr val="080808"/>
                </a:solidFill>
              </a:rPr>
              <a:t>Définit</a:t>
            </a:r>
            <a:r>
              <a:rPr lang="en-US" sz="2000" dirty="0">
                <a:solidFill>
                  <a:srgbClr val="080808"/>
                </a:solidFill>
              </a:rPr>
              <a:t> le schema des </a:t>
            </a:r>
            <a:r>
              <a:rPr lang="en-US" sz="2000" dirty="0" err="1">
                <a:solidFill>
                  <a:srgbClr val="080808"/>
                </a:solidFill>
              </a:rPr>
              <a:t>donnes</a:t>
            </a:r>
            <a:r>
              <a:rPr lang="en-US" sz="2000" dirty="0">
                <a:solidFill>
                  <a:srgbClr val="080808"/>
                </a:solidFill>
              </a:rPr>
              <a:t> </a:t>
            </a:r>
          </a:p>
        </p:txBody>
      </p:sp>
      <p:pic>
        <p:nvPicPr>
          <p:cNvPr id="5" name="Picture 4" descr="Le nombre 1 peint sur un mur bleu">
            <a:extLst>
              <a:ext uri="{FF2B5EF4-FFF2-40B4-BE49-F238E27FC236}">
                <a16:creationId xmlns:a16="http://schemas.microsoft.com/office/drawing/2014/main" id="{7E4EEB2F-34D1-C917-0161-0A4F9DDE6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99" b="1"/>
          <a:stretch/>
        </p:blipFill>
        <p:spPr>
          <a:xfrm>
            <a:off x="5021661" y="-1"/>
            <a:ext cx="7170340" cy="5062213"/>
          </a:xfrm>
          <a:custGeom>
            <a:avLst/>
            <a:gdLst/>
            <a:ahLst/>
            <a:cxnLst/>
            <a:rect l="l" t="t" r="r" b="b"/>
            <a:pathLst>
              <a:path w="4393225" h="3101588">
                <a:moveTo>
                  <a:pt x="4393225" y="0"/>
                </a:moveTo>
                <a:lnTo>
                  <a:pt x="4393225" y="1809950"/>
                </a:lnTo>
                <a:lnTo>
                  <a:pt x="3101587" y="3101588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34DE833-36D4-4437-AE2A-701BDE9C3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09280" y="4010957"/>
            <a:ext cx="870888" cy="87088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580C66-5435-4F00-873E-679D3D504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801243" y="5848285"/>
            <a:ext cx="714978" cy="71497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4AFD177-1A38-4FAE-87D4-840AE22C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2383" y="5474491"/>
            <a:ext cx="2767017" cy="138350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574659" y="5394406"/>
            <a:ext cx="856138" cy="85613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496085" y="5398229"/>
            <a:ext cx="381459" cy="38145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85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25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9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C14C6D5-C295-4AE7-9EBC-A7D891451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DE0E0C-D349-42F5-9A39-823BED9EB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71500" y="2376240"/>
            <a:ext cx="2105519" cy="210551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FEC4229-734E-4FC2-B6A0-6DA9B8B1A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036665" y="67603"/>
            <a:ext cx="6972591" cy="6826263"/>
          </a:xfrm>
          <a:custGeom>
            <a:avLst/>
            <a:gdLst>
              <a:gd name="connsiteX0" fmla="*/ 0 w 6972591"/>
              <a:gd name="connsiteY0" fmla="*/ 1976924 h 6826263"/>
              <a:gd name="connsiteX1" fmla="*/ 1976924 w 6972591"/>
              <a:gd name="connsiteY1" fmla="*/ 0 h 6826263"/>
              <a:gd name="connsiteX2" fmla="*/ 6972591 w 6972591"/>
              <a:gd name="connsiteY2" fmla="*/ 0 h 6826263"/>
              <a:gd name="connsiteX3" fmla="*/ 6972590 w 6972591"/>
              <a:gd name="connsiteY3" fmla="*/ 4703010 h 6826263"/>
              <a:gd name="connsiteX4" fmla="*/ 4849338 w 6972591"/>
              <a:gd name="connsiteY4" fmla="*/ 6826263 h 682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2591" h="6826263">
                <a:moveTo>
                  <a:pt x="0" y="1976924"/>
                </a:moveTo>
                <a:lnTo>
                  <a:pt x="1976924" y="0"/>
                </a:lnTo>
                <a:lnTo>
                  <a:pt x="6972591" y="0"/>
                </a:lnTo>
                <a:lnTo>
                  <a:pt x="6972590" y="4703010"/>
                </a:lnTo>
                <a:lnTo>
                  <a:pt x="4849338" y="68262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01FF70-2FFE-4A99-9E3F-9699B085C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39100" y="1809291"/>
            <a:ext cx="3790670" cy="421457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A8D7CA-01D6-49EC-955B-6E51F6FB6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DAA6A52-6F71-45C6-A3A3-8F410409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173841-2909-6982-F58D-C4E391D0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5. Middleware</a:t>
            </a: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BD14339-4332-4769-B35F-FDA39761E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298702" y="-1"/>
            <a:ext cx="2158854" cy="107942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4D2F742-54E7-4C62-98C5-F8990E2A0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69144" y="523673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6DD56-124E-424A-869A-5281743F2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624288" y="158414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401BDF6-9398-44DA-B3E3-5E3E9D80A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934212" y="4355671"/>
            <a:ext cx="1981336" cy="2736866"/>
          </a:xfrm>
          <a:custGeom>
            <a:avLst/>
            <a:gdLst>
              <a:gd name="connsiteX0" fmla="*/ 0 w 1981336"/>
              <a:gd name="connsiteY0" fmla="*/ 0 h 2736866"/>
              <a:gd name="connsiteX1" fmla="*/ 1981336 w 1981336"/>
              <a:gd name="connsiteY1" fmla="*/ 1981336 h 2736866"/>
              <a:gd name="connsiteX2" fmla="*/ 1225806 w 1981336"/>
              <a:gd name="connsiteY2" fmla="*/ 2736866 h 2736866"/>
              <a:gd name="connsiteX3" fmla="*/ 0 w 1981336"/>
              <a:gd name="connsiteY3" fmla="*/ 2736866 h 273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336" h="2736866">
                <a:moveTo>
                  <a:pt x="0" y="0"/>
                </a:moveTo>
                <a:lnTo>
                  <a:pt x="1981336" y="1981336"/>
                </a:lnTo>
                <a:lnTo>
                  <a:pt x="1225806" y="2736866"/>
                </a:lnTo>
                <a:lnTo>
                  <a:pt x="0" y="273686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90BDA9F5-1E5C-404B-9A6C-5D5C8E0D1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5436" y="3687690"/>
            <a:ext cx="6325510" cy="317030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B9ECD57E-A0E4-102C-2D19-755BB885A0E5}"/>
              </a:ext>
            </a:extLst>
          </p:cNvPr>
          <p:cNvSpPr txBox="1">
            <a:spLocks/>
          </p:cNvSpPr>
          <p:nvPr/>
        </p:nvSpPr>
        <p:spPr>
          <a:xfrm>
            <a:off x="1660515" y="3775975"/>
            <a:ext cx="3312734" cy="11418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080808"/>
                </a:solidFill>
              </a:rPr>
              <a:t>Permet</a:t>
            </a:r>
            <a:r>
              <a:rPr lang="en-US" sz="2000" dirty="0">
                <a:solidFill>
                  <a:srgbClr val="080808"/>
                </a:solidFill>
              </a:rPr>
              <a:t> de </a:t>
            </a:r>
            <a:r>
              <a:rPr lang="en-US" sz="2000" dirty="0" err="1">
                <a:solidFill>
                  <a:srgbClr val="080808"/>
                </a:solidFill>
              </a:rPr>
              <a:t>gérer</a:t>
            </a:r>
            <a:r>
              <a:rPr lang="en-US" sz="2000" dirty="0">
                <a:solidFill>
                  <a:srgbClr val="080808"/>
                </a:solidFill>
              </a:rPr>
              <a:t> le token </a:t>
            </a:r>
            <a:r>
              <a:rPr lang="en-US" sz="2000" dirty="0" err="1">
                <a:solidFill>
                  <a:srgbClr val="080808"/>
                </a:solidFill>
              </a:rPr>
              <a:t>d’autorisation</a:t>
            </a:r>
            <a:r>
              <a:rPr lang="en-US" sz="2000" dirty="0">
                <a:solidFill>
                  <a:srgbClr val="080808"/>
                </a:solidFill>
              </a:rPr>
              <a:t> et la </a:t>
            </a:r>
            <a:r>
              <a:rPr lang="en-US" sz="2000" dirty="0" err="1">
                <a:solidFill>
                  <a:srgbClr val="080808"/>
                </a:solidFill>
              </a:rPr>
              <a:t>gesion</a:t>
            </a:r>
            <a:r>
              <a:rPr lang="en-US" sz="2000" dirty="0">
                <a:solidFill>
                  <a:srgbClr val="080808"/>
                </a:solidFill>
              </a:rPr>
              <a:t> des images (multer-config.js)</a:t>
            </a:r>
          </a:p>
        </p:txBody>
      </p:sp>
    </p:spTree>
    <p:extLst>
      <p:ext uri="{BB962C8B-B14F-4D97-AF65-F5344CB8AC3E}">
        <p14:creationId xmlns:p14="http://schemas.microsoft.com/office/powerpoint/2010/main" val="3632919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6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B3BE3F1-F430-FEBB-F6FE-20BC81D6DD97}"/>
              </a:ext>
            </a:extLst>
          </p:cNvPr>
          <p:cNvSpPr txBox="1"/>
          <p:nvPr/>
        </p:nvSpPr>
        <p:spPr>
          <a:xfrm>
            <a:off x="1275755" y="964626"/>
            <a:ext cx="2990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01 – Fonctionnalités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0F57DC3-4BB4-42F3-CF8D-B12C91928910}"/>
              </a:ext>
            </a:extLst>
          </p:cNvPr>
          <p:cNvSpPr txBox="1"/>
          <p:nvPr/>
        </p:nvSpPr>
        <p:spPr>
          <a:xfrm>
            <a:off x="1275755" y="1657914"/>
            <a:ext cx="200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02 - Démonstration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4A54D8-6480-0AA0-361E-E97D1B203541}"/>
              </a:ext>
            </a:extLst>
          </p:cNvPr>
          <p:cNvSpPr txBox="1"/>
          <p:nvPr/>
        </p:nvSpPr>
        <p:spPr>
          <a:xfrm>
            <a:off x="1275755" y="2281919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03 – Le Code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5F8E35D-5EA5-8195-8732-C67E937FD9D5}"/>
              </a:ext>
            </a:extLst>
          </p:cNvPr>
          <p:cNvSpPr txBox="1"/>
          <p:nvPr/>
        </p:nvSpPr>
        <p:spPr>
          <a:xfrm>
            <a:off x="1275755" y="2946073"/>
            <a:ext cx="1358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04 - Sécurité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EF2C292-7B3D-BBE3-859D-E6F21154A859}"/>
              </a:ext>
            </a:extLst>
          </p:cNvPr>
          <p:cNvSpPr txBox="1"/>
          <p:nvPr/>
        </p:nvSpPr>
        <p:spPr>
          <a:xfrm>
            <a:off x="1275755" y="3600984"/>
            <a:ext cx="263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05 – Questions / réponses</a:t>
            </a:r>
          </a:p>
        </p:txBody>
      </p:sp>
    </p:spTree>
    <p:extLst>
      <p:ext uri="{BB962C8B-B14F-4D97-AF65-F5344CB8AC3E}">
        <p14:creationId xmlns:p14="http://schemas.microsoft.com/office/powerpoint/2010/main" val="750913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04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0BD3F2-A24B-BE5D-717F-03565D56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IV - Sécurité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E851071-DD77-0E4B-9B8A-2BA8B7AE4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423" y="2028330"/>
            <a:ext cx="60293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49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3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42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0BD3F2-A24B-BE5D-717F-03565D56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/>
              <a:t>V – Questions / Réponses</a:t>
            </a:r>
            <a:endParaRPr lang="fr-FR" dirty="0"/>
          </a:p>
        </p:txBody>
      </p:sp>
      <p:pic>
        <p:nvPicPr>
          <p:cNvPr id="11" name="Graphic 5" descr="Smiling Face with No Fill">
            <a:extLst>
              <a:ext uri="{FF2B5EF4-FFF2-40B4-BE49-F238E27FC236}">
                <a16:creationId xmlns:a16="http://schemas.microsoft.com/office/drawing/2014/main" id="{9911104F-044A-4F24-B335-773FABC64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857" y="2447036"/>
            <a:ext cx="3440610" cy="344061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2892BD-5F75-512F-CAEA-38A6330305D2}"/>
              </a:ext>
            </a:extLst>
          </p:cNvPr>
          <p:cNvSpPr txBox="1"/>
          <p:nvPr/>
        </p:nvSpPr>
        <p:spPr>
          <a:xfrm>
            <a:off x="4431322" y="3813398"/>
            <a:ext cx="5736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/>
              <a:t>Merci pour votre attention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65077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95847F2-E241-3E0F-75C9-59DB9B89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I - Fonctionnalités du Projet 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4D86705-38D7-D920-A3F3-793ADD95B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905"/>
            <a:ext cx="10515600" cy="4351338"/>
          </a:xfrm>
        </p:spPr>
        <p:txBody>
          <a:bodyPr/>
          <a:lstStyle/>
          <a:p>
            <a:r>
              <a:rPr lang="fr-FR" dirty="0"/>
              <a:t>Système de création et de connexion de compte utilisateur</a:t>
            </a:r>
          </a:p>
          <a:p>
            <a:endParaRPr lang="fr-FR" dirty="0"/>
          </a:p>
          <a:p>
            <a:r>
              <a:rPr lang="fr-FR" dirty="0"/>
              <a:t>Permettre a l’utilisateur d’Ajouter de modifier ou de supprimer des sauces</a:t>
            </a:r>
          </a:p>
          <a:p>
            <a:endParaRPr lang="fr-FR" dirty="0"/>
          </a:p>
          <a:p>
            <a:r>
              <a:rPr lang="fr-FR" dirty="0"/>
              <a:t>Système de ‘like/dislike’ sur la page de la sauce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020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C1645FD5-291E-78C5-CEEF-32419BC5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II - Démonstration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E72B3D0-BC15-A220-4CDE-8AF3FB411700}"/>
              </a:ext>
            </a:extLst>
          </p:cNvPr>
          <p:cNvSpPr txBox="1"/>
          <p:nvPr/>
        </p:nvSpPr>
        <p:spPr>
          <a:xfrm>
            <a:off x="838200" y="3128211"/>
            <a:ext cx="231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Lien du site </a:t>
            </a:r>
            <a:r>
              <a:rPr lang="fr-FR" dirty="0" err="1"/>
              <a:t>Piiquante</a:t>
            </a:r>
            <a:r>
              <a:rPr lang="fr-FR" dirty="0"/>
              <a:t> :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E712CC0-4A71-F00E-DC98-DE15CB5551F3}"/>
              </a:ext>
            </a:extLst>
          </p:cNvPr>
          <p:cNvSpPr txBox="1"/>
          <p:nvPr/>
        </p:nvSpPr>
        <p:spPr>
          <a:xfrm>
            <a:off x="962526" y="3914274"/>
            <a:ext cx="171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Mettre le lien ici</a:t>
            </a:r>
          </a:p>
        </p:txBody>
      </p:sp>
    </p:spTree>
    <p:extLst>
      <p:ext uri="{BB962C8B-B14F-4D97-AF65-F5344CB8AC3E}">
        <p14:creationId xmlns:p14="http://schemas.microsoft.com/office/powerpoint/2010/main" val="36144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4CF2D07-DC61-C42A-4A69-F4A8416CBDB8}"/>
              </a:ext>
            </a:extLst>
          </p:cNvPr>
          <p:cNvSpPr txBox="1"/>
          <p:nvPr/>
        </p:nvSpPr>
        <p:spPr>
          <a:xfrm>
            <a:off x="3460246" y="1962735"/>
            <a:ext cx="5271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présentation du code a été </a:t>
            </a:r>
            <a:r>
              <a:rPr lang="fr-FR" dirty="0" err="1"/>
              <a:t>ségmenté</a:t>
            </a:r>
            <a:r>
              <a:rPr lang="fr-FR" dirty="0"/>
              <a:t> en 5 parties :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42E239-C9BD-EA6E-2B38-38EFDAD7A91A}"/>
              </a:ext>
            </a:extLst>
          </p:cNvPr>
          <p:cNvSpPr txBox="1"/>
          <p:nvPr/>
        </p:nvSpPr>
        <p:spPr>
          <a:xfrm>
            <a:off x="5191386" y="2699181"/>
            <a:ext cx="34454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1 - App</a:t>
            </a:r>
          </a:p>
          <a:p>
            <a:endParaRPr lang="fr-FR" sz="2400" dirty="0"/>
          </a:p>
          <a:p>
            <a:r>
              <a:rPr lang="fr-FR" sz="2400" dirty="0"/>
              <a:t>2 - Routes</a:t>
            </a:r>
          </a:p>
          <a:p>
            <a:endParaRPr lang="fr-FR" sz="2400" dirty="0"/>
          </a:p>
          <a:p>
            <a:r>
              <a:rPr lang="fr-FR" sz="2400" dirty="0"/>
              <a:t>3 - </a:t>
            </a:r>
            <a:r>
              <a:rPr lang="fr-FR" sz="2400" dirty="0" err="1"/>
              <a:t>Controllers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4 - </a:t>
            </a:r>
            <a:r>
              <a:rPr lang="fr-FR" sz="2400" dirty="0" err="1"/>
              <a:t>Models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5 - Middleware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0BD3F2-A24B-BE5D-717F-03565D56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III - Le code</a:t>
            </a:r>
          </a:p>
        </p:txBody>
      </p:sp>
    </p:spTree>
    <p:extLst>
      <p:ext uri="{BB962C8B-B14F-4D97-AF65-F5344CB8AC3E}">
        <p14:creationId xmlns:p14="http://schemas.microsoft.com/office/powerpoint/2010/main" val="84922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E5FDF-B166-1BDC-D586-9C90D4F02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Le </a:t>
            </a:r>
            <a:r>
              <a:rPr lang="en-US" sz="20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fichier</a:t>
            </a:r>
            <a:r>
              <a:rPr 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app.js </a:t>
            </a:r>
            <a:r>
              <a:rPr lang="en-US" sz="20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centralise</a:t>
            </a:r>
            <a:r>
              <a:rPr 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toutes</a:t>
            </a:r>
            <a:r>
              <a:rPr 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les </a:t>
            </a:r>
            <a:r>
              <a:rPr lang="en-US" sz="20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informations</a:t>
            </a:r>
            <a:r>
              <a:rPr 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173841-2909-6982-F58D-C4E391D0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1. App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9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85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8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173841-2909-6982-F58D-C4E391D0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3600" dirty="0">
                <a:solidFill>
                  <a:srgbClr val="080808"/>
                </a:solidFill>
              </a:rPr>
              <a:t>Routes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E5FDF-B166-1BDC-D586-9C90D4F02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745" y="4557900"/>
            <a:ext cx="2442690" cy="915772"/>
          </a:xfrm>
          <a:noFill/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080808"/>
                </a:solidFill>
              </a:rPr>
              <a:t>Ce dossier </a:t>
            </a:r>
            <a:r>
              <a:rPr lang="en-US" sz="2000" dirty="0" err="1">
                <a:solidFill>
                  <a:srgbClr val="080808"/>
                </a:solidFill>
              </a:rPr>
              <a:t>permet</a:t>
            </a:r>
            <a:r>
              <a:rPr lang="en-US" sz="2000" dirty="0">
                <a:solidFill>
                  <a:srgbClr val="080808"/>
                </a:solidFill>
              </a:rPr>
              <a:t> de </a:t>
            </a:r>
            <a:r>
              <a:rPr lang="en-US" sz="2000" dirty="0" err="1">
                <a:solidFill>
                  <a:srgbClr val="080808"/>
                </a:solidFill>
              </a:rPr>
              <a:t>définir</a:t>
            </a:r>
            <a:r>
              <a:rPr lang="en-US" sz="2000" dirty="0">
                <a:solidFill>
                  <a:srgbClr val="080808"/>
                </a:solidFill>
              </a:rPr>
              <a:t> les chemins </a:t>
            </a:r>
            <a:r>
              <a:rPr lang="en-US" sz="2000" dirty="0" err="1">
                <a:solidFill>
                  <a:srgbClr val="080808"/>
                </a:solidFill>
              </a:rPr>
              <a:t>d’accées</a:t>
            </a:r>
            <a:r>
              <a:rPr lang="en-US" sz="2000" dirty="0">
                <a:solidFill>
                  <a:srgbClr val="080808"/>
                </a:solidFill>
              </a:rPr>
              <a:t> au tables de </a:t>
            </a:r>
            <a:r>
              <a:rPr lang="en-US" sz="2000" dirty="0" err="1">
                <a:solidFill>
                  <a:srgbClr val="080808"/>
                </a:solidFill>
              </a:rPr>
              <a:t>données</a:t>
            </a:r>
            <a:r>
              <a:rPr 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559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186</Words>
  <Application>Microsoft Office PowerPoint</Application>
  <PresentationFormat>Grand écran</PresentationFormat>
  <Paragraphs>41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Thème Office</vt:lpstr>
      <vt:lpstr>TP06 : Construisez une API</vt:lpstr>
      <vt:lpstr>Présentation PowerPoint</vt:lpstr>
      <vt:lpstr>I - Fonctionnalités du Projet </vt:lpstr>
      <vt:lpstr>II - Démonstration</vt:lpstr>
      <vt:lpstr>III - Le code</vt:lpstr>
      <vt:lpstr>1. App</vt:lpstr>
      <vt:lpstr>Présentation PowerPoint</vt:lpstr>
      <vt:lpstr>Présentation PowerPoint</vt:lpstr>
      <vt:lpstr>2. Routes</vt:lpstr>
      <vt:lpstr>Présentation PowerPoint</vt:lpstr>
      <vt:lpstr>Présentation PowerPoint</vt:lpstr>
      <vt:lpstr>3. Controllers </vt:lpstr>
      <vt:lpstr>Présentation PowerPoint</vt:lpstr>
      <vt:lpstr>Présentation PowerPoint</vt:lpstr>
      <vt:lpstr>4. Models</vt:lpstr>
      <vt:lpstr>Présentation PowerPoint</vt:lpstr>
      <vt:lpstr>Présentation PowerPoint</vt:lpstr>
      <vt:lpstr>5. Middleware</vt:lpstr>
      <vt:lpstr>Présentation PowerPoint</vt:lpstr>
      <vt:lpstr>Présentation PowerPoint</vt:lpstr>
      <vt:lpstr>IV - Sécurité</vt:lpstr>
      <vt:lpstr>Présentation PowerPoint</vt:lpstr>
      <vt:lpstr>Présentation PowerPoint</vt:lpstr>
      <vt:lpstr>V – Questions / Réponses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TP06 : Construisez une API</dc:title>
  <dc:creator>Gilyane Pontus</dc:creator>
  <cp:lastModifiedBy>Gilyane Pontus</cp:lastModifiedBy>
  <cp:revision>6</cp:revision>
  <dcterms:created xsi:type="dcterms:W3CDTF">2022-06-26T22:03:01Z</dcterms:created>
  <dcterms:modified xsi:type="dcterms:W3CDTF">2022-06-27T03:01:18Z</dcterms:modified>
</cp:coreProperties>
</file>