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443" r:id="rId2"/>
    <p:sldId id="537" r:id="rId3"/>
    <p:sldId id="513" r:id="rId4"/>
    <p:sldId id="538" r:id="rId5"/>
    <p:sldId id="495" r:id="rId6"/>
    <p:sldId id="535" r:id="rId7"/>
    <p:sldId id="486" r:id="rId8"/>
    <p:sldId id="499" r:id="rId9"/>
    <p:sldId id="539" r:id="rId10"/>
    <p:sldId id="541" r:id="rId11"/>
    <p:sldId id="540" r:id="rId12"/>
    <p:sldId id="501" r:id="rId13"/>
    <p:sldId id="502" r:id="rId14"/>
    <p:sldId id="523" r:id="rId15"/>
    <p:sldId id="531" r:id="rId16"/>
    <p:sldId id="528" r:id="rId17"/>
    <p:sldId id="532" r:id="rId18"/>
    <p:sldId id="529" r:id="rId19"/>
    <p:sldId id="522" r:id="rId20"/>
    <p:sldId id="533" r:id="rId21"/>
    <p:sldId id="534" r:id="rId22"/>
    <p:sldId id="524" r:id="rId23"/>
    <p:sldId id="526" r:id="rId24"/>
    <p:sldId id="503" r:id="rId25"/>
    <p:sldId id="504" r:id="rId26"/>
    <p:sldId id="517" r:id="rId27"/>
    <p:sldId id="505" r:id="rId28"/>
    <p:sldId id="514" r:id="rId29"/>
    <p:sldId id="515" r:id="rId30"/>
    <p:sldId id="516" r:id="rId31"/>
    <p:sldId id="506" r:id="rId32"/>
    <p:sldId id="507" r:id="rId33"/>
    <p:sldId id="518" r:id="rId34"/>
    <p:sldId id="508" r:id="rId35"/>
    <p:sldId id="519" r:id="rId36"/>
    <p:sldId id="509" r:id="rId37"/>
    <p:sldId id="510" r:id="rId38"/>
    <p:sldId id="521" r:id="rId39"/>
    <p:sldId id="512" r:id="rId40"/>
  </p:sldIdLst>
  <p:sldSz cx="9144000" cy="5143500" type="screen16x9"/>
  <p:notesSz cx="6805613" cy="99393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3">
          <p15:clr>
            <a:srgbClr val="A4A3A4"/>
          </p15:clr>
        </p15:guide>
        <p15:guide id="2" pos="573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las Zhu (Open)&#10;" initials="silzhu" lastIdx="24" clrIdx="0"/>
  <p:cmAuthor id="1" name="Deloitte" initials="DTT" lastIdx="18" clrIdx="1"/>
  <p:cmAuthor id="2" name="Tracy Ying Ying Li" initials="tli" lastIdx="4" clrIdx="2"/>
  <p:cmAuthor id="3" name="Tao Jiang" initials="tjiang" lastIdx="14" clrIdx="3"/>
  <p:cmAuthor id="4" name="Nickle Xu Jing Geng" initials="ngeng" lastIdx="7"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439E34"/>
    <a:srgbClr val="00E100"/>
    <a:srgbClr val="008000"/>
    <a:srgbClr val="0070C0"/>
    <a:srgbClr val="A6A6A6"/>
    <a:srgbClr val="002576"/>
    <a:srgbClr val="002776"/>
    <a:srgbClr val="FFFF0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0" autoAdjust="0"/>
    <p:restoredTop sz="94251" autoAdjust="0"/>
  </p:normalViewPr>
  <p:slideViewPr>
    <p:cSldViewPr>
      <p:cViewPr varScale="1">
        <p:scale>
          <a:sx n="143" d="100"/>
          <a:sy n="143" d="100"/>
        </p:scale>
        <p:origin x="768" y="192"/>
      </p:cViewPr>
      <p:guideLst>
        <p:guide orient="horz" pos="123"/>
        <p:guide pos="57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commentAuthors" Target="commentAuthors.xml"/><Relationship Id="rId44" Type="http://schemas.openxmlformats.org/officeDocument/2006/relationships/presProps" Target="presProps.xml"/><Relationship Id="rId4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112675070028"/>
          <c:y val="0.0880762035707546"/>
          <c:w val="0.820984360410831"/>
          <c:h val="0.772574520322554"/>
        </c:manualLayout>
      </c:layout>
      <c:barChart>
        <c:barDir val="col"/>
        <c:grouping val="stacked"/>
        <c:varyColors val="0"/>
        <c:ser>
          <c:idx val="0"/>
          <c:order val="0"/>
          <c:tx>
            <c:strRef>
              <c:f>Sheet1!$B$1</c:f>
              <c:strCache>
                <c:ptCount val="1"/>
                <c:pt idx="0">
                  <c:v>A</c:v>
                </c:pt>
              </c:strCache>
            </c:strRef>
          </c:tx>
          <c:spPr>
            <a:ln>
              <a:solidFill>
                <a:schemeClr val="bg1"/>
              </a:solidFill>
            </a:ln>
          </c:spPr>
          <c:invertIfNegative val="0"/>
          <c:dPt>
            <c:idx val="1"/>
            <c:invertIfNegative val="0"/>
            <c:bubble3D val="0"/>
            <c:spPr>
              <a:solidFill>
                <a:srgbClr val="00A1DE"/>
              </a:solidFill>
              <a:ln>
                <a:solidFill>
                  <a:schemeClr val="bg1"/>
                </a:solidFill>
              </a:ln>
            </c:spPr>
          </c:dPt>
          <c:dPt>
            <c:idx val="2"/>
            <c:invertIfNegative val="0"/>
            <c:bubble3D val="0"/>
            <c:spPr>
              <a:solidFill>
                <a:srgbClr val="92D400"/>
              </a:solidFill>
              <a:ln>
                <a:solidFill>
                  <a:schemeClr val="bg1"/>
                </a:solidFill>
              </a:ln>
            </c:spPr>
          </c:dPt>
          <c:dLbls>
            <c:dLbl>
              <c:idx val="0"/>
              <c:layout/>
              <c:tx>
                <c:rich>
                  <a:bodyPr/>
                  <a:lstStyle/>
                  <a:p>
                    <a:r>
                      <a:rPr lang="en-US" altLang="en-US" smtClean="0"/>
                      <a:t>4.9</a:t>
                    </a:r>
                    <a:endParaRPr lang="en-US" altLang="en-US"/>
                  </a:p>
                </c:rich>
              </c:tx>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lang="nl-NL">
                    <a:solidFill>
                      <a:schemeClr val="bg1"/>
                    </a:solidFill>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Sheet1!$A$2:$A$3</c:f>
              <c:numCache>
                <c:formatCode>General</c:formatCode>
                <c:ptCount val="2"/>
                <c:pt idx="0">
                  <c:v>2009.0</c:v>
                </c:pt>
                <c:pt idx="1">
                  <c:v>2014.0</c:v>
                </c:pt>
              </c:numCache>
            </c:numRef>
          </c:cat>
          <c:val>
            <c:numRef>
              <c:f>Sheet1!$B$2:$B$3</c:f>
              <c:numCache>
                <c:formatCode>General</c:formatCode>
                <c:ptCount val="2"/>
                <c:pt idx="0">
                  <c:v>4.9</c:v>
                </c:pt>
                <c:pt idx="1">
                  <c:v>8.3</c:v>
                </c:pt>
              </c:numCache>
            </c:numRef>
          </c:val>
        </c:ser>
        <c:dLbls>
          <c:showLegendKey val="0"/>
          <c:showVal val="1"/>
          <c:showCatName val="0"/>
          <c:showSerName val="0"/>
          <c:showPercent val="0"/>
          <c:showBubbleSize val="0"/>
        </c:dLbls>
        <c:gapWidth val="150"/>
        <c:overlap val="100"/>
        <c:axId val="-2103185744"/>
        <c:axId val="-2103188816"/>
      </c:barChart>
      <c:catAx>
        <c:axId val="-2103185744"/>
        <c:scaling>
          <c:orientation val="minMax"/>
        </c:scaling>
        <c:delete val="0"/>
        <c:axPos val="b"/>
        <c:numFmt formatCode="General" sourceLinked="1"/>
        <c:majorTickMark val="out"/>
        <c:minorTickMark val="none"/>
        <c:tickLblPos val="nextTo"/>
        <c:spPr>
          <a:ln>
            <a:solidFill>
              <a:schemeClr val="tx2"/>
            </a:solidFill>
          </a:ln>
        </c:spPr>
        <c:txPr>
          <a:bodyPr/>
          <a:lstStyle/>
          <a:p>
            <a:pPr>
              <a:defRPr lang="nl-NL">
                <a:solidFill>
                  <a:schemeClr val="tx2"/>
                </a:solidFill>
              </a:defRPr>
            </a:pPr>
            <a:endParaRPr lang="zh-CN"/>
          </a:p>
        </c:txPr>
        <c:crossAx val="-2103188816"/>
        <c:crosses val="autoZero"/>
        <c:auto val="1"/>
        <c:lblAlgn val="ctr"/>
        <c:lblOffset val="100"/>
        <c:noMultiLvlLbl val="0"/>
      </c:catAx>
      <c:valAx>
        <c:axId val="-2103188816"/>
        <c:scaling>
          <c:orientation val="minMax"/>
        </c:scaling>
        <c:delete val="0"/>
        <c:axPos val="l"/>
        <c:numFmt formatCode="General" sourceLinked="1"/>
        <c:majorTickMark val="out"/>
        <c:minorTickMark val="none"/>
        <c:tickLblPos val="nextTo"/>
        <c:spPr>
          <a:ln>
            <a:solidFill>
              <a:schemeClr val="tx2"/>
            </a:solidFill>
          </a:ln>
        </c:spPr>
        <c:txPr>
          <a:bodyPr/>
          <a:lstStyle/>
          <a:p>
            <a:pPr>
              <a:defRPr lang="nl-NL">
                <a:solidFill>
                  <a:schemeClr val="tx2"/>
                </a:solidFill>
              </a:defRPr>
            </a:pPr>
            <a:endParaRPr lang="zh-CN"/>
          </a:p>
        </c:txPr>
        <c:crossAx val="-2103185744"/>
        <c:crosses val="autoZero"/>
        <c:crossBetween val="between"/>
      </c:valAx>
    </c:plotArea>
    <c:plotVisOnly val="1"/>
    <c:dispBlanksAs val="gap"/>
    <c:showDLblsOverMax val="0"/>
  </c:chart>
  <c:txPr>
    <a:bodyPr/>
    <a:lstStyle/>
    <a:p>
      <a:pPr>
        <a:defRPr sz="12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112675070028"/>
          <c:y val="0.0767487733147291"/>
          <c:w val="0.820984360410831"/>
          <c:h val="0.736490080519891"/>
        </c:manualLayout>
      </c:layout>
      <c:barChart>
        <c:barDir val="col"/>
        <c:grouping val="stacked"/>
        <c:varyColors val="0"/>
        <c:ser>
          <c:idx val="0"/>
          <c:order val="0"/>
          <c:tx>
            <c:strRef>
              <c:f>Sheet1!$B$1</c:f>
              <c:strCache>
                <c:ptCount val="1"/>
                <c:pt idx="0">
                  <c:v>A</c:v>
                </c:pt>
              </c:strCache>
            </c:strRef>
          </c:tx>
          <c:spPr>
            <a:ln>
              <a:solidFill>
                <a:schemeClr val="bg1"/>
              </a:solidFill>
            </a:ln>
          </c:spPr>
          <c:invertIfNegative val="0"/>
          <c:dPt>
            <c:idx val="1"/>
            <c:invertIfNegative val="0"/>
            <c:bubble3D val="0"/>
            <c:spPr>
              <a:solidFill>
                <a:srgbClr val="00A1DE"/>
              </a:solidFill>
              <a:ln>
                <a:solidFill>
                  <a:schemeClr val="bg1"/>
                </a:solidFill>
              </a:ln>
            </c:spPr>
          </c:dPt>
          <c:dPt>
            <c:idx val="2"/>
            <c:invertIfNegative val="0"/>
            <c:bubble3D val="0"/>
            <c:spPr>
              <a:solidFill>
                <a:srgbClr val="92D400"/>
              </a:solidFill>
              <a:ln>
                <a:solidFill>
                  <a:schemeClr val="bg1"/>
                </a:solidFill>
              </a:ln>
            </c:spPr>
          </c:dPt>
          <c:dLbls>
            <c:spPr>
              <a:noFill/>
              <a:ln>
                <a:noFill/>
              </a:ln>
              <a:effectLst/>
            </c:spPr>
            <c:txPr>
              <a:bodyPr/>
              <a:lstStyle/>
              <a:p>
                <a:pPr>
                  <a:defRPr lang="nl-NL">
                    <a:solidFill>
                      <a:schemeClr val="bg1"/>
                    </a:solidFill>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轨道交通</c:v>
                </c:pt>
                <c:pt idx="1">
                  <c:v>地面公交</c:v>
                </c:pt>
              </c:strCache>
            </c:strRef>
          </c:cat>
          <c:val>
            <c:numRef>
              <c:f>Sheet1!$B$2:$B$3</c:f>
              <c:numCache>
                <c:formatCode>General</c:formatCode>
                <c:ptCount val="2"/>
                <c:pt idx="0">
                  <c:v>775.0</c:v>
                </c:pt>
                <c:pt idx="1">
                  <c:v>730.0</c:v>
                </c:pt>
              </c:numCache>
            </c:numRef>
          </c:val>
        </c:ser>
        <c:dLbls>
          <c:showLegendKey val="0"/>
          <c:showVal val="1"/>
          <c:showCatName val="0"/>
          <c:showSerName val="0"/>
          <c:showPercent val="0"/>
          <c:showBubbleSize val="0"/>
        </c:dLbls>
        <c:gapWidth val="150"/>
        <c:overlap val="100"/>
        <c:axId val="-2104650176"/>
        <c:axId val="-2104640592"/>
      </c:barChart>
      <c:catAx>
        <c:axId val="-2104650176"/>
        <c:scaling>
          <c:orientation val="minMax"/>
        </c:scaling>
        <c:delete val="0"/>
        <c:axPos val="b"/>
        <c:numFmt formatCode="General" sourceLinked="1"/>
        <c:majorTickMark val="out"/>
        <c:minorTickMark val="none"/>
        <c:tickLblPos val="nextTo"/>
        <c:spPr>
          <a:ln>
            <a:solidFill>
              <a:schemeClr val="tx2"/>
            </a:solidFill>
          </a:ln>
        </c:spPr>
        <c:txPr>
          <a:bodyPr/>
          <a:lstStyle/>
          <a:p>
            <a:pPr>
              <a:defRPr lang="nl-NL">
                <a:solidFill>
                  <a:schemeClr val="tx2"/>
                </a:solidFill>
              </a:defRPr>
            </a:pPr>
            <a:endParaRPr lang="zh-CN"/>
          </a:p>
        </c:txPr>
        <c:crossAx val="-2104640592"/>
        <c:crosses val="autoZero"/>
        <c:auto val="1"/>
        <c:lblAlgn val="ctr"/>
        <c:lblOffset val="100"/>
        <c:noMultiLvlLbl val="0"/>
      </c:catAx>
      <c:valAx>
        <c:axId val="-2104640592"/>
        <c:scaling>
          <c:orientation val="minMax"/>
        </c:scaling>
        <c:delete val="0"/>
        <c:axPos val="l"/>
        <c:numFmt formatCode="General" sourceLinked="1"/>
        <c:majorTickMark val="out"/>
        <c:minorTickMark val="none"/>
        <c:tickLblPos val="nextTo"/>
        <c:spPr>
          <a:ln>
            <a:solidFill>
              <a:schemeClr val="tx2"/>
            </a:solidFill>
          </a:ln>
        </c:spPr>
        <c:txPr>
          <a:bodyPr/>
          <a:lstStyle/>
          <a:p>
            <a:pPr>
              <a:defRPr lang="nl-NL">
                <a:solidFill>
                  <a:schemeClr val="tx2"/>
                </a:solidFill>
              </a:defRPr>
            </a:pPr>
            <a:endParaRPr lang="zh-CN"/>
          </a:p>
        </c:txPr>
        <c:crossAx val="-2104650176"/>
        <c:crosses val="autoZero"/>
        <c:crossBetween val="between"/>
        <c:majorUnit val="20.0"/>
      </c:valAx>
    </c:plotArea>
    <c:plotVisOnly val="1"/>
    <c:dispBlanksAs val="gap"/>
    <c:showDLblsOverMax val="0"/>
  </c:chart>
  <c:txPr>
    <a:bodyPr/>
    <a:lstStyle/>
    <a:p>
      <a:pPr>
        <a:defRPr sz="12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6AC8F7-0711-44EB-9DE0-FCA6E385EFE3}" type="doc">
      <dgm:prSet loTypeId="urn:microsoft.com/office/officeart/2005/8/layout/process2" loCatId="process" qsTypeId="urn:microsoft.com/office/officeart/2005/8/quickstyle/simple1" qsCatId="simple" csTypeId="urn:microsoft.com/office/officeart/2005/8/colors/accent1_2" csCatId="accent1" phldr="1"/>
      <dgm:spPr/>
    </dgm:pt>
    <dgm:pt modelId="{98FCD672-8B6D-4BB7-A210-522EB80C1AA7}">
      <dgm:prSet phldrT="[文本]" custT="1"/>
      <dgm:spPr/>
      <dgm:t>
        <a:bodyPr/>
        <a:lstStyle/>
        <a:p>
          <a:r>
            <a:rPr lang="zh-CN" altLang="en-US" sz="1400" dirty="0" smtClean="0"/>
            <a:t>数据提供方提供的原始刷卡记录</a:t>
          </a:r>
          <a:endParaRPr lang="en-US" altLang="zh-CN" sz="1400" dirty="0" smtClean="0"/>
        </a:p>
        <a:p>
          <a:r>
            <a:rPr lang="zh-CN" altLang="en-US" sz="1400" dirty="0" smtClean="0"/>
            <a:t>卡号、交易时间均为乱序</a:t>
          </a:r>
          <a:endParaRPr lang="en-US" altLang="zh-CN" sz="1400" dirty="0" smtClean="0"/>
        </a:p>
      </dgm:t>
    </dgm:pt>
    <dgm:pt modelId="{A14F30B3-053E-4AF9-B76A-F7B02413B0C3}" type="parTrans" cxnId="{82C8B1FC-AA55-4550-95C9-62D7950164FF}">
      <dgm:prSet/>
      <dgm:spPr/>
      <dgm:t>
        <a:bodyPr/>
        <a:lstStyle/>
        <a:p>
          <a:endParaRPr lang="zh-CN" altLang="en-US"/>
        </a:p>
      </dgm:t>
    </dgm:pt>
    <dgm:pt modelId="{B74D37E2-FB57-44F7-94B3-E9D63715A171}" type="sibTrans" cxnId="{82C8B1FC-AA55-4550-95C9-62D7950164FF}">
      <dgm:prSet/>
      <dgm:spPr/>
      <dgm:t>
        <a:bodyPr/>
        <a:lstStyle/>
        <a:p>
          <a:endParaRPr lang="zh-CN" altLang="en-US"/>
        </a:p>
      </dgm:t>
    </dgm:pt>
    <dgm:pt modelId="{D8DFFF0B-CBAB-455F-AB4E-193815C5C6CD}">
      <dgm:prSet phldrT="[文本]" custT="1"/>
      <dgm:spPr/>
      <dgm:t>
        <a:bodyPr/>
        <a:lstStyle/>
        <a:p>
          <a:r>
            <a:rPr lang="zh-CN" altLang="en-US" sz="1400" dirty="0" smtClean="0"/>
            <a:t>按照卡号，时间</a:t>
          </a:r>
          <a:endParaRPr lang="en-US" altLang="zh-CN" sz="1400" dirty="0" smtClean="0"/>
        </a:p>
        <a:p>
          <a:r>
            <a:rPr lang="zh-CN" altLang="en-US" sz="1400" dirty="0" smtClean="0"/>
            <a:t>对刷卡记录记录进行排序</a:t>
          </a:r>
          <a:endParaRPr lang="zh-CN" altLang="en-US" sz="1400" dirty="0"/>
        </a:p>
      </dgm:t>
    </dgm:pt>
    <dgm:pt modelId="{3C882474-FAAF-4B0C-A244-291068170C7D}" type="parTrans" cxnId="{DD3B13DF-3CDC-423F-855E-99E36D030459}">
      <dgm:prSet/>
      <dgm:spPr/>
      <dgm:t>
        <a:bodyPr/>
        <a:lstStyle/>
        <a:p>
          <a:endParaRPr lang="zh-CN" altLang="en-US"/>
        </a:p>
      </dgm:t>
    </dgm:pt>
    <dgm:pt modelId="{43763992-1A7B-4ACC-A375-326E32AEF9B1}" type="sibTrans" cxnId="{DD3B13DF-3CDC-423F-855E-99E36D030459}">
      <dgm:prSet/>
      <dgm:spPr/>
      <dgm:t>
        <a:bodyPr/>
        <a:lstStyle/>
        <a:p>
          <a:endParaRPr lang="zh-CN" altLang="en-US"/>
        </a:p>
      </dgm:t>
    </dgm:pt>
    <dgm:pt modelId="{DB76CCFA-13AE-4633-9796-52B0213DE908}">
      <dgm:prSet phldrT="[文本]" custT="1"/>
      <dgm:spPr/>
      <dgm:t>
        <a:bodyPr/>
        <a:lstStyle/>
        <a:p>
          <a:r>
            <a:rPr lang="zh-CN" altLang="en-US" sz="1400" dirty="0" smtClean="0"/>
            <a:t>将一次乘车的进出站记录匹配</a:t>
          </a:r>
          <a:endParaRPr lang="en-US" altLang="zh-CN" sz="1400" dirty="0" smtClean="0"/>
        </a:p>
        <a:p>
          <a:r>
            <a:rPr lang="zh-CN" altLang="en-US" sz="1400" dirty="0" smtClean="0"/>
            <a:t>合并为一条乘车记录并编码</a:t>
          </a:r>
          <a:endParaRPr lang="zh-CN" altLang="en-US" sz="1400" dirty="0"/>
        </a:p>
      </dgm:t>
    </dgm:pt>
    <dgm:pt modelId="{9CD6F5C5-825D-4350-AF3E-0F81BEE82F7D}" type="parTrans" cxnId="{B58318CD-F11A-418E-A26A-F03D45C63110}">
      <dgm:prSet/>
      <dgm:spPr/>
      <dgm:t>
        <a:bodyPr/>
        <a:lstStyle/>
        <a:p>
          <a:endParaRPr lang="zh-CN" altLang="en-US"/>
        </a:p>
      </dgm:t>
    </dgm:pt>
    <dgm:pt modelId="{B1066ECE-8C3F-4601-9B86-ADB3E9B673BD}" type="sibTrans" cxnId="{B58318CD-F11A-418E-A26A-F03D45C63110}">
      <dgm:prSet/>
      <dgm:spPr/>
      <dgm:t>
        <a:bodyPr/>
        <a:lstStyle/>
        <a:p>
          <a:endParaRPr lang="zh-CN" altLang="en-US"/>
        </a:p>
      </dgm:t>
    </dgm:pt>
    <dgm:pt modelId="{09EA5CF4-2700-4FA7-8404-D67C923D8ADE}" type="pres">
      <dgm:prSet presAssocID="{326AC8F7-0711-44EB-9DE0-FCA6E385EFE3}" presName="linearFlow" presStyleCnt="0">
        <dgm:presLayoutVars>
          <dgm:resizeHandles val="exact"/>
        </dgm:presLayoutVars>
      </dgm:prSet>
      <dgm:spPr/>
    </dgm:pt>
    <dgm:pt modelId="{4DBEAE0B-7674-4D68-B841-0A98AFE51319}" type="pres">
      <dgm:prSet presAssocID="{98FCD672-8B6D-4BB7-A210-522EB80C1AA7}" presName="node" presStyleLbl="node1" presStyleIdx="0" presStyleCnt="3" custScaleX="216938" custScaleY="239266" custLinFactNeighborX="-2268" custLinFactNeighborY="58991">
        <dgm:presLayoutVars>
          <dgm:bulletEnabled val="1"/>
        </dgm:presLayoutVars>
      </dgm:prSet>
      <dgm:spPr/>
      <dgm:t>
        <a:bodyPr/>
        <a:lstStyle/>
        <a:p>
          <a:endParaRPr lang="zh-CN" altLang="en-US"/>
        </a:p>
      </dgm:t>
    </dgm:pt>
    <dgm:pt modelId="{CA7F28B3-02B3-4875-856A-96AFE467BB3F}" type="pres">
      <dgm:prSet presAssocID="{B74D37E2-FB57-44F7-94B3-E9D63715A171}" presName="sibTrans" presStyleLbl="sibTrans2D1" presStyleIdx="0" presStyleCnt="2"/>
      <dgm:spPr/>
      <dgm:t>
        <a:bodyPr/>
        <a:lstStyle/>
        <a:p>
          <a:endParaRPr lang="zh-CN" altLang="en-US"/>
        </a:p>
      </dgm:t>
    </dgm:pt>
    <dgm:pt modelId="{361F6579-791F-40EF-96CD-A1D4BCED3C2B}" type="pres">
      <dgm:prSet presAssocID="{B74D37E2-FB57-44F7-94B3-E9D63715A171}" presName="connectorText" presStyleLbl="sibTrans2D1" presStyleIdx="0" presStyleCnt="2"/>
      <dgm:spPr/>
      <dgm:t>
        <a:bodyPr/>
        <a:lstStyle/>
        <a:p>
          <a:endParaRPr lang="zh-CN" altLang="en-US"/>
        </a:p>
      </dgm:t>
    </dgm:pt>
    <dgm:pt modelId="{F90B7D4C-DB6F-4B6A-AEC5-6CA45C4CADE9}" type="pres">
      <dgm:prSet presAssocID="{D8DFFF0B-CBAB-455F-AB4E-193815C5C6CD}" presName="node" presStyleLbl="node1" presStyleIdx="1" presStyleCnt="3" custScaleX="216938" custScaleY="168134" custLinFactNeighborX="-1704" custLinFactNeighborY="40492">
        <dgm:presLayoutVars>
          <dgm:bulletEnabled val="1"/>
        </dgm:presLayoutVars>
      </dgm:prSet>
      <dgm:spPr/>
      <dgm:t>
        <a:bodyPr/>
        <a:lstStyle/>
        <a:p>
          <a:endParaRPr lang="zh-CN" altLang="en-US"/>
        </a:p>
      </dgm:t>
    </dgm:pt>
    <dgm:pt modelId="{DAD92EAB-07C4-407E-A5F6-707602C70900}" type="pres">
      <dgm:prSet presAssocID="{43763992-1A7B-4ACC-A375-326E32AEF9B1}" presName="sibTrans" presStyleLbl="sibTrans2D1" presStyleIdx="1" presStyleCnt="2"/>
      <dgm:spPr/>
      <dgm:t>
        <a:bodyPr/>
        <a:lstStyle/>
        <a:p>
          <a:endParaRPr lang="zh-CN" altLang="en-US"/>
        </a:p>
      </dgm:t>
    </dgm:pt>
    <dgm:pt modelId="{BDFA4F20-C06E-44ED-B487-A0BDABB89406}" type="pres">
      <dgm:prSet presAssocID="{43763992-1A7B-4ACC-A375-326E32AEF9B1}" presName="connectorText" presStyleLbl="sibTrans2D1" presStyleIdx="1" presStyleCnt="2"/>
      <dgm:spPr/>
      <dgm:t>
        <a:bodyPr/>
        <a:lstStyle/>
        <a:p>
          <a:endParaRPr lang="zh-CN" altLang="en-US"/>
        </a:p>
      </dgm:t>
    </dgm:pt>
    <dgm:pt modelId="{0ADA373E-7E85-4AF3-A4B7-C14CB8D5EE07}" type="pres">
      <dgm:prSet presAssocID="{DB76CCFA-13AE-4633-9796-52B0213DE908}" presName="node" presStyleLbl="node1" presStyleIdx="2" presStyleCnt="3" custScaleX="216938" custScaleY="134179" custLinFactNeighborX="-2268" custLinFactNeighborY="21692">
        <dgm:presLayoutVars>
          <dgm:bulletEnabled val="1"/>
        </dgm:presLayoutVars>
      </dgm:prSet>
      <dgm:spPr/>
      <dgm:t>
        <a:bodyPr/>
        <a:lstStyle/>
        <a:p>
          <a:endParaRPr lang="zh-CN" altLang="en-US"/>
        </a:p>
      </dgm:t>
    </dgm:pt>
  </dgm:ptLst>
  <dgm:cxnLst>
    <dgm:cxn modelId="{ED127370-09FC-4782-B5CC-1007260E9695}" type="presOf" srcId="{B74D37E2-FB57-44F7-94B3-E9D63715A171}" destId="{361F6579-791F-40EF-96CD-A1D4BCED3C2B}" srcOrd="1" destOrd="0" presId="urn:microsoft.com/office/officeart/2005/8/layout/process2"/>
    <dgm:cxn modelId="{A05691DF-3103-4905-A6A2-5FF7AF91871B}" type="presOf" srcId="{D8DFFF0B-CBAB-455F-AB4E-193815C5C6CD}" destId="{F90B7D4C-DB6F-4B6A-AEC5-6CA45C4CADE9}" srcOrd="0" destOrd="0" presId="urn:microsoft.com/office/officeart/2005/8/layout/process2"/>
    <dgm:cxn modelId="{82C8B1FC-AA55-4550-95C9-62D7950164FF}" srcId="{326AC8F7-0711-44EB-9DE0-FCA6E385EFE3}" destId="{98FCD672-8B6D-4BB7-A210-522EB80C1AA7}" srcOrd="0" destOrd="0" parTransId="{A14F30B3-053E-4AF9-B76A-F7B02413B0C3}" sibTransId="{B74D37E2-FB57-44F7-94B3-E9D63715A171}"/>
    <dgm:cxn modelId="{6C865AC7-A38B-4A7A-99D2-771CB7689756}" type="presOf" srcId="{B74D37E2-FB57-44F7-94B3-E9D63715A171}" destId="{CA7F28B3-02B3-4875-856A-96AFE467BB3F}" srcOrd="0" destOrd="0" presId="urn:microsoft.com/office/officeart/2005/8/layout/process2"/>
    <dgm:cxn modelId="{0E92EBA0-250A-4C7E-89D6-0930C5D65BB4}" type="presOf" srcId="{43763992-1A7B-4ACC-A375-326E32AEF9B1}" destId="{BDFA4F20-C06E-44ED-B487-A0BDABB89406}" srcOrd="1" destOrd="0" presId="urn:microsoft.com/office/officeart/2005/8/layout/process2"/>
    <dgm:cxn modelId="{C39B51D8-6042-49B2-9CCC-6917A7E01C85}" type="presOf" srcId="{DB76CCFA-13AE-4633-9796-52B0213DE908}" destId="{0ADA373E-7E85-4AF3-A4B7-C14CB8D5EE07}" srcOrd="0" destOrd="0" presId="urn:microsoft.com/office/officeart/2005/8/layout/process2"/>
    <dgm:cxn modelId="{3E3B9619-813A-4861-85DA-02EE70428DB5}" type="presOf" srcId="{326AC8F7-0711-44EB-9DE0-FCA6E385EFE3}" destId="{09EA5CF4-2700-4FA7-8404-D67C923D8ADE}" srcOrd="0" destOrd="0" presId="urn:microsoft.com/office/officeart/2005/8/layout/process2"/>
    <dgm:cxn modelId="{DD3B13DF-3CDC-423F-855E-99E36D030459}" srcId="{326AC8F7-0711-44EB-9DE0-FCA6E385EFE3}" destId="{D8DFFF0B-CBAB-455F-AB4E-193815C5C6CD}" srcOrd="1" destOrd="0" parTransId="{3C882474-FAAF-4B0C-A244-291068170C7D}" sibTransId="{43763992-1A7B-4ACC-A375-326E32AEF9B1}"/>
    <dgm:cxn modelId="{B58318CD-F11A-418E-A26A-F03D45C63110}" srcId="{326AC8F7-0711-44EB-9DE0-FCA6E385EFE3}" destId="{DB76CCFA-13AE-4633-9796-52B0213DE908}" srcOrd="2" destOrd="0" parTransId="{9CD6F5C5-825D-4350-AF3E-0F81BEE82F7D}" sibTransId="{B1066ECE-8C3F-4601-9B86-ADB3E9B673BD}"/>
    <dgm:cxn modelId="{78B0781E-39B4-4613-911D-A2123F8D2A6B}" type="presOf" srcId="{98FCD672-8B6D-4BB7-A210-522EB80C1AA7}" destId="{4DBEAE0B-7674-4D68-B841-0A98AFE51319}" srcOrd="0" destOrd="0" presId="urn:microsoft.com/office/officeart/2005/8/layout/process2"/>
    <dgm:cxn modelId="{8DCD0DEC-34F5-4496-93F0-64C3C6D44C8B}" type="presOf" srcId="{43763992-1A7B-4ACC-A375-326E32AEF9B1}" destId="{DAD92EAB-07C4-407E-A5F6-707602C70900}" srcOrd="0" destOrd="0" presId="urn:microsoft.com/office/officeart/2005/8/layout/process2"/>
    <dgm:cxn modelId="{8B6E27D5-DD57-4020-9657-83E9B88150D8}" type="presParOf" srcId="{09EA5CF4-2700-4FA7-8404-D67C923D8ADE}" destId="{4DBEAE0B-7674-4D68-B841-0A98AFE51319}" srcOrd="0" destOrd="0" presId="urn:microsoft.com/office/officeart/2005/8/layout/process2"/>
    <dgm:cxn modelId="{8570D609-4A36-4D7F-8811-11EF07AADC91}" type="presParOf" srcId="{09EA5CF4-2700-4FA7-8404-D67C923D8ADE}" destId="{CA7F28B3-02B3-4875-856A-96AFE467BB3F}" srcOrd="1" destOrd="0" presId="urn:microsoft.com/office/officeart/2005/8/layout/process2"/>
    <dgm:cxn modelId="{41753ADC-A1D7-43D2-9549-F6550414A1A6}" type="presParOf" srcId="{CA7F28B3-02B3-4875-856A-96AFE467BB3F}" destId="{361F6579-791F-40EF-96CD-A1D4BCED3C2B}" srcOrd="0" destOrd="0" presId="urn:microsoft.com/office/officeart/2005/8/layout/process2"/>
    <dgm:cxn modelId="{5523664B-DBEF-4943-BA82-BD55D6CA1FB5}" type="presParOf" srcId="{09EA5CF4-2700-4FA7-8404-D67C923D8ADE}" destId="{F90B7D4C-DB6F-4B6A-AEC5-6CA45C4CADE9}" srcOrd="2" destOrd="0" presId="urn:microsoft.com/office/officeart/2005/8/layout/process2"/>
    <dgm:cxn modelId="{C91E835D-A342-40E6-948B-5591CA99B147}" type="presParOf" srcId="{09EA5CF4-2700-4FA7-8404-D67C923D8ADE}" destId="{DAD92EAB-07C4-407E-A5F6-707602C70900}" srcOrd="3" destOrd="0" presId="urn:microsoft.com/office/officeart/2005/8/layout/process2"/>
    <dgm:cxn modelId="{D0817EB4-8FD7-497B-A3D7-DCF9E73158FA}" type="presParOf" srcId="{DAD92EAB-07C4-407E-A5F6-707602C70900}" destId="{BDFA4F20-C06E-44ED-B487-A0BDABB89406}" srcOrd="0" destOrd="0" presId="urn:microsoft.com/office/officeart/2005/8/layout/process2"/>
    <dgm:cxn modelId="{EC159070-9BD0-4899-ABA6-24A72387BFA5}" type="presParOf" srcId="{09EA5CF4-2700-4FA7-8404-D67C923D8ADE}" destId="{0ADA373E-7E85-4AF3-A4B7-C14CB8D5EE07}"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BE61C42-5264-214F-AAA7-132325232872}" type="doc">
      <dgm:prSet loTypeId="urn:microsoft.com/office/officeart/2005/8/layout/cycle8" loCatId="" qsTypeId="urn:microsoft.com/office/officeart/2005/8/quickstyle/simple4" qsCatId="simple" csTypeId="urn:microsoft.com/office/officeart/2005/8/colors/accent1_2" csCatId="accent1" phldr="1"/>
      <dgm:spPr/>
    </dgm:pt>
    <dgm:pt modelId="{9B995AEC-3C27-0F40-91B9-5E50493DEC38}">
      <dgm:prSet phldrT="[Text]" custT="1"/>
      <dgm:spPr/>
      <dgm:t>
        <a:bodyPr/>
        <a:lstStyle/>
        <a:p>
          <a:r>
            <a:rPr lang="zh-CN" altLang="en-US" sz="1050" dirty="0" smtClean="0"/>
            <a:t>客流预测</a:t>
          </a:r>
          <a:endParaRPr lang="en-US" sz="1050" dirty="0"/>
        </a:p>
      </dgm:t>
    </dgm:pt>
    <dgm:pt modelId="{215D0954-CE3F-9643-8079-19C8217D3B7B}" type="parTrans" cxnId="{DE1B4D7E-72BC-E344-9E47-5E2F04C59F24}">
      <dgm:prSet/>
      <dgm:spPr/>
      <dgm:t>
        <a:bodyPr/>
        <a:lstStyle/>
        <a:p>
          <a:endParaRPr lang="en-US" sz="800"/>
        </a:p>
      </dgm:t>
    </dgm:pt>
    <dgm:pt modelId="{E9AEB55B-6FD0-9743-B05F-F8C9FD9347C8}" type="sibTrans" cxnId="{DE1B4D7E-72BC-E344-9E47-5E2F04C59F24}">
      <dgm:prSet/>
      <dgm:spPr/>
      <dgm:t>
        <a:bodyPr/>
        <a:lstStyle/>
        <a:p>
          <a:endParaRPr lang="en-US" sz="800"/>
        </a:p>
      </dgm:t>
    </dgm:pt>
    <dgm:pt modelId="{5B5EA009-5595-5B44-A0DD-C5795F5D8E9F}">
      <dgm:prSet phldrT="[Text]" custT="1"/>
      <dgm:spPr/>
      <dgm:t>
        <a:bodyPr/>
        <a:lstStyle/>
        <a:p>
          <a:r>
            <a:rPr lang="zh-CN" altLang="en-US" sz="1050" dirty="0" smtClean="0"/>
            <a:t>车辆调配</a:t>
          </a:r>
          <a:endParaRPr lang="en-US" sz="1050" dirty="0"/>
        </a:p>
      </dgm:t>
    </dgm:pt>
    <dgm:pt modelId="{C3411DB7-9522-8B4A-A83B-963C1E0F1388}" type="parTrans" cxnId="{EB265694-00FA-5246-BCFF-9DA4416E4A68}">
      <dgm:prSet/>
      <dgm:spPr/>
      <dgm:t>
        <a:bodyPr/>
        <a:lstStyle/>
        <a:p>
          <a:endParaRPr lang="en-US" sz="800"/>
        </a:p>
      </dgm:t>
    </dgm:pt>
    <dgm:pt modelId="{C6718F7E-A680-C443-80E3-317D227D30EC}" type="sibTrans" cxnId="{EB265694-00FA-5246-BCFF-9DA4416E4A68}">
      <dgm:prSet/>
      <dgm:spPr/>
      <dgm:t>
        <a:bodyPr/>
        <a:lstStyle/>
        <a:p>
          <a:endParaRPr lang="en-US" sz="800"/>
        </a:p>
      </dgm:t>
    </dgm:pt>
    <dgm:pt modelId="{D57306C7-12B4-AC4A-B2CE-50E3C9496DB3}">
      <dgm:prSet phldrT="[Text]" custT="1"/>
      <dgm:spPr/>
      <dgm:t>
        <a:bodyPr/>
        <a:lstStyle/>
        <a:p>
          <a:r>
            <a:rPr lang="zh-CN" altLang="en-US" sz="1050" dirty="0" smtClean="0"/>
            <a:t>处理评价</a:t>
          </a:r>
          <a:endParaRPr lang="en-US" sz="1050" dirty="0"/>
        </a:p>
      </dgm:t>
    </dgm:pt>
    <dgm:pt modelId="{779ED081-3F91-214A-809B-FE001C6C41FE}" type="parTrans" cxnId="{592E13C7-B182-C14D-8BD2-37ECD16290B1}">
      <dgm:prSet/>
      <dgm:spPr/>
      <dgm:t>
        <a:bodyPr/>
        <a:lstStyle/>
        <a:p>
          <a:endParaRPr lang="en-US" sz="800"/>
        </a:p>
      </dgm:t>
    </dgm:pt>
    <dgm:pt modelId="{A70BCE3C-A363-A145-9B37-A92619E6871E}" type="sibTrans" cxnId="{592E13C7-B182-C14D-8BD2-37ECD16290B1}">
      <dgm:prSet/>
      <dgm:spPr/>
      <dgm:t>
        <a:bodyPr/>
        <a:lstStyle/>
        <a:p>
          <a:endParaRPr lang="en-US" sz="800"/>
        </a:p>
      </dgm:t>
    </dgm:pt>
    <dgm:pt modelId="{686DDE10-F470-1C48-A66B-10F910A3F6D4}">
      <dgm:prSet custT="1"/>
      <dgm:spPr>
        <a:solidFill>
          <a:schemeClr val="accent1">
            <a:lumMod val="60000"/>
            <a:lumOff val="40000"/>
          </a:schemeClr>
        </a:solidFill>
      </dgm:spPr>
      <dgm:t>
        <a:bodyPr/>
        <a:lstStyle/>
        <a:p>
          <a:r>
            <a:rPr lang="zh-CN" altLang="en-US" sz="1050" dirty="0" smtClean="0"/>
            <a:t>线路设计</a:t>
          </a:r>
          <a:endParaRPr lang="en-US" sz="1050" dirty="0"/>
        </a:p>
      </dgm:t>
    </dgm:pt>
    <dgm:pt modelId="{D09C1399-F618-864C-84CE-A47892304B41}" type="parTrans" cxnId="{2AA12C39-A369-814F-8C18-8F5A9648FEF5}">
      <dgm:prSet/>
      <dgm:spPr/>
      <dgm:t>
        <a:bodyPr/>
        <a:lstStyle/>
        <a:p>
          <a:endParaRPr lang="en-US" sz="800"/>
        </a:p>
      </dgm:t>
    </dgm:pt>
    <dgm:pt modelId="{4BBACA4A-409F-D041-8CAD-B89074A45CB0}" type="sibTrans" cxnId="{2AA12C39-A369-814F-8C18-8F5A9648FEF5}">
      <dgm:prSet/>
      <dgm:spPr/>
      <dgm:t>
        <a:bodyPr/>
        <a:lstStyle/>
        <a:p>
          <a:endParaRPr lang="en-US" sz="800"/>
        </a:p>
      </dgm:t>
    </dgm:pt>
    <dgm:pt modelId="{832764F8-A3FC-864B-A8E1-B7B5E4DCE2CD}" type="pres">
      <dgm:prSet presAssocID="{DBE61C42-5264-214F-AAA7-132325232872}" presName="compositeShape" presStyleCnt="0">
        <dgm:presLayoutVars>
          <dgm:chMax val="7"/>
          <dgm:dir/>
          <dgm:resizeHandles val="exact"/>
        </dgm:presLayoutVars>
      </dgm:prSet>
      <dgm:spPr/>
    </dgm:pt>
    <dgm:pt modelId="{4700B0CC-6431-3F44-A77F-0BD5C8BEC4F3}" type="pres">
      <dgm:prSet presAssocID="{DBE61C42-5264-214F-AAA7-132325232872}" presName="wedge1" presStyleLbl="node1" presStyleIdx="0" presStyleCnt="4"/>
      <dgm:spPr/>
      <dgm:t>
        <a:bodyPr/>
        <a:lstStyle/>
        <a:p>
          <a:endParaRPr lang="zh-CN" altLang="en-US"/>
        </a:p>
      </dgm:t>
    </dgm:pt>
    <dgm:pt modelId="{785CFE71-1C63-334B-8FAE-1E73E9B09FCC}" type="pres">
      <dgm:prSet presAssocID="{DBE61C42-5264-214F-AAA7-132325232872}" presName="dummy1a" presStyleCnt="0"/>
      <dgm:spPr/>
    </dgm:pt>
    <dgm:pt modelId="{66756A3C-CBCD-3848-8B5A-2E311EFC598F}" type="pres">
      <dgm:prSet presAssocID="{DBE61C42-5264-214F-AAA7-132325232872}" presName="dummy1b" presStyleCnt="0"/>
      <dgm:spPr/>
    </dgm:pt>
    <dgm:pt modelId="{E98FC9E2-70D1-294D-A5D9-13A719B2E5AA}" type="pres">
      <dgm:prSet presAssocID="{DBE61C42-5264-214F-AAA7-132325232872}" presName="wedge1Tx" presStyleLbl="node1" presStyleIdx="0" presStyleCnt="4">
        <dgm:presLayoutVars>
          <dgm:chMax val="0"/>
          <dgm:chPref val="0"/>
          <dgm:bulletEnabled val="1"/>
        </dgm:presLayoutVars>
      </dgm:prSet>
      <dgm:spPr/>
      <dgm:t>
        <a:bodyPr/>
        <a:lstStyle/>
        <a:p>
          <a:endParaRPr lang="zh-CN" altLang="en-US"/>
        </a:p>
      </dgm:t>
    </dgm:pt>
    <dgm:pt modelId="{FFAB193B-AFDA-544C-9A07-2F1155D51C58}" type="pres">
      <dgm:prSet presAssocID="{DBE61C42-5264-214F-AAA7-132325232872}" presName="wedge2" presStyleLbl="node1" presStyleIdx="1" presStyleCnt="4"/>
      <dgm:spPr/>
      <dgm:t>
        <a:bodyPr/>
        <a:lstStyle/>
        <a:p>
          <a:endParaRPr lang="zh-CN" altLang="en-US"/>
        </a:p>
      </dgm:t>
    </dgm:pt>
    <dgm:pt modelId="{51039E23-A4F1-C24A-BCE2-0589214663FB}" type="pres">
      <dgm:prSet presAssocID="{DBE61C42-5264-214F-AAA7-132325232872}" presName="dummy2a" presStyleCnt="0"/>
      <dgm:spPr/>
    </dgm:pt>
    <dgm:pt modelId="{9E7ADA53-110B-AB42-9248-E919327E7DA2}" type="pres">
      <dgm:prSet presAssocID="{DBE61C42-5264-214F-AAA7-132325232872}" presName="dummy2b" presStyleCnt="0"/>
      <dgm:spPr/>
    </dgm:pt>
    <dgm:pt modelId="{51E5D6BF-6587-6F4A-A90E-0DB67832A12D}" type="pres">
      <dgm:prSet presAssocID="{DBE61C42-5264-214F-AAA7-132325232872}" presName="wedge2Tx" presStyleLbl="node1" presStyleIdx="1" presStyleCnt="4">
        <dgm:presLayoutVars>
          <dgm:chMax val="0"/>
          <dgm:chPref val="0"/>
          <dgm:bulletEnabled val="1"/>
        </dgm:presLayoutVars>
      </dgm:prSet>
      <dgm:spPr/>
      <dgm:t>
        <a:bodyPr/>
        <a:lstStyle/>
        <a:p>
          <a:endParaRPr lang="zh-CN" altLang="en-US"/>
        </a:p>
      </dgm:t>
    </dgm:pt>
    <dgm:pt modelId="{FD7A8A3E-0714-3F4E-AC51-22BC4F075428}" type="pres">
      <dgm:prSet presAssocID="{DBE61C42-5264-214F-AAA7-132325232872}" presName="wedge3" presStyleLbl="node1" presStyleIdx="2" presStyleCnt="4"/>
      <dgm:spPr/>
      <dgm:t>
        <a:bodyPr/>
        <a:lstStyle/>
        <a:p>
          <a:endParaRPr lang="zh-CN" altLang="en-US"/>
        </a:p>
      </dgm:t>
    </dgm:pt>
    <dgm:pt modelId="{05EAAB2D-16FE-9B49-B78C-C22B83D6B221}" type="pres">
      <dgm:prSet presAssocID="{DBE61C42-5264-214F-AAA7-132325232872}" presName="dummy3a" presStyleCnt="0"/>
      <dgm:spPr/>
    </dgm:pt>
    <dgm:pt modelId="{CED75740-E061-FA49-874C-A57D8005308C}" type="pres">
      <dgm:prSet presAssocID="{DBE61C42-5264-214F-AAA7-132325232872}" presName="dummy3b" presStyleCnt="0"/>
      <dgm:spPr/>
    </dgm:pt>
    <dgm:pt modelId="{B6818BCF-7855-B84C-80B1-DB583277936C}" type="pres">
      <dgm:prSet presAssocID="{DBE61C42-5264-214F-AAA7-132325232872}" presName="wedge3Tx" presStyleLbl="node1" presStyleIdx="2" presStyleCnt="4">
        <dgm:presLayoutVars>
          <dgm:chMax val="0"/>
          <dgm:chPref val="0"/>
          <dgm:bulletEnabled val="1"/>
        </dgm:presLayoutVars>
      </dgm:prSet>
      <dgm:spPr/>
      <dgm:t>
        <a:bodyPr/>
        <a:lstStyle/>
        <a:p>
          <a:endParaRPr lang="zh-CN" altLang="en-US"/>
        </a:p>
      </dgm:t>
    </dgm:pt>
    <dgm:pt modelId="{B1C8DB31-24A3-FA49-9404-34C2E600F261}" type="pres">
      <dgm:prSet presAssocID="{DBE61C42-5264-214F-AAA7-132325232872}" presName="wedge4" presStyleLbl="node1" presStyleIdx="3" presStyleCnt="4"/>
      <dgm:spPr/>
      <dgm:t>
        <a:bodyPr/>
        <a:lstStyle/>
        <a:p>
          <a:endParaRPr lang="zh-CN" altLang="en-US"/>
        </a:p>
      </dgm:t>
    </dgm:pt>
    <dgm:pt modelId="{979ACB72-1C87-DE47-A82C-F2B3A73CADCC}" type="pres">
      <dgm:prSet presAssocID="{DBE61C42-5264-214F-AAA7-132325232872}" presName="dummy4a" presStyleCnt="0"/>
      <dgm:spPr/>
    </dgm:pt>
    <dgm:pt modelId="{EC10BCC4-1A72-2B4E-8646-83147C70D0F5}" type="pres">
      <dgm:prSet presAssocID="{DBE61C42-5264-214F-AAA7-132325232872}" presName="dummy4b" presStyleCnt="0"/>
      <dgm:spPr/>
    </dgm:pt>
    <dgm:pt modelId="{6E1326C9-6617-0146-B16C-0890F15BBD2D}" type="pres">
      <dgm:prSet presAssocID="{DBE61C42-5264-214F-AAA7-132325232872}" presName="wedge4Tx" presStyleLbl="node1" presStyleIdx="3" presStyleCnt="4">
        <dgm:presLayoutVars>
          <dgm:chMax val="0"/>
          <dgm:chPref val="0"/>
          <dgm:bulletEnabled val="1"/>
        </dgm:presLayoutVars>
      </dgm:prSet>
      <dgm:spPr/>
      <dgm:t>
        <a:bodyPr/>
        <a:lstStyle/>
        <a:p>
          <a:endParaRPr lang="zh-CN" altLang="en-US"/>
        </a:p>
      </dgm:t>
    </dgm:pt>
    <dgm:pt modelId="{953E1E69-C12E-204C-92B6-4870D31D6D75}" type="pres">
      <dgm:prSet presAssocID="{E9AEB55B-6FD0-9743-B05F-F8C9FD9347C8}" presName="arrowWedge1" presStyleLbl="fgSibTrans2D1" presStyleIdx="0" presStyleCnt="4"/>
      <dgm:spPr/>
    </dgm:pt>
    <dgm:pt modelId="{30A14A6C-80FD-1441-9CB4-ED3C9BCCB028}" type="pres">
      <dgm:prSet presAssocID="{4BBACA4A-409F-D041-8CAD-B89074A45CB0}" presName="arrowWedge2" presStyleLbl="fgSibTrans2D1" presStyleIdx="1" presStyleCnt="4"/>
      <dgm:spPr/>
    </dgm:pt>
    <dgm:pt modelId="{126AC4F1-635E-8E48-88C4-F6826D8A1797}" type="pres">
      <dgm:prSet presAssocID="{C6718F7E-A680-C443-80E3-317D227D30EC}" presName="arrowWedge3" presStyleLbl="fgSibTrans2D1" presStyleIdx="2" presStyleCnt="4"/>
      <dgm:spPr/>
    </dgm:pt>
    <dgm:pt modelId="{8E3C60F5-70CB-A149-84EF-A69FF9D6395C}" type="pres">
      <dgm:prSet presAssocID="{A70BCE3C-A363-A145-9B37-A92619E6871E}" presName="arrowWedge4" presStyleLbl="fgSibTrans2D1" presStyleIdx="3" presStyleCnt="4"/>
      <dgm:spPr/>
    </dgm:pt>
  </dgm:ptLst>
  <dgm:cxnLst>
    <dgm:cxn modelId="{02215E48-3E3F-B14F-9EBD-1B7536BB5932}" type="presOf" srcId="{D57306C7-12B4-AC4A-B2CE-50E3C9496DB3}" destId="{B1C8DB31-24A3-FA49-9404-34C2E600F261}" srcOrd="0" destOrd="0" presId="urn:microsoft.com/office/officeart/2005/8/layout/cycle8"/>
    <dgm:cxn modelId="{EB265694-00FA-5246-BCFF-9DA4416E4A68}" srcId="{DBE61C42-5264-214F-AAA7-132325232872}" destId="{5B5EA009-5595-5B44-A0DD-C5795F5D8E9F}" srcOrd="2" destOrd="0" parTransId="{C3411DB7-9522-8B4A-A83B-963C1E0F1388}" sibTransId="{C6718F7E-A680-C443-80E3-317D227D30EC}"/>
    <dgm:cxn modelId="{DEF56719-6799-D040-B2AE-6E163C0C7748}" type="presOf" srcId="{5B5EA009-5595-5B44-A0DD-C5795F5D8E9F}" destId="{B6818BCF-7855-B84C-80B1-DB583277936C}" srcOrd="1" destOrd="0" presId="urn:microsoft.com/office/officeart/2005/8/layout/cycle8"/>
    <dgm:cxn modelId="{60328A54-D8A9-C946-B8C3-D38EF571AD75}" type="presOf" srcId="{686DDE10-F470-1C48-A66B-10F910A3F6D4}" destId="{FFAB193B-AFDA-544C-9A07-2F1155D51C58}" srcOrd="0" destOrd="0" presId="urn:microsoft.com/office/officeart/2005/8/layout/cycle8"/>
    <dgm:cxn modelId="{2AA12C39-A369-814F-8C18-8F5A9648FEF5}" srcId="{DBE61C42-5264-214F-AAA7-132325232872}" destId="{686DDE10-F470-1C48-A66B-10F910A3F6D4}" srcOrd="1" destOrd="0" parTransId="{D09C1399-F618-864C-84CE-A47892304B41}" sibTransId="{4BBACA4A-409F-D041-8CAD-B89074A45CB0}"/>
    <dgm:cxn modelId="{592E13C7-B182-C14D-8BD2-37ECD16290B1}" srcId="{DBE61C42-5264-214F-AAA7-132325232872}" destId="{D57306C7-12B4-AC4A-B2CE-50E3C9496DB3}" srcOrd="3" destOrd="0" parTransId="{779ED081-3F91-214A-809B-FE001C6C41FE}" sibTransId="{A70BCE3C-A363-A145-9B37-A92619E6871E}"/>
    <dgm:cxn modelId="{7D7A550F-5084-754D-915B-3512BC9741BC}" type="presOf" srcId="{9B995AEC-3C27-0F40-91B9-5E50493DEC38}" destId="{E98FC9E2-70D1-294D-A5D9-13A719B2E5AA}" srcOrd="1" destOrd="0" presId="urn:microsoft.com/office/officeart/2005/8/layout/cycle8"/>
    <dgm:cxn modelId="{93405FBA-F204-7648-80AE-95E38B74156D}" type="presOf" srcId="{5B5EA009-5595-5B44-A0DD-C5795F5D8E9F}" destId="{FD7A8A3E-0714-3F4E-AC51-22BC4F075428}" srcOrd="0" destOrd="0" presId="urn:microsoft.com/office/officeart/2005/8/layout/cycle8"/>
    <dgm:cxn modelId="{DE1B4D7E-72BC-E344-9E47-5E2F04C59F24}" srcId="{DBE61C42-5264-214F-AAA7-132325232872}" destId="{9B995AEC-3C27-0F40-91B9-5E50493DEC38}" srcOrd="0" destOrd="0" parTransId="{215D0954-CE3F-9643-8079-19C8217D3B7B}" sibTransId="{E9AEB55B-6FD0-9743-B05F-F8C9FD9347C8}"/>
    <dgm:cxn modelId="{76843679-A9D1-954B-B09A-706F536E7E05}" type="presOf" srcId="{DBE61C42-5264-214F-AAA7-132325232872}" destId="{832764F8-A3FC-864B-A8E1-B7B5E4DCE2CD}" srcOrd="0" destOrd="0" presId="urn:microsoft.com/office/officeart/2005/8/layout/cycle8"/>
    <dgm:cxn modelId="{D159C53C-BCF1-744E-ABA4-58B08B8904D1}" type="presOf" srcId="{686DDE10-F470-1C48-A66B-10F910A3F6D4}" destId="{51E5D6BF-6587-6F4A-A90E-0DB67832A12D}" srcOrd="1" destOrd="0" presId="urn:microsoft.com/office/officeart/2005/8/layout/cycle8"/>
    <dgm:cxn modelId="{AE503736-D377-2D49-998A-B3AC232BD117}" type="presOf" srcId="{9B995AEC-3C27-0F40-91B9-5E50493DEC38}" destId="{4700B0CC-6431-3F44-A77F-0BD5C8BEC4F3}" srcOrd="0" destOrd="0" presId="urn:microsoft.com/office/officeart/2005/8/layout/cycle8"/>
    <dgm:cxn modelId="{BCF6B335-EE18-1F46-9B76-1A26AD0F391F}" type="presOf" srcId="{D57306C7-12B4-AC4A-B2CE-50E3C9496DB3}" destId="{6E1326C9-6617-0146-B16C-0890F15BBD2D}" srcOrd="1" destOrd="0" presId="urn:microsoft.com/office/officeart/2005/8/layout/cycle8"/>
    <dgm:cxn modelId="{2EC544ED-95BB-9447-A3D1-5BFE1FB240EC}" type="presParOf" srcId="{832764F8-A3FC-864B-A8E1-B7B5E4DCE2CD}" destId="{4700B0CC-6431-3F44-A77F-0BD5C8BEC4F3}" srcOrd="0" destOrd="0" presId="urn:microsoft.com/office/officeart/2005/8/layout/cycle8"/>
    <dgm:cxn modelId="{C5D529D4-3231-554C-8281-95C966395D81}" type="presParOf" srcId="{832764F8-A3FC-864B-A8E1-B7B5E4DCE2CD}" destId="{785CFE71-1C63-334B-8FAE-1E73E9B09FCC}" srcOrd="1" destOrd="0" presId="urn:microsoft.com/office/officeart/2005/8/layout/cycle8"/>
    <dgm:cxn modelId="{4E59296C-B20E-214E-A098-92999C4C9216}" type="presParOf" srcId="{832764F8-A3FC-864B-A8E1-B7B5E4DCE2CD}" destId="{66756A3C-CBCD-3848-8B5A-2E311EFC598F}" srcOrd="2" destOrd="0" presId="urn:microsoft.com/office/officeart/2005/8/layout/cycle8"/>
    <dgm:cxn modelId="{68FB6C4D-892E-0244-92C5-3F3ED06CC1E2}" type="presParOf" srcId="{832764F8-A3FC-864B-A8E1-B7B5E4DCE2CD}" destId="{E98FC9E2-70D1-294D-A5D9-13A719B2E5AA}" srcOrd="3" destOrd="0" presId="urn:microsoft.com/office/officeart/2005/8/layout/cycle8"/>
    <dgm:cxn modelId="{A3B4C00B-FBE8-8242-9C5F-18854C27E416}" type="presParOf" srcId="{832764F8-A3FC-864B-A8E1-B7B5E4DCE2CD}" destId="{FFAB193B-AFDA-544C-9A07-2F1155D51C58}" srcOrd="4" destOrd="0" presId="urn:microsoft.com/office/officeart/2005/8/layout/cycle8"/>
    <dgm:cxn modelId="{FE01F4BB-DE56-5B41-B4C6-B72D69F63490}" type="presParOf" srcId="{832764F8-A3FC-864B-A8E1-B7B5E4DCE2CD}" destId="{51039E23-A4F1-C24A-BCE2-0589214663FB}" srcOrd="5" destOrd="0" presId="urn:microsoft.com/office/officeart/2005/8/layout/cycle8"/>
    <dgm:cxn modelId="{AAC4CE3F-F47C-5C43-B7B2-A2DAAF87DC9C}" type="presParOf" srcId="{832764F8-A3FC-864B-A8E1-B7B5E4DCE2CD}" destId="{9E7ADA53-110B-AB42-9248-E919327E7DA2}" srcOrd="6" destOrd="0" presId="urn:microsoft.com/office/officeart/2005/8/layout/cycle8"/>
    <dgm:cxn modelId="{AE1E0CAB-5B94-214C-8381-32BFA27993A9}" type="presParOf" srcId="{832764F8-A3FC-864B-A8E1-B7B5E4DCE2CD}" destId="{51E5D6BF-6587-6F4A-A90E-0DB67832A12D}" srcOrd="7" destOrd="0" presId="urn:microsoft.com/office/officeart/2005/8/layout/cycle8"/>
    <dgm:cxn modelId="{EA7B4292-6E2A-7542-8519-84804AA33997}" type="presParOf" srcId="{832764F8-A3FC-864B-A8E1-B7B5E4DCE2CD}" destId="{FD7A8A3E-0714-3F4E-AC51-22BC4F075428}" srcOrd="8" destOrd="0" presId="urn:microsoft.com/office/officeart/2005/8/layout/cycle8"/>
    <dgm:cxn modelId="{D2E2BBDA-D5EA-CB40-A07B-8BAE4FD93C62}" type="presParOf" srcId="{832764F8-A3FC-864B-A8E1-B7B5E4DCE2CD}" destId="{05EAAB2D-16FE-9B49-B78C-C22B83D6B221}" srcOrd="9" destOrd="0" presId="urn:microsoft.com/office/officeart/2005/8/layout/cycle8"/>
    <dgm:cxn modelId="{425A9D1B-2164-D94D-82ED-B2F8EB908953}" type="presParOf" srcId="{832764F8-A3FC-864B-A8E1-B7B5E4DCE2CD}" destId="{CED75740-E061-FA49-874C-A57D8005308C}" srcOrd="10" destOrd="0" presId="urn:microsoft.com/office/officeart/2005/8/layout/cycle8"/>
    <dgm:cxn modelId="{E21B29A2-3D89-2840-A1AE-A2486A18F9A5}" type="presParOf" srcId="{832764F8-A3FC-864B-A8E1-B7B5E4DCE2CD}" destId="{B6818BCF-7855-B84C-80B1-DB583277936C}" srcOrd="11" destOrd="0" presId="urn:microsoft.com/office/officeart/2005/8/layout/cycle8"/>
    <dgm:cxn modelId="{DC7CAF72-389F-8B4E-A3CA-6C9B8C38CBE2}" type="presParOf" srcId="{832764F8-A3FC-864B-A8E1-B7B5E4DCE2CD}" destId="{B1C8DB31-24A3-FA49-9404-34C2E600F261}" srcOrd="12" destOrd="0" presId="urn:microsoft.com/office/officeart/2005/8/layout/cycle8"/>
    <dgm:cxn modelId="{B0018654-E2E4-0041-BE9F-72DD49C2D336}" type="presParOf" srcId="{832764F8-A3FC-864B-A8E1-B7B5E4DCE2CD}" destId="{979ACB72-1C87-DE47-A82C-F2B3A73CADCC}" srcOrd="13" destOrd="0" presId="urn:microsoft.com/office/officeart/2005/8/layout/cycle8"/>
    <dgm:cxn modelId="{D0A93D35-25B2-1E46-9C9F-BE452BF4B3AD}" type="presParOf" srcId="{832764F8-A3FC-864B-A8E1-B7B5E4DCE2CD}" destId="{EC10BCC4-1A72-2B4E-8646-83147C70D0F5}" srcOrd="14" destOrd="0" presId="urn:microsoft.com/office/officeart/2005/8/layout/cycle8"/>
    <dgm:cxn modelId="{70EBAF38-CD04-A846-A50C-20C0D4FDE2FE}" type="presParOf" srcId="{832764F8-A3FC-864B-A8E1-B7B5E4DCE2CD}" destId="{6E1326C9-6617-0146-B16C-0890F15BBD2D}" srcOrd="15" destOrd="0" presId="urn:microsoft.com/office/officeart/2005/8/layout/cycle8"/>
    <dgm:cxn modelId="{B2236A28-03EA-2B49-9163-FD2B11C60192}" type="presParOf" srcId="{832764F8-A3FC-864B-A8E1-B7B5E4DCE2CD}" destId="{953E1E69-C12E-204C-92B6-4870D31D6D75}" srcOrd="16" destOrd="0" presId="urn:microsoft.com/office/officeart/2005/8/layout/cycle8"/>
    <dgm:cxn modelId="{7383BCAD-1FB7-EB45-9A0F-FE0AE7EDDD3A}" type="presParOf" srcId="{832764F8-A3FC-864B-A8E1-B7B5E4DCE2CD}" destId="{30A14A6C-80FD-1441-9CB4-ED3C9BCCB028}" srcOrd="17" destOrd="0" presId="urn:microsoft.com/office/officeart/2005/8/layout/cycle8"/>
    <dgm:cxn modelId="{677B7AF8-C814-E648-988D-CFF120800C9D}" type="presParOf" srcId="{832764F8-A3FC-864B-A8E1-B7B5E4DCE2CD}" destId="{126AC4F1-635E-8E48-88C4-F6826D8A1797}" srcOrd="18" destOrd="0" presId="urn:microsoft.com/office/officeart/2005/8/layout/cycle8"/>
    <dgm:cxn modelId="{ED316D2F-3C9F-DF43-8815-6E08493052A2}" type="presParOf" srcId="{832764F8-A3FC-864B-A8E1-B7B5E4DCE2CD}" destId="{8E3C60F5-70CB-A149-84EF-A69FF9D6395C}"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BE61C42-5264-214F-AAA7-132325232872}" type="doc">
      <dgm:prSet loTypeId="urn:microsoft.com/office/officeart/2005/8/layout/cycle8" loCatId="" qsTypeId="urn:microsoft.com/office/officeart/2005/8/quickstyle/simple4" qsCatId="simple" csTypeId="urn:microsoft.com/office/officeart/2005/8/colors/accent1_2" csCatId="accent1" phldr="1"/>
      <dgm:spPr/>
    </dgm:pt>
    <dgm:pt modelId="{9B995AEC-3C27-0F40-91B9-5E50493DEC38}">
      <dgm:prSet phldrT="[Text]" custT="1"/>
      <dgm:spPr/>
      <dgm:t>
        <a:bodyPr/>
        <a:lstStyle/>
        <a:p>
          <a:r>
            <a:rPr lang="zh-CN" altLang="en-US" sz="1050" dirty="0" smtClean="0"/>
            <a:t>客流预测</a:t>
          </a:r>
          <a:endParaRPr lang="en-US" sz="1050" dirty="0"/>
        </a:p>
      </dgm:t>
    </dgm:pt>
    <dgm:pt modelId="{215D0954-CE3F-9643-8079-19C8217D3B7B}" type="parTrans" cxnId="{DE1B4D7E-72BC-E344-9E47-5E2F04C59F24}">
      <dgm:prSet/>
      <dgm:spPr/>
      <dgm:t>
        <a:bodyPr/>
        <a:lstStyle/>
        <a:p>
          <a:endParaRPr lang="en-US" sz="800"/>
        </a:p>
      </dgm:t>
    </dgm:pt>
    <dgm:pt modelId="{E9AEB55B-6FD0-9743-B05F-F8C9FD9347C8}" type="sibTrans" cxnId="{DE1B4D7E-72BC-E344-9E47-5E2F04C59F24}">
      <dgm:prSet/>
      <dgm:spPr/>
      <dgm:t>
        <a:bodyPr/>
        <a:lstStyle/>
        <a:p>
          <a:endParaRPr lang="en-US" sz="800"/>
        </a:p>
      </dgm:t>
    </dgm:pt>
    <dgm:pt modelId="{5B5EA009-5595-5B44-A0DD-C5795F5D8E9F}">
      <dgm:prSet phldrT="[Text]" custT="1"/>
      <dgm:spPr>
        <a:solidFill>
          <a:schemeClr val="accent1">
            <a:lumMod val="60000"/>
            <a:lumOff val="40000"/>
          </a:schemeClr>
        </a:solidFill>
      </dgm:spPr>
      <dgm:t>
        <a:bodyPr/>
        <a:lstStyle/>
        <a:p>
          <a:r>
            <a:rPr lang="zh-CN" altLang="en-US" sz="1050" dirty="0" smtClean="0"/>
            <a:t>车辆调配</a:t>
          </a:r>
          <a:endParaRPr lang="en-US" sz="1050" dirty="0"/>
        </a:p>
      </dgm:t>
    </dgm:pt>
    <dgm:pt modelId="{C3411DB7-9522-8B4A-A83B-963C1E0F1388}" type="parTrans" cxnId="{EB265694-00FA-5246-BCFF-9DA4416E4A68}">
      <dgm:prSet/>
      <dgm:spPr/>
      <dgm:t>
        <a:bodyPr/>
        <a:lstStyle/>
        <a:p>
          <a:endParaRPr lang="en-US" sz="800"/>
        </a:p>
      </dgm:t>
    </dgm:pt>
    <dgm:pt modelId="{C6718F7E-A680-C443-80E3-317D227D30EC}" type="sibTrans" cxnId="{EB265694-00FA-5246-BCFF-9DA4416E4A68}">
      <dgm:prSet/>
      <dgm:spPr/>
      <dgm:t>
        <a:bodyPr/>
        <a:lstStyle/>
        <a:p>
          <a:endParaRPr lang="en-US" sz="800"/>
        </a:p>
      </dgm:t>
    </dgm:pt>
    <dgm:pt modelId="{D57306C7-12B4-AC4A-B2CE-50E3C9496DB3}">
      <dgm:prSet phldrT="[Text]" custT="1"/>
      <dgm:spPr/>
      <dgm:t>
        <a:bodyPr/>
        <a:lstStyle/>
        <a:p>
          <a:r>
            <a:rPr lang="zh-CN" altLang="en-US" sz="1050" dirty="0" smtClean="0"/>
            <a:t>处理评价</a:t>
          </a:r>
          <a:endParaRPr lang="en-US" sz="1050" dirty="0"/>
        </a:p>
      </dgm:t>
    </dgm:pt>
    <dgm:pt modelId="{779ED081-3F91-214A-809B-FE001C6C41FE}" type="parTrans" cxnId="{592E13C7-B182-C14D-8BD2-37ECD16290B1}">
      <dgm:prSet/>
      <dgm:spPr/>
      <dgm:t>
        <a:bodyPr/>
        <a:lstStyle/>
        <a:p>
          <a:endParaRPr lang="en-US" sz="800"/>
        </a:p>
      </dgm:t>
    </dgm:pt>
    <dgm:pt modelId="{A70BCE3C-A363-A145-9B37-A92619E6871E}" type="sibTrans" cxnId="{592E13C7-B182-C14D-8BD2-37ECD16290B1}">
      <dgm:prSet/>
      <dgm:spPr/>
      <dgm:t>
        <a:bodyPr/>
        <a:lstStyle/>
        <a:p>
          <a:endParaRPr lang="en-US" sz="800"/>
        </a:p>
      </dgm:t>
    </dgm:pt>
    <dgm:pt modelId="{686DDE10-F470-1C48-A66B-10F910A3F6D4}">
      <dgm:prSet custT="1"/>
      <dgm:spPr/>
      <dgm:t>
        <a:bodyPr/>
        <a:lstStyle/>
        <a:p>
          <a:r>
            <a:rPr lang="zh-CN" altLang="en-US" sz="1050" dirty="0" smtClean="0"/>
            <a:t>线路设计</a:t>
          </a:r>
          <a:endParaRPr lang="en-US" sz="1050" dirty="0"/>
        </a:p>
      </dgm:t>
    </dgm:pt>
    <dgm:pt modelId="{D09C1399-F618-864C-84CE-A47892304B41}" type="parTrans" cxnId="{2AA12C39-A369-814F-8C18-8F5A9648FEF5}">
      <dgm:prSet/>
      <dgm:spPr/>
      <dgm:t>
        <a:bodyPr/>
        <a:lstStyle/>
        <a:p>
          <a:endParaRPr lang="en-US" sz="800"/>
        </a:p>
      </dgm:t>
    </dgm:pt>
    <dgm:pt modelId="{4BBACA4A-409F-D041-8CAD-B89074A45CB0}" type="sibTrans" cxnId="{2AA12C39-A369-814F-8C18-8F5A9648FEF5}">
      <dgm:prSet/>
      <dgm:spPr/>
      <dgm:t>
        <a:bodyPr/>
        <a:lstStyle/>
        <a:p>
          <a:endParaRPr lang="en-US" sz="800"/>
        </a:p>
      </dgm:t>
    </dgm:pt>
    <dgm:pt modelId="{832764F8-A3FC-864B-A8E1-B7B5E4DCE2CD}" type="pres">
      <dgm:prSet presAssocID="{DBE61C42-5264-214F-AAA7-132325232872}" presName="compositeShape" presStyleCnt="0">
        <dgm:presLayoutVars>
          <dgm:chMax val="7"/>
          <dgm:dir/>
          <dgm:resizeHandles val="exact"/>
        </dgm:presLayoutVars>
      </dgm:prSet>
      <dgm:spPr/>
    </dgm:pt>
    <dgm:pt modelId="{4700B0CC-6431-3F44-A77F-0BD5C8BEC4F3}" type="pres">
      <dgm:prSet presAssocID="{DBE61C42-5264-214F-AAA7-132325232872}" presName="wedge1" presStyleLbl="node1" presStyleIdx="0" presStyleCnt="4"/>
      <dgm:spPr/>
      <dgm:t>
        <a:bodyPr/>
        <a:lstStyle/>
        <a:p>
          <a:endParaRPr lang="zh-CN" altLang="en-US"/>
        </a:p>
      </dgm:t>
    </dgm:pt>
    <dgm:pt modelId="{785CFE71-1C63-334B-8FAE-1E73E9B09FCC}" type="pres">
      <dgm:prSet presAssocID="{DBE61C42-5264-214F-AAA7-132325232872}" presName="dummy1a" presStyleCnt="0"/>
      <dgm:spPr/>
    </dgm:pt>
    <dgm:pt modelId="{66756A3C-CBCD-3848-8B5A-2E311EFC598F}" type="pres">
      <dgm:prSet presAssocID="{DBE61C42-5264-214F-AAA7-132325232872}" presName="dummy1b" presStyleCnt="0"/>
      <dgm:spPr/>
    </dgm:pt>
    <dgm:pt modelId="{E98FC9E2-70D1-294D-A5D9-13A719B2E5AA}" type="pres">
      <dgm:prSet presAssocID="{DBE61C42-5264-214F-AAA7-132325232872}" presName="wedge1Tx" presStyleLbl="node1" presStyleIdx="0" presStyleCnt="4">
        <dgm:presLayoutVars>
          <dgm:chMax val="0"/>
          <dgm:chPref val="0"/>
          <dgm:bulletEnabled val="1"/>
        </dgm:presLayoutVars>
      </dgm:prSet>
      <dgm:spPr/>
      <dgm:t>
        <a:bodyPr/>
        <a:lstStyle/>
        <a:p>
          <a:endParaRPr lang="zh-CN" altLang="en-US"/>
        </a:p>
      </dgm:t>
    </dgm:pt>
    <dgm:pt modelId="{FFAB193B-AFDA-544C-9A07-2F1155D51C58}" type="pres">
      <dgm:prSet presAssocID="{DBE61C42-5264-214F-AAA7-132325232872}" presName="wedge2" presStyleLbl="node1" presStyleIdx="1" presStyleCnt="4"/>
      <dgm:spPr/>
      <dgm:t>
        <a:bodyPr/>
        <a:lstStyle/>
        <a:p>
          <a:endParaRPr lang="zh-CN" altLang="en-US"/>
        </a:p>
      </dgm:t>
    </dgm:pt>
    <dgm:pt modelId="{51039E23-A4F1-C24A-BCE2-0589214663FB}" type="pres">
      <dgm:prSet presAssocID="{DBE61C42-5264-214F-AAA7-132325232872}" presName="dummy2a" presStyleCnt="0"/>
      <dgm:spPr/>
    </dgm:pt>
    <dgm:pt modelId="{9E7ADA53-110B-AB42-9248-E919327E7DA2}" type="pres">
      <dgm:prSet presAssocID="{DBE61C42-5264-214F-AAA7-132325232872}" presName="dummy2b" presStyleCnt="0"/>
      <dgm:spPr/>
    </dgm:pt>
    <dgm:pt modelId="{51E5D6BF-6587-6F4A-A90E-0DB67832A12D}" type="pres">
      <dgm:prSet presAssocID="{DBE61C42-5264-214F-AAA7-132325232872}" presName="wedge2Tx" presStyleLbl="node1" presStyleIdx="1" presStyleCnt="4">
        <dgm:presLayoutVars>
          <dgm:chMax val="0"/>
          <dgm:chPref val="0"/>
          <dgm:bulletEnabled val="1"/>
        </dgm:presLayoutVars>
      </dgm:prSet>
      <dgm:spPr/>
      <dgm:t>
        <a:bodyPr/>
        <a:lstStyle/>
        <a:p>
          <a:endParaRPr lang="zh-CN" altLang="en-US"/>
        </a:p>
      </dgm:t>
    </dgm:pt>
    <dgm:pt modelId="{FD7A8A3E-0714-3F4E-AC51-22BC4F075428}" type="pres">
      <dgm:prSet presAssocID="{DBE61C42-5264-214F-AAA7-132325232872}" presName="wedge3" presStyleLbl="node1" presStyleIdx="2" presStyleCnt="4"/>
      <dgm:spPr/>
      <dgm:t>
        <a:bodyPr/>
        <a:lstStyle/>
        <a:p>
          <a:endParaRPr lang="zh-CN" altLang="en-US"/>
        </a:p>
      </dgm:t>
    </dgm:pt>
    <dgm:pt modelId="{05EAAB2D-16FE-9B49-B78C-C22B83D6B221}" type="pres">
      <dgm:prSet presAssocID="{DBE61C42-5264-214F-AAA7-132325232872}" presName="dummy3a" presStyleCnt="0"/>
      <dgm:spPr/>
    </dgm:pt>
    <dgm:pt modelId="{CED75740-E061-FA49-874C-A57D8005308C}" type="pres">
      <dgm:prSet presAssocID="{DBE61C42-5264-214F-AAA7-132325232872}" presName="dummy3b" presStyleCnt="0"/>
      <dgm:spPr/>
    </dgm:pt>
    <dgm:pt modelId="{B6818BCF-7855-B84C-80B1-DB583277936C}" type="pres">
      <dgm:prSet presAssocID="{DBE61C42-5264-214F-AAA7-132325232872}" presName="wedge3Tx" presStyleLbl="node1" presStyleIdx="2" presStyleCnt="4">
        <dgm:presLayoutVars>
          <dgm:chMax val="0"/>
          <dgm:chPref val="0"/>
          <dgm:bulletEnabled val="1"/>
        </dgm:presLayoutVars>
      </dgm:prSet>
      <dgm:spPr/>
      <dgm:t>
        <a:bodyPr/>
        <a:lstStyle/>
        <a:p>
          <a:endParaRPr lang="zh-CN" altLang="en-US"/>
        </a:p>
      </dgm:t>
    </dgm:pt>
    <dgm:pt modelId="{B1C8DB31-24A3-FA49-9404-34C2E600F261}" type="pres">
      <dgm:prSet presAssocID="{DBE61C42-5264-214F-AAA7-132325232872}" presName="wedge4" presStyleLbl="node1" presStyleIdx="3" presStyleCnt="4"/>
      <dgm:spPr/>
      <dgm:t>
        <a:bodyPr/>
        <a:lstStyle/>
        <a:p>
          <a:endParaRPr lang="zh-CN" altLang="en-US"/>
        </a:p>
      </dgm:t>
    </dgm:pt>
    <dgm:pt modelId="{979ACB72-1C87-DE47-A82C-F2B3A73CADCC}" type="pres">
      <dgm:prSet presAssocID="{DBE61C42-5264-214F-AAA7-132325232872}" presName="dummy4a" presStyleCnt="0"/>
      <dgm:spPr/>
    </dgm:pt>
    <dgm:pt modelId="{EC10BCC4-1A72-2B4E-8646-83147C70D0F5}" type="pres">
      <dgm:prSet presAssocID="{DBE61C42-5264-214F-AAA7-132325232872}" presName="dummy4b" presStyleCnt="0"/>
      <dgm:spPr/>
    </dgm:pt>
    <dgm:pt modelId="{6E1326C9-6617-0146-B16C-0890F15BBD2D}" type="pres">
      <dgm:prSet presAssocID="{DBE61C42-5264-214F-AAA7-132325232872}" presName="wedge4Tx" presStyleLbl="node1" presStyleIdx="3" presStyleCnt="4">
        <dgm:presLayoutVars>
          <dgm:chMax val="0"/>
          <dgm:chPref val="0"/>
          <dgm:bulletEnabled val="1"/>
        </dgm:presLayoutVars>
      </dgm:prSet>
      <dgm:spPr/>
      <dgm:t>
        <a:bodyPr/>
        <a:lstStyle/>
        <a:p>
          <a:endParaRPr lang="zh-CN" altLang="en-US"/>
        </a:p>
      </dgm:t>
    </dgm:pt>
    <dgm:pt modelId="{953E1E69-C12E-204C-92B6-4870D31D6D75}" type="pres">
      <dgm:prSet presAssocID="{E9AEB55B-6FD0-9743-B05F-F8C9FD9347C8}" presName="arrowWedge1" presStyleLbl="fgSibTrans2D1" presStyleIdx="0" presStyleCnt="4"/>
      <dgm:spPr/>
    </dgm:pt>
    <dgm:pt modelId="{30A14A6C-80FD-1441-9CB4-ED3C9BCCB028}" type="pres">
      <dgm:prSet presAssocID="{4BBACA4A-409F-D041-8CAD-B89074A45CB0}" presName="arrowWedge2" presStyleLbl="fgSibTrans2D1" presStyleIdx="1" presStyleCnt="4"/>
      <dgm:spPr/>
    </dgm:pt>
    <dgm:pt modelId="{126AC4F1-635E-8E48-88C4-F6826D8A1797}" type="pres">
      <dgm:prSet presAssocID="{C6718F7E-A680-C443-80E3-317D227D30EC}" presName="arrowWedge3" presStyleLbl="fgSibTrans2D1" presStyleIdx="2" presStyleCnt="4"/>
      <dgm:spPr/>
    </dgm:pt>
    <dgm:pt modelId="{8E3C60F5-70CB-A149-84EF-A69FF9D6395C}" type="pres">
      <dgm:prSet presAssocID="{A70BCE3C-A363-A145-9B37-A92619E6871E}" presName="arrowWedge4" presStyleLbl="fgSibTrans2D1" presStyleIdx="3" presStyleCnt="4"/>
      <dgm:spPr/>
    </dgm:pt>
  </dgm:ptLst>
  <dgm:cxnLst>
    <dgm:cxn modelId="{04BCE806-A52A-F242-82C6-811093DC3154}" type="presOf" srcId="{D57306C7-12B4-AC4A-B2CE-50E3C9496DB3}" destId="{6E1326C9-6617-0146-B16C-0890F15BBD2D}" srcOrd="1" destOrd="0" presId="urn:microsoft.com/office/officeart/2005/8/layout/cycle8"/>
    <dgm:cxn modelId="{11FDCC34-28ED-D84E-AF61-AC4196878827}" type="presOf" srcId="{5B5EA009-5595-5B44-A0DD-C5795F5D8E9F}" destId="{B6818BCF-7855-B84C-80B1-DB583277936C}" srcOrd="1" destOrd="0" presId="urn:microsoft.com/office/officeart/2005/8/layout/cycle8"/>
    <dgm:cxn modelId="{EB265694-00FA-5246-BCFF-9DA4416E4A68}" srcId="{DBE61C42-5264-214F-AAA7-132325232872}" destId="{5B5EA009-5595-5B44-A0DD-C5795F5D8E9F}" srcOrd="2" destOrd="0" parTransId="{C3411DB7-9522-8B4A-A83B-963C1E0F1388}" sibTransId="{C6718F7E-A680-C443-80E3-317D227D30EC}"/>
    <dgm:cxn modelId="{0D771FDA-9BE0-9941-B891-B66187DD448C}" type="presOf" srcId="{9B995AEC-3C27-0F40-91B9-5E50493DEC38}" destId="{4700B0CC-6431-3F44-A77F-0BD5C8BEC4F3}" srcOrd="0" destOrd="0" presId="urn:microsoft.com/office/officeart/2005/8/layout/cycle8"/>
    <dgm:cxn modelId="{BE7D2BDD-165E-E14B-B24E-FAD6A0D03B2A}" type="presOf" srcId="{D57306C7-12B4-AC4A-B2CE-50E3C9496DB3}" destId="{B1C8DB31-24A3-FA49-9404-34C2E600F261}" srcOrd="0" destOrd="0" presId="urn:microsoft.com/office/officeart/2005/8/layout/cycle8"/>
    <dgm:cxn modelId="{2AA12C39-A369-814F-8C18-8F5A9648FEF5}" srcId="{DBE61C42-5264-214F-AAA7-132325232872}" destId="{686DDE10-F470-1C48-A66B-10F910A3F6D4}" srcOrd="1" destOrd="0" parTransId="{D09C1399-F618-864C-84CE-A47892304B41}" sibTransId="{4BBACA4A-409F-D041-8CAD-B89074A45CB0}"/>
    <dgm:cxn modelId="{592E13C7-B182-C14D-8BD2-37ECD16290B1}" srcId="{DBE61C42-5264-214F-AAA7-132325232872}" destId="{D57306C7-12B4-AC4A-B2CE-50E3C9496DB3}" srcOrd="3" destOrd="0" parTransId="{779ED081-3F91-214A-809B-FE001C6C41FE}" sibTransId="{A70BCE3C-A363-A145-9B37-A92619E6871E}"/>
    <dgm:cxn modelId="{DE1B4D7E-72BC-E344-9E47-5E2F04C59F24}" srcId="{DBE61C42-5264-214F-AAA7-132325232872}" destId="{9B995AEC-3C27-0F40-91B9-5E50493DEC38}" srcOrd="0" destOrd="0" parTransId="{215D0954-CE3F-9643-8079-19C8217D3B7B}" sibTransId="{E9AEB55B-6FD0-9743-B05F-F8C9FD9347C8}"/>
    <dgm:cxn modelId="{AE21DBAF-50ED-D04F-9159-E2E2F1CA776E}" type="presOf" srcId="{5B5EA009-5595-5B44-A0DD-C5795F5D8E9F}" destId="{FD7A8A3E-0714-3F4E-AC51-22BC4F075428}" srcOrd="0" destOrd="0" presId="urn:microsoft.com/office/officeart/2005/8/layout/cycle8"/>
    <dgm:cxn modelId="{8DACA599-0205-8848-87ED-9D05AAC54FF7}" type="presOf" srcId="{686DDE10-F470-1C48-A66B-10F910A3F6D4}" destId="{FFAB193B-AFDA-544C-9A07-2F1155D51C58}" srcOrd="0" destOrd="0" presId="urn:microsoft.com/office/officeart/2005/8/layout/cycle8"/>
    <dgm:cxn modelId="{0FEA1E5A-5ABA-3340-B172-BA7812E39EAA}" type="presOf" srcId="{DBE61C42-5264-214F-AAA7-132325232872}" destId="{832764F8-A3FC-864B-A8E1-B7B5E4DCE2CD}" srcOrd="0" destOrd="0" presId="urn:microsoft.com/office/officeart/2005/8/layout/cycle8"/>
    <dgm:cxn modelId="{8A35DAA0-BF61-9C4F-8FD7-1876276A0BAF}" type="presOf" srcId="{686DDE10-F470-1C48-A66B-10F910A3F6D4}" destId="{51E5D6BF-6587-6F4A-A90E-0DB67832A12D}" srcOrd="1" destOrd="0" presId="urn:microsoft.com/office/officeart/2005/8/layout/cycle8"/>
    <dgm:cxn modelId="{2302F877-0AAE-7647-A609-BD819578D989}" type="presOf" srcId="{9B995AEC-3C27-0F40-91B9-5E50493DEC38}" destId="{E98FC9E2-70D1-294D-A5D9-13A719B2E5AA}" srcOrd="1" destOrd="0" presId="urn:microsoft.com/office/officeart/2005/8/layout/cycle8"/>
    <dgm:cxn modelId="{D3F97F6E-FCAF-524C-9C57-0EDA46EE31FF}" type="presParOf" srcId="{832764F8-A3FC-864B-A8E1-B7B5E4DCE2CD}" destId="{4700B0CC-6431-3F44-A77F-0BD5C8BEC4F3}" srcOrd="0" destOrd="0" presId="urn:microsoft.com/office/officeart/2005/8/layout/cycle8"/>
    <dgm:cxn modelId="{071B4562-4EB1-6049-8347-79E4B574C161}" type="presParOf" srcId="{832764F8-A3FC-864B-A8E1-B7B5E4DCE2CD}" destId="{785CFE71-1C63-334B-8FAE-1E73E9B09FCC}" srcOrd="1" destOrd="0" presId="urn:microsoft.com/office/officeart/2005/8/layout/cycle8"/>
    <dgm:cxn modelId="{E5628086-6CCE-5749-AC25-A5BB8D5AD76B}" type="presParOf" srcId="{832764F8-A3FC-864B-A8E1-B7B5E4DCE2CD}" destId="{66756A3C-CBCD-3848-8B5A-2E311EFC598F}" srcOrd="2" destOrd="0" presId="urn:microsoft.com/office/officeart/2005/8/layout/cycle8"/>
    <dgm:cxn modelId="{35D9AB6C-F91B-944B-AB9F-9A7A4CD713E1}" type="presParOf" srcId="{832764F8-A3FC-864B-A8E1-B7B5E4DCE2CD}" destId="{E98FC9E2-70D1-294D-A5D9-13A719B2E5AA}" srcOrd="3" destOrd="0" presId="urn:microsoft.com/office/officeart/2005/8/layout/cycle8"/>
    <dgm:cxn modelId="{FC90EBE6-6578-2E4F-82C7-BBC5269A1866}" type="presParOf" srcId="{832764F8-A3FC-864B-A8E1-B7B5E4DCE2CD}" destId="{FFAB193B-AFDA-544C-9A07-2F1155D51C58}" srcOrd="4" destOrd="0" presId="urn:microsoft.com/office/officeart/2005/8/layout/cycle8"/>
    <dgm:cxn modelId="{BE5E3EEF-C5D8-C843-8E6F-DBE381AD3BA5}" type="presParOf" srcId="{832764F8-A3FC-864B-A8E1-B7B5E4DCE2CD}" destId="{51039E23-A4F1-C24A-BCE2-0589214663FB}" srcOrd="5" destOrd="0" presId="urn:microsoft.com/office/officeart/2005/8/layout/cycle8"/>
    <dgm:cxn modelId="{EB258286-5BC1-1D4C-9B34-250E1D1C9902}" type="presParOf" srcId="{832764F8-A3FC-864B-A8E1-B7B5E4DCE2CD}" destId="{9E7ADA53-110B-AB42-9248-E919327E7DA2}" srcOrd="6" destOrd="0" presId="urn:microsoft.com/office/officeart/2005/8/layout/cycle8"/>
    <dgm:cxn modelId="{3BB0A8B1-5712-474E-90E4-A0205442971A}" type="presParOf" srcId="{832764F8-A3FC-864B-A8E1-B7B5E4DCE2CD}" destId="{51E5D6BF-6587-6F4A-A90E-0DB67832A12D}" srcOrd="7" destOrd="0" presId="urn:microsoft.com/office/officeart/2005/8/layout/cycle8"/>
    <dgm:cxn modelId="{73A33182-20B1-B94B-81FA-DD520D5333D4}" type="presParOf" srcId="{832764F8-A3FC-864B-A8E1-B7B5E4DCE2CD}" destId="{FD7A8A3E-0714-3F4E-AC51-22BC4F075428}" srcOrd="8" destOrd="0" presId="urn:microsoft.com/office/officeart/2005/8/layout/cycle8"/>
    <dgm:cxn modelId="{55043343-6DAF-EA47-B128-E634F746A4AE}" type="presParOf" srcId="{832764F8-A3FC-864B-A8E1-B7B5E4DCE2CD}" destId="{05EAAB2D-16FE-9B49-B78C-C22B83D6B221}" srcOrd="9" destOrd="0" presId="urn:microsoft.com/office/officeart/2005/8/layout/cycle8"/>
    <dgm:cxn modelId="{99F50D7F-6B31-6744-B719-738F6110611A}" type="presParOf" srcId="{832764F8-A3FC-864B-A8E1-B7B5E4DCE2CD}" destId="{CED75740-E061-FA49-874C-A57D8005308C}" srcOrd="10" destOrd="0" presId="urn:microsoft.com/office/officeart/2005/8/layout/cycle8"/>
    <dgm:cxn modelId="{F85B0578-A1E5-1C4B-A66F-4DF0EC40F490}" type="presParOf" srcId="{832764F8-A3FC-864B-A8E1-B7B5E4DCE2CD}" destId="{B6818BCF-7855-B84C-80B1-DB583277936C}" srcOrd="11" destOrd="0" presId="urn:microsoft.com/office/officeart/2005/8/layout/cycle8"/>
    <dgm:cxn modelId="{536FB75E-4D2D-0C48-868B-E4BB174E9BF6}" type="presParOf" srcId="{832764F8-A3FC-864B-A8E1-B7B5E4DCE2CD}" destId="{B1C8DB31-24A3-FA49-9404-34C2E600F261}" srcOrd="12" destOrd="0" presId="urn:microsoft.com/office/officeart/2005/8/layout/cycle8"/>
    <dgm:cxn modelId="{CD1670A5-5E88-B843-886C-ACEEAF0971A5}" type="presParOf" srcId="{832764F8-A3FC-864B-A8E1-B7B5E4DCE2CD}" destId="{979ACB72-1C87-DE47-A82C-F2B3A73CADCC}" srcOrd="13" destOrd="0" presId="urn:microsoft.com/office/officeart/2005/8/layout/cycle8"/>
    <dgm:cxn modelId="{F490931B-74A5-9644-8AD1-73F71CD1E596}" type="presParOf" srcId="{832764F8-A3FC-864B-A8E1-B7B5E4DCE2CD}" destId="{EC10BCC4-1A72-2B4E-8646-83147C70D0F5}" srcOrd="14" destOrd="0" presId="urn:microsoft.com/office/officeart/2005/8/layout/cycle8"/>
    <dgm:cxn modelId="{24ADB235-6EA8-0843-8BDE-7DE361A77665}" type="presParOf" srcId="{832764F8-A3FC-864B-A8E1-B7B5E4DCE2CD}" destId="{6E1326C9-6617-0146-B16C-0890F15BBD2D}" srcOrd="15" destOrd="0" presId="urn:microsoft.com/office/officeart/2005/8/layout/cycle8"/>
    <dgm:cxn modelId="{D68906BF-7F5D-454B-9ED1-E69775A35699}" type="presParOf" srcId="{832764F8-A3FC-864B-A8E1-B7B5E4DCE2CD}" destId="{953E1E69-C12E-204C-92B6-4870D31D6D75}" srcOrd="16" destOrd="0" presId="urn:microsoft.com/office/officeart/2005/8/layout/cycle8"/>
    <dgm:cxn modelId="{22F72B4D-D4DA-D744-9F74-CD0C9A120F53}" type="presParOf" srcId="{832764F8-A3FC-864B-A8E1-B7B5E4DCE2CD}" destId="{30A14A6C-80FD-1441-9CB4-ED3C9BCCB028}" srcOrd="17" destOrd="0" presId="urn:microsoft.com/office/officeart/2005/8/layout/cycle8"/>
    <dgm:cxn modelId="{0F77185F-4010-DE40-B599-B033B76B801F}" type="presParOf" srcId="{832764F8-A3FC-864B-A8E1-B7B5E4DCE2CD}" destId="{126AC4F1-635E-8E48-88C4-F6826D8A1797}" srcOrd="18" destOrd="0" presId="urn:microsoft.com/office/officeart/2005/8/layout/cycle8"/>
    <dgm:cxn modelId="{2473BF76-7772-8C44-87E9-AE1E4B415A87}" type="presParOf" srcId="{832764F8-A3FC-864B-A8E1-B7B5E4DCE2CD}" destId="{8E3C60F5-70CB-A149-84EF-A69FF9D6395C}"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BE61C42-5264-214F-AAA7-132325232872}" type="doc">
      <dgm:prSet loTypeId="urn:microsoft.com/office/officeart/2005/8/layout/cycle8" loCatId="" qsTypeId="urn:microsoft.com/office/officeart/2005/8/quickstyle/simple4" qsCatId="simple" csTypeId="urn:microsoft.com/office/officeart/2005/8/colors/accent1_2" csCatId="accent1" phldr="1"/>
      <dgm:spPr/>
    </dgm:pt>
    <dgm:pt modelId="{9B995AEC-3C27-0F40-91B9-5E50493DEC38}">
      <dgm:prSet phldrT="[Text]" custT="1"/>
      <dgm:spPr/>
      <dgm:t>
        <a:bodyPr/>
        <a:lstStyle/>
        <a:p>
          <a:r>
            <a:rPr lang="zh-CN" altLang="en-US" sz="1050" dirty="0" smtClean="0"/>
            <a:t>客流预测</a:t>
          </a:r>
          <a:endParaRPr lang="en-US" sz="1050" dirty="0"/>
        </a:p>
      </dgm:t>
    </dgm:pt>
    <dgm:pt modelId="{215D0954-CE3F-9643-8079-19C8217D3B7B}" type="parTrans" cxnId="{DE1B4D7E-72BC-E344-9E47-5E2F04C59F24}">
      <dgm:prSet/>
      <dgm:spPr/>
      <dgm:t>
        <a:bodyPr/>
        <a:lstStyle/>
        <a:p>
          <a:endParaRPr lang="en-US" sz="800"/>
        </a:p>
      </dgm:t>
    </dgm:pt>
    <dgm:pt modelId="{E9AEB55B-6FD0-9743-B05F-F8C9FD9347C8}" type="sibTrans" cxnId="{DE1B4D7E-72BC-E344-9E47-5E2F04C59F24}">
      <dgm:prSet/>
      <dgm:spPr/>
      <dgm:t>
        <a:bodyPr/>
        <a:lstStyle/>
        <a:p>
          <a:endParaRPr lang="en-US" sz="800"/>
        </a:p>
      </dgm:t>
    </dgm:pt>
    <dgm:pt modelId="{5B5EA009-5595-5B44-A0DD-C5795F5D8E9F}">
      <dgm:prSet phldrT="[Text]" custT="1"/>
      <dgm:spPr>
        <a:solidFill>
          <a:schemeClr val="accent1">
            <a:lumMod val="60000"/>
            <a:lumOff val="40000"/>
          </a:schemeClr>
        </a:solidFill>
      </dgm:spPr>
      <dgm:t>
        <a:bodyPr/>
        <a:lstStyle/>
        <a:p>
          <a:r>
            <a:rPr lang="zh-CN" altLang="en-US" sz="1050" dirty="0" smtClean="0"/>
            <a:t>车辆调配</a:t>
          </a:r>
          <a:endParaRPr lang="en-US" sz="1050" dirty="0"/>
        </a:p>
      </dgm:t>
    </dgm:pt>
    <dgm:pt modelId="{C3411DB7-9522-8B4A-A83B-963C1E0F1388}" type="parTrans" cxnId="{EB265694-00FA-5246-BCFF-9DA4416E4A68}">
      <dgm:prSet/>
      <dgm:spPr/>
      <dgm:t>
        <a:bodyPr/>
        <a:lstStyle/>
        <a:p>
          <a:endParaRPr lang="en-US" sz="800"/>
        </a:p>
      </dgm:t>
    </dgm:pt>
    <dgm:pt modelId="{C6718F7E-A680-C443-80E3-317D227D30EC}" type="sibTrans" cxnId="{EB265694-00FA-5246-BCFF-9DA4416E4A68}">
      <dgm:prSet/>
      <dgm:spPr/>
      <dgm:t>
        <a:bodyPr/>
        <a:lstStyle/>
        <a:p>
          <a:endParaRPr lang="en-US" sz="800"/>
        </a:p>
      </dgm:t>
    </dgm:pt>
    <dgm:pt modelId="{D57306C7-12B4-AC4A-B2CE-50E3C9496DB3}">
      <dgm:prSet phldrT="[Text]" custT="1"/>
      <dgm:spPr/>
      <dgm:t>
        <a:bodyPr/>
        <a:lstStyle/>
        <a:p>
          <a:r>
            <a:rPr lang="zh-CN" altLang="en-US" sz="1050" dirty="0" smtClean="0"/>
            <a:t>处理评价</a:t>
          </a:r>
          <a:endParaRPr lang="en-US" sz="1050" dirty="0"/>
        </a:p>
      </dgm:t>
    </dgm:pt>
    <dgm:pt modelId="{779ED081-3F91-214A-809B-FE001C6C41FE}" type="parTrans" cxnId="{592E13C7-B182-C14D-8BD2-37ECD16290B1}">
      <dgm:prSet/>
      <dgm:spPr/>
      <dgm:t>
        <a:bodyPr/>
        <a:lstStyle/>
        <a:p>
          <a:endParaRPr lang="en-US" sz="800"/>
        </a:p>
      </dgm:t>
    </dgm:pt>
    <dgm:pt modelId="{A70BCE3C-A363-A145-9B37-A92619E6871E}" type="sibTrans" cxnId="{592E13C7-B182-C14D-8BD2-37ECD16290B1}">
      <dgm:prSet/>
      <dgm:spPr/>
      <dgm:t>
        <a:bodyPr/>
        <a:lstStyle/>
        <a:p>
          <a:endParaRPr lang="en-US" sz="800"/>
        </a:p>
      </dgm:t>
    </dgm:pt>
    <dgm:pt modelId="{686DDE10-F470-1C48-A66B-10F910A3F6D4}">
      <dgm:prSet custT="1"/>
      <dgm:spPr/>
      <dgm:t>
        <a:bodyPr/>
        <a:lstStyle/>
        <a:p>
          <a:r>
            <a:rPr lang="zh-CN" altLang="en-US" sz="1050" dirty="0" smtClean="0"/>
            <a:t>线路设计</a:t>
          </a:r>
          <a:endParaRPr lang="en-US" sz="1050" dirty="0"/>
        </a:p>
      </dgm:t>
    </dgm:pt>
    <dgm:pt modelId="{D09C1399-F618-864C-84CE-A47892304B41}" type="parTrans" cxnId="{2AA12C39-A369-814F-8C18-8F5A9648FEF5}">
      <dgm:prSet/>
      <dgm:spPr/>
      <dgm:t>
        <a:bodyPr/>
        <a:lstStyle/>
        <a:p>
          <a:endParaRPr lang="en-US" sz="800"/>
        </a:p>
      </dgm:t>
    </dgm:pt>
    <dgm:pt modelId="{4BBACA4A-409F-D041-8CAD-B89074A45CB0}" type="sibTrans" cxnId="{2AA12C39-A369-814F-8C18-8F5A9648FEF5}">
      <dgm:prSet/>
      <dgm:spPr/>
      <dgm:t>
        <a:bodyPr/>
        <a:lstStyle/>
        <a:p>
          <a:endParaRPr lang="en-US" sz="800"/>
        </a:p>
      </dgm:t>
    </dgm:pt>
    <dgm:pt modelId="{832764F8-A3FC-864B-A8E1-B7B5E4DCE2CD}" type="pres">
      <dgm:prSet presAssocID="{DBE61C42-5264-214F-AAA7-132325232872}" presName="compositeShape" presStyleCnt="0">
        <dgm:presLayoutVars>
          <dgm:chMax val="7"/>
          <dgm:dir/>
          <dgm:resizeHandles val="exact"/>
        </dgm:presLayoutVars>
      </dgm:prSet>
      <dgm:spPr/>
    </dgm:pt>
    <dgm:pt modelId="{4700B0CC-6431-3F44-A77F-0BD5C8BEC4F3}" type="pres">
      <dgm:prSet presAssocID="{DBE61C42-5264-214F-AAA7-132325232872}" presName="wedge1" presStyleLbl="node1" presStyleIdx="0" presStyleCnt="4"/>
      <dgm:spPr/>
      <dgm:t>
        <a:bodyPr/>
        <a:lstStyle/>
        <a:p>
          <a:endParaRPr lang="zh-CN" altLang="en-US"/>
        </a:p>
      </dgm:t>
    </dgm:pt>
    <dgm:pt modelId="{785CFE71-1C63-334B-8FAE-1E73E9B09FCC}" type="pres">
      <dgm:prSet presAssocID="{DBE61C42-5264-214F-AAA7-132325232872}" presName="dummy1a" presStyleCnt="0"/>
      <dgm:spPr/>
    </dgm:pt>
    <dgm:pt modelId="{66756A3C-CBCD-3848-8B5A-2E311EFC598F}" type="pres">
      <dgm:prSet presAssocID="{DBE61C42-5264-214F-AAA7-132325232872}" presName="dummy1b" presStyleCnt="0"/>
      <dgm:spPr/>
    </dgm:pt>
    <dgm:pt modelId="{E98FC9E2-70D1-294D-A5D9-13A719B2E5AA}" type="pres">
      <dgm:prSet presAssocID="{DBE61C42-5264-214F-AAA7-132325232872}" presName="wedge1Tx" presStyleLbl="node1" presStyleIdx="0" presStyleCnt="4">
        <dgm:presLayoutVars>
          <dgm:chMax val="0"/>
          <dgm:chPref val="0"/>
          <dgm:bulletEnabled val="1"/>
        </dgm:presLayoutVars>
      </dgm:prSet>
      <dgm:spPr/>
      <dgm:t>
        <a:bodyPr/>
        <a:lstStyle/>
        <a:p>
          <a:endParaRPr lang="zh-CN" altLang="en-US"/>
        </a:p>
      </dgm:t>
    </dgm:pt>
    <dgm:pt modelId="{FFAB193B-AFDA-544C-9A07-2F1155D51C58}" type="pres">
      <dgm:prSet presAssocID="{DBE61C42-5264-214F-AAA7-132325232872}" presName="wedge2" presStyleLbl="node1" presStyleIdx="1" presStyleCnt="4"/>
      <dgm:spPr/>
      <dgm:t>
        <a:bodyPr/>
        <a:lstStyle/>
        <a:p>
          <a:endParaRPr lang="zh-CN" altLang="en-US"/>
        </a:p>
      </dgm:t>
    </dgm:pt>
    <dgm:pt modelId="{51039E23-A4F1-C24A-BCE2-0589214663FB}" type="pres">
      <dgm:prSet presAssocID="{DBE61C42-5264-214F-AAA7-132325232872}" presName="dummy2a" presStyleCnt="0"/>
      <dgm:spPr/>
    </dgm:pt>
    <dgm:pt modelId="{9E7ADA53-110B-AB42-9248-E919327E7DA2}" type="pres">
      <dgm:prSet presAssocID="{DBE61C42-5264-214F-AAA7-132325232872}" presName="dummy2b" presStyleCnt="0"/>
      <dgm:spPr/>
    </dgm:pt>
    <dgm:pt modelId="{51E5D6BF-6587-6F4A-A90E-0DB67832A12D}" type="pres">
      <dgm:prSet presAssocID="{DBE61C42-5264-214F-AAA7-132325232872}" presName="wedge2Tx" presStyleLbl="node1" presStyleIdx="1" presStyleCnt="4">
        <dgm:presLayoutVars>
          <dgm:chMax val="0"/>
          <dgm:chPref val="0"/>
          <dgm:bulletEnabled val="1"/>
        </dgm:presLayoutVars>
      </dgm:prSet>
      <dgm:spPr/>
      <dgm:t>
        <a:bodyPr/>
        <a:lstStyle/>
        <a:p>
          <a:endParaRPr lang="zh-CN" altLang="en-US"/>
        </a:p>
      </dgm:t>
    </dgm:pt>
    <dgm:pt modelId="{FD7A8A3E-0714-3F4E-AC51-22BC4F075428}" type="pres">
      <dgm:prSet presAssocID="{DBE61C42-5264-214F-AAA7-132325232872}" presName="wedge3" presStyleLbl="node1" presStyleIdx="2" presStyleCnt="4"/>
      <dgm:spPr/>
      <dgm:t>
        <a:bodyPr/>
        <a:lstStyle/>
        <a:p>
          <a:endParaRPr lang="zh-CN" altLang="en-US"/>
        </a:p>
      </dgm:t>
    </dgm:pt>
    <dgm:pt modelId="{05EAAB2D-16FE-9B49-B78C-C22B83D6B221}" type="pres">
      <dgm:prSet presAssocID="{DBE61C42-5264-214F-AAA7-132325232872}" presName="dummy3a" presStyleCnt="0"/>
      <dgm:spPr/>
    </dgm:pt>
    <dgm:pt modelId="{CED75740-E061-FA49-874C-A57D8005308C}" type="pres">
      <dgm:prSet presAssocID="{DBE61C42-5264-214F-AAA7-132325232872}" presName="dummy3b" presStyleCnt="0"/>
      <dgm:spPr/>
    </dgm:pt>
    <dgm:pt modelId="{B6818BCF-7855-B84C-80B1-DB583277936C}" type="pres">
      <dgm:prSet presAssocID="{DBE61C42-5264-214F-AAA7-132325232872}" presName="wedge3Tx" presStyleLbl="node1" presStyleIdx="2" presStyleCnt="4">
        <dgm:presLayoutVars>
          <dgm:chMax val="0"/>
          <dgm:chPref val="0"/>
          <dgm:bulletEnabled val="1"/>
        </dgm:presLayoutVars>
      </dgm:prSet>
      <dgm:spPr/>
      <dgm:t>
        <a:bodyPr/>
        <a:lstStyle/>
        <a:p>
          <a:endParaRPr lang="zh-CN" altLang="en-US"/>
        </a:p>
      </dgm:t>
    </dgm:pt>
    <dgm:pt modelId="{B1C8DB31-24A3-FA49-9404-34C2E600F261}" type="pres">
      <dgm:prSet presAssocID="{DBE61C42-5264-214F-AAA7-132325232872}" presName="wedge4" presStyleLbl="node1" presStyleIdx="3" presStyleCnt="4"/>
      <dgm:spPr/>
      <dgm:t>
        <a:bodyPr/>
        <a:lstStyle/>
        <a:p>
          <a:endParaRPr lang="zh-CN" altLang="en-US"/>
        </a:p>
      </dgm:t>
    </dgm:pt>
    <dgm:pt modelId="{979ACB72-1C87-DE47-A82C-F2B3A73CADCC}" type="pres">
      <dgm:prSet presAssocID="{DBE61C42-5264-214F-AAA7-132325232872}" presName="dummy4a" presStyleCnt="0"/>
      <dgm:spPr/>
    </dgm:pt>
    <dgm:pt modelId="{EC10BCC4-1A72-2B4E-8646-83147C70D0F5}" type="pres">
      <dgm:prSet presAssocID="{DBE61C42-5264-214F-AAA7-132325232872}" presName="dummy4b" presStyleCnt="0"/>
      <dgm:spPr/>
    </dgm:pt>
    <dgm:pt modelId="{6E1326C9-6617-0146-B16C-0890F15BBD2D}" type="pres">
      <dgm:prSet presAssocID="{DBE61C42-5264-214F-AAA7-132325232872}" presName="wedge4Tx" presStyleLbl="node1" presStyleIdx="3" presStyleCnt="4">
        <dgm:presLayoutVars>
          <dgm:chMax val="0"/>
          <dgm:chPref val="0"/>
          <dgm:bulletEnabled val="1"/>
        </dgm:presLayoutVars>
      </dgm:prSet>
      <dgm:spPr/>
      <dgm:t>
        <a:bodyPr/>
        <a:lstStyle/>
        <a:p>
          <a:endParaRPr lang="zh-CN" altLang="en-US"/>
        </a:p>
      </dgm:t>
    </dgm:pt>
    <dgm:pt modelId="{953E1E69-C12E-204C-92B6-4870D31D6D75}" type="pres">
      <dgm:prSet presAssocID="{E9AEB55B-6FD0-9743-B05F-F8C9FD9347C8}" presName="arrowWedge1" presStyleLbl="fgSibTrans2D1" presStyleIdx="0" presStyleCnt="4"/>
      <dgm:spPr/>
    </dgm:pt>
    <dgm:pt modelId="{30A14A6C-80FD-1441-9CB4-ED3C9BCCB028}" type="pres">
      <dgm:prSet presAssocID="{4BBACA4A-409F-D041-8CAD-B89074A45CB0}" presName="arrowWedge2" presStyleLbl="fgSibTrans2D1" presStyleIdx="1" presStyleCnt="4"/>
      <dgm:spPr/>
    </dgm:pt>
    <dgm:pt modelId="{126AC4F1-635E-8E48-88C4-F6826D8A1797}" type="pres">
      <dgm:prSet presAssocID="{C6718F7E-A680-C443-80E3-317D227D30EC}" presName="arrowWedge3" presStyleLbl="fgSibTrans2D1" presStyleIdx="2" presStyleCnt="4"/>
      <dgm:spPr/>
    </dgm:pt>
    <dgm:pt modelId="{8E3C60F5-70CB-A149-84EF-A69FF9D6395C}" type="pres">
      <dgm:prSet presAssocID="{A70BCE3C-A363-A145-9B37-A92619E6871E}" presName="arrowWedge4" presStyleLbl="fgSibTrans2D1" presStyleIdx="3" presStyleCnt="4"/>
      <dgm:spPr/>
    </dgm:pt>
  </dgm:ptLst>
  <dgm:cxnLst>
    <dgm:cxn modelId="{566CD8AD-7AFC-8143-8621-57F5357AC147}" type="presOf" srcId="{5B5EA009-5595-5B44-A0DD-C5795F5D8E9F}" destId="{FD7A8A3E-0714-3F4E-AC51-22BC4F075428}" srcOrd="0" destOrd="0" presId="urn:microsoft.com/office/officeart/2005/8/layout/cycle8"/>
    <dgm:cxn modelId="{DC5683AE-C382-264C-BB00-21E63F989947}" type="presOf" srcId="{DBE61C42-5264-214F-AAA7-132325232872}" destId="{832764F8-A3FC-864B-A8E1-B7B5E4DCE2CD}" srcOrd="0" destOrd="0" presId="urn:microsoft.com/office/officeart/2005/8/layout/cycle8"/>
    <dgm:cxn modelId="{EB265694-00FA-5246-BCFF-9DA4416E4A68}" srcId="{DBE61C42-5264-214F-AAA7-132325232872}" destId="{5B5EA009-5595-5B44-A0DD-C5795F5D8E9F}" srcOrd="2" destOrd="0" parTransId="{C3411DB7-9522-8B4A-A83B-963C1E0F1388}" sibTransId="{C6718F7E-A680-C443-80E3-317D227D30EC}"/>
    <dgm:cxn modelId="{FA27E7D2-A96A-BD4F-BEC6-E85064D43E46}" type="presOf" srcId="{686DDE10-F470-1C48-A66B-10F910A3F6D4}" destId="{51E5D6BF-6587-6F4A-A90E-0DB67832A12D}" srcOrd="1" destOrd="0" presId="urn:microsoft.com/office/officeart/2005/8/layout/cycle8"/>
    <dgm:cxn modelId="{D97392FD-8F3D-4546-A703-6E3FE7A96DE4}" type="presOf" srcId="{686DDE10-F470-1C48-A66B-10F910A3F6D4}" destId="{FFAB193B-AFDA-544C-9A07-2F1155D51C58}" srcOrd="0" destOrd="0" presId="urn:microsoft.com/office/officeart/2005/8/layout/cycle8"/>
    <dgm:cxn modelId="{2AA12C39-A369-814F-8C18-8F5A9648FEF5}" srcId="{DBE61C42-5264-214F-AAA7-132325232872}" destId="{686DDE10-F470-1C48-A66B-10F910A3F6D4}" srcOrd="1" destOrd="0" parTransId="{D09C1399-F618-864C-84CE-A47892304B41}" sibTransId="{4BBACA4A-409F-D041-8CAD-B89074A45CB0}"/>
    <dgm:cxn modelId="{592E13C7-B182-C14D-8BD2-37ECD16290B1}" srcId="{DBE61C42-5264-214F-AAA7-132325232872}" destId="{D57306C7-12B4-AC4A-B2CE-50E3C9496DB3}" srcOrd="3" destOrd="0" parTransId="{779ED081-3F91-214A-809B-FE001C6C41FE}" sibTransId="{A70BCE3C-A363-A145-9B37-A92619E6871E}"/>
    <dgm:cxn modelId="{DE1B4D7E-72BC-E344-9E47-5E2F04C59F24}" srcId="{DBE61C42-5264-214F-AAA7-132325232872}" destId="{9B995AEC-3C27-0F40-91B9-5E50493DEC38}" srcOrd="0" destOrd="0" parTransId="{215D0954-CE3F-9643-8079-19C8217D3B7B}" sibTransId="{E9AEB55B-6FD0-9743-B05F-F8C9FD9347C8}"/>
    <dgm:cxn modelId="{7818C4A6-EBC8-0744-9C25-D9B813A26109}" type="presOf" srcId="{D57306C7-12B4-AC4A-B2CE-50E3C9496DB3}" destId="{B1C8DB31-24A3-FA49-9404-34C2E600F261}" srcOrd="0" destOrd="0" presId="urn:microsoft.com/office/officeart/2005/8/layout/cycle8"/>
    <dgm:cxn modelId="{D5CD2E11-9CC9-D14C-9F81-00D89D47BD52}" type="presOf" srcId="{5B5EA009-5595-5B44-A0DD-C5795F5D8E9F}" destId="{B6818BCF-7855-B84C-80B1-DB583277936C}" srcOrd="1" destOrd="0" presId="urn:microsoft.com/office/officeart/2005/8/layout/cycle8"/>
    <dgm:cxn modelId="{3C383915-5004-BC49-AEFE-897E3A52DE7F}" type="presOf" srcId="{9B995AEC-3C27-0F40-91B9-5E50493DEC38}" destId="{E98FC9E2-70D1-294D-A5D9-13A719B2E5AA}" srcOrd="1" destOrd="0" presId="urn:microsoft.com/office/officeart/2005/8/layout/cycle8"/>
    <dgm:cxn modelId="{12283F6A-BA88-0D42-A8FE-1B388551BC8D}" type="presOf" srcId="{9B995AEC-3C27-0F40-91B9-5E50493DEC38}" destId="{4700B0CC-6431-3F44-A77F-0BD5C8BEC4F3}" srcOrd="0" destOrd="0" presId="urn:microsoft.com/office/officeart/2005/8/layout/cycle8"/>
    <dgm:cxn modelId="{738F0AC1-5B2E-C04A-B8BB-F92DE84699E1}" type="presOf" srcId="{D57306C7-12B4-AC4A-B2CE-50E3C9496DB3}" destId="{6E1326C9-6617-0146-B16C-0890F15BBD2D}" srcOrd="1" destOrd="0" presId="urn:microsoft.com/office/officeart/2005/8/layout/cycle8"/>
    <dgm:cxn modelId="{E98061BF-4703-1545-908F-1E98C65797A8}" type="presParOf" srcId="{832764F8-A3FC-864B-A8E1-B7B5E4DCE2CD}" destId="{4700B0CC-6431-3F44-A77F-0BD5C8BEC4F3}" srcOrd="0" destOrd="0" presId="urn:microsoft.com/office/officeart/2005/8/layout/cycle8"/>
    <dgm:cxn modelId="{FF2E720B-5860-D445-AC30-CACD9711D716}" type="presParOf" srcId="{832764F8-A3FC-864B-A8E1-B7B5E4DCE2CD}" destId="{785CFE71-1C63-334B-8FAE-1E73E9B09FCC}" srcOrd="1" destOrd="0" presId="urn:microsoft.com/office/officeart/2005/8/layout/cycle8"/>
    <dgm:cxn modelId="{B74C20BE-45C3-374B-BB65-9529BD73C76E}" type="presParOf" srcId="{832764F8-A3FC-864B-A8E1-B7B5E4DCE2CD}" destId="{66756A3C-CBCD-3848-8B5A-2E311EFC598F}" srcOrd="2" destOrd="0" presId="urn:microsoft.com/office/officeart/2005/8/layout/cycle8"/>
    <dgm:cxn modelId="{08E01BBB-9763-054E-88B6-23DCBE55064C}" type="presParOf" srcId="{832764F8-A3FC-864B-A8E1-B7B5E4DCE2CD}" destId="{E98FC9E2-70D1-294D-A5D9-13A719B2E5AA}" srcOrd="3" destOrd="0" presId="urn:microsoft.com/office/officeart/2005/8/layout/cycle8"/>
    <dgm:cxn modelId="{BAA00464-9603-994D-B879-C630344F2251}" type="presParOf" srcId="{832764F8-A3FC-864B-A8E1-B7B5E4DCE2CD}" destId="{FFAB193B-AFDA-544C-9A07-2F1155D51C58}" srcOrd="4" destOrd="0" presId="urn:microsoft.com/office/officeart/2005/8/layout/cycle8"/>
    <dgm:cxn modelId="{C3197AB7-B6A5-A145-A957-D1F20896ABBC}" type="presParOf" srcId="{832764F8-A3FC-864B-A8E1-B7B5E4DCE2CD}" destId="{51039E23-A4F1-C24A-BCE2-0589214663FB}" srcOrd="5" destOrd="0" presId="urn:microsoft.com/office/officeart/2005/8/layout/cycle8"/>
    <dgm:cxn modelId="{D734785B-7FF0-4C41-8856-4E65E963C190}" type="presParOf" srcId="{832764F8-A3FC-864B-A8E1-B7B5E4DCE2CD}" destId="{9E7ADA53-110B-AB42-9248-E919327E7DA2}" srcOrd="6" destOrd="0" presId="urn:microsoft.com/office/officeart/2005/8/layout/cycle8"/>
    <dgm:cxn modelId="{2F48C3F8-3679-8D41-8F2C-00A0271F5486}" type="presParOf" srcId="{832764F8-A3FC-864B-A8E1-B7B5E4DCE2CD}" destId="{51E5D6BF-6587-6F4A-A90E-0DB67832A12D}" srcOrd="7" destOrd="0" presId="urn:microsoft.com/office/officeart/2005/8/layout/cycle8"/>
    <dgm:cxn modelId="{97555134-945D-D448-85E7-A29341FE1A58}" type="presParOf" srcId="{832764F8-A3FC-864B-A8E1-B7B5E4DCE2CD}" destId="{FD7A8A3E-0714-3F4E-AC51-22BC4F075428}" srcOrd="8" destOrd="0" presId="urn:microsoft.com/office/officeart/2005/8/layout/cycle8"/>
    <dgm:cxn modelId="{6F76EEFC-E07A-7A49-B02F-F3A47BC4078A}" type="presParOf" srcId="{832764F8-A3FC-864B-A8E1-B7B5E4DCE2CD}" destId="{05EAAB2D-16FE-9B49-B78C-C22B83D6B221}" srcOrd="9" destOrd="0" presId="urn:microsoft.com/office/officeart/2005/8/layout/cycle8"/>
    <dgm:cxn modelId="{936B5217-C5E9-B948-B332-F9E158237D85}" type="presParOf" srcId="{832764F8-A3FC-864B-A8E1-B7B5E4DCE2CD}" destId="{CED75740-E061-FA49-874C-A57D8005308C}" srcOrd="10" destOrd="0" presId="urn:microsoft.com/office/officeart/2005/8/layout/cycle8"/>
    <dgm:cxn modelId="{156EE8CD-0588-0040-831A-9B8FC6240815}" type="presParOf" srcId="{832764F8-A3FC-864B-A8E1-B7B5E4DCE2CD}" destId="{B6818BCF-7855-B84C-80B1-DB583277936C}" srcOrd="11" destOrd="0" presId="urn:microsoft.com/office/officeart/2005/8/layout/cycle8"/>
    <dgm:cxn modelId="{2334AB83-5065-BC43-AA0F-DB51547B300D}" type="presParOf" srcId="{832764F8-A3FC-864B-A8E1-B7B5E4DCE2CD}" destId="{B1C8DB31-24A3-FA49-9404-34C2E600F261}" srcOrd="12" destOrd="0" presId="urn:microsoft.com/office/officeart/2005/8/layout/cycle8"/>
    <dgm:cxn modelId="{0FAFED89-EA18-3D4C-8AA8-1575BF2FE507}" type="presParOf" srcId="{832764F8-A3FC-864B-A8E1-B7B5E4DCE2CD}" destId="{979ACB72-1C87-DE47-A82C-F2B3A73CADCC}" srcOrd="13" destOrd="0" presId="urn:microsoft.com/office/officeart/2005/8/layout/cycle8"/>
    <dgm:cxn modelId="{97AA9F6B-DA31-5143-B4BA-0CD4BB7B66EA}" type="presParOf" srcId="{832764F8-A3FC-864B-A8E1-B7B5E4DCE2CD}" destId="{EC10BCC4-1A72-2B4E-8646-83147C70D0F5}" srcOrd="14" destOrd="0" presId="urn:microsoft.com/office/officeart/2005/8/layout/cycle8"/>
    <dgm:cxn modelId="{7AF16CF8-72B2-B34C-AEAB-BBF6E10A1E1D}" type="presParOf" srcId="{832764F8-A3FC-864B-A8E1-B7B5E4DCE2CD}" destId="{6E1326C9-6617-0146-B16C-0890F15BBD2D}" srcOrd="15" destOrd="0" presId="urn:microsoft.com/office/officeart/2005/8/layout/cycle8"/>
    <dgm:cxn modelId="{0C74C92B-810B-2346-B829-595D1614D318}" type="presParOf" srcId="{832764F8-A3FC-864B-A8E1-B7B5E4DCE2CD}" destId="{953E1E69-C12E-204C-92B6-4870D31D6D75}" srcOrd="16" destOrd="0" presId="urn:microsoft.com/office/officeart/2005/8/layout/cycle8"/>
    <dgm:cxn modelId="{B560E1F8-3505-124C-BC86-2DCE80887250}" type="presParOf" srcId="{832764F8-A3FC-864B-A8E1-B7B5E4DCE2CD}" destId="{30A14A6C-80FD-1441-9CB4-ED3C9BCCB028}" srcOrd="17" destOrd="0" presId="urn:microsoft.com/office/officeart/2005/8/layout/cycle8"/>
    <dgm:cxn modelId="{FF537D88-CFF4-6249-9FB1-EDF8182D941D}" type="presParOf" srcId="{832764F8-A3FC-864B-A8E1-B7B5E4DCE2CD}" destId="{126AC4F1-635E-8E48-88C4-F6826D8A1797}" srcOrd="18" destOrd="0" presId="urn:microsoft.com/office/officeart/2005/8/layout/cycle8"/>
    <dgm:cxn modelId="{D7AED8CE-F96B-8949-A1EB-A9B30837A92F}" type="presParOf" srcId="{832764F8-A3FC-864B-A8E1-B7B5E4DCE2CD}" destId="{8E3C60F5-70CB-A149-84EF-A69FF9D6395C}"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BE61C42-5264-214F-AAA7-132325232872}" type="doc">
      <dgm:prSet loTypeId="urn:microsoft.com/office/officeart/2005/8/layout/cycle8" loCatId="" qsTypeId="urn:microsoft.com/office/officeart/2005/8/quickstyle/simple4" qsCatId="simple" csTypeId="urn:microsoft.com/office/officeart/2005/8/colors/accent1_2" csCatId="accent1" phldr="1"/>
      <dgm:spPr/>
    </dgm:pt>
    <dgm:pt modelId="{9B995AEC-3C27-0F40-91B9-5E50493DEC38}">
      <dgm:prSet phldrT="[Text]" custT="1"/>
      <dgm:spPr/>
      <dgm:t>
        <a:bodyPr/>
        <a:lstStyle/>
        <a:p>
          <a:r>
            <a:rPr lang="zh-CN" altLang="en-US" sz="1050" dirty="0" smtClean="0"/>
            <a:t>客流预测</a:t>
          </a:r>
          <a:endParaRPr lang="en-US" sz="1050" dirty="0"/>
        </a:p>
      </dgm:t>
    </dgm:pt>
    <dgm:pt modelId="{215D0954-CE3F-9643-8079-19C8217D3B7B}" type="parTrans" cxnId="{DE1B4D7E-72BC-E344-9E47-5E2F04C59F24}">
      <dgm:prSet/>
      <dgm:spPr/>
      <dgm:t>
        <a:bodyPr/>
        <a:lstStyle/>
        <a:p>
          <a:endParaRPr lang="en-US" sz="800"/>
        </a:p>
      </dgm:t>
    </dgm:pt>
    <dgm:pt modelId="{E9AEB55B-6FD0-9743-B05F-F8C9FD9347C8}" type="sibTrans" cxnId="{DE1B4D7E-72BC-E344-9E47-5E2F04C59F24}">
      <dgm:prSet/>
      <dgm:spPr/>
      <dgm:t>
        <a:bodyPr/>
        <a:lstStyle/>
        <a:p>
          <a:endParaRPr lang="en-US" sz="800"/>
        </a:p>
      </dgm:t>
    </dgm:pt>
    <dgm:pt modelId="{5B5EA009-5595-5B44-A0DD-C5795F5D8E9F}">
      <dgm:prSet phldrT="[Text]" custT="1"/>
      <dgm:spPr>
        <a:solidFill>
          <a:schemeClr val="accent1">
            <a:lumMod val="60000"/>
            <a:lumOff val="40000"/>
          </a:schemeClr>
        </a:solidFill>
      </dgm:spPr>
      <dgm:t>
        <a:bodyPr/>
        <a:lstStyle/>
        <a:p>
          <a:r>
            <a:rPr lang="zh-CN" altLang="en-US" sz="1050" dirty="0" smtClean="0"/>
            <a:t>车辆调配</a:t>
          </a:r>
          <a:endParaRPr lang="en-US" sz="1050" dirty="0"/>
        </a:p>
      </dgm:t>
    </dgm:pt>
    <dgm:pt modelId="{C3411DB7-9522-8B4A-A83B-963C1E0F1388}" type="parTrans" cxnId="{EB265694-00FA-5246-BCFF-9DA4416E4A68}">
      <dgm:prSet/>
      <dgm:spPr/>
      <dgm:t>
        <a:bodyPr/>
        <a:lstStyle/>
        <a:p>
          <a:endParaRPr lang="en-US" sz="800"/>
        </a:p>
      </dgm:t>
    </dgm:pt>
    <dgm:pt modelId="{C6718F7E-A680-C443-80E3-317D227D30EC}" type="sibTrans" cxnId="{EB265694-00FA-5246-BCFF-9DA4416E4A68}">
      <dgm:prSet/>
      <dgm:spPr/>
      <dgm:t>
        <a:bodyPr/>
        <a:lstStyle/>
        <a:p>
          <a:endParaRPr lang="en-US" sz="800"/>
        </a:p>
      </dgm:t>
    </dgm:pt>
    <dgm:pt modelId="{D57306C7-12B4-AC4A-B2CE-50E3C9496DB3}">
      <dgm:prSet phldrT="[Text]" custT="1"/>
      <dgm:spPr/>
      <dgm:t>
        <a:bodyPr/>
        <a:lstStyle/>
        <a:p>
          <a:r>
            <a:rPr lang="zh-CN" altLang="en-US" sz="1050" dirty="0" smtClean="0"/>
            <a:t>处理评价</a:t>
          </a:r>
          <a:endParaRPr lang="en-US" sz="1050" dirty="0"/>
        </a:p>
      </dgm:t>
    </dgm:pt>
    <dgm:pt modelId="{779ED081-3F91-214A-809B-FE001C6C41FE}" type="parTrans" cxnId="{592E13C7-B182-C14D-8BD2-37ECD16290B1}">
      <dgm:prSet/>
      <dgm:spPr/>
      <dgm:t>
        <a:bodyPr/>
        <a:lstStyle/>
        <a:p>
          <a:endParaRPr lang="en-US" sz="800"/>
        </a:p>
      </dgm:t>
    </dgm:pt>
    <dgm:pt modelId="{A70BCE3C-A363-A145-9B37-A92619E6871E}" type="sibTrans" cxnId="{592E13C7-B182-C14D-8BD2-37ECD16290B1}">
      <dgm:prSet/>
      <dgm:spPr/>
      <dgm:t>
        <a:bodyPr/>
        <a:lstStyle/>
        <a:p>
          <a:endParaRPr lang="en-US" sz="800"/>
        </a:p>
      </dgm:t>
    </dgm:pt>
    <dgm:pt modelId="{686DDE10-F470-1C48-A66B-10F910A3F6D4}">
      <dgm:prSet custT="1"/>
      <dgm:spPr/>
      <dgm:t>
        <a:bodyPr/>
        <a:lstStyle/>
        <a:p>
          <a:r>
            <a:rPr lang="zh-CN" altLang="en-US" sz="1050" dirty="0" smtClean="0"/>
            <a:t>线路设计</a:t>
          </a:r>
          <a:endParaRPr lang="en-US" sz="1050" dirty="0"/>
        </a:p>
      </dgm:t>
    </dgm:pt>
    <dgm:pt modelId="{D09C1399-F618-864C-84CE-A47892304B41}" type="parTrans" cxnId="{2AA12C39-A369-814F-8C18-8F5A9648FEF5}">
      <dgm:prSet/>
      <dgm:spPr/>
      <dgm:t>
        <a:bodyPr/>
        <a:lstStyle/>
        <a:p>
          <a:endParaRPr lang="en-US" sz="800"/>
        </a:p>
      </dgm:t>
    </dgm:pt>
    <dgm:pt modelId="{4BBACA4A-409F-D041-8CAD-B89074A45CB0}" type="sibTrans" cxnId="{2AA12C39-A369-814F-8C18-8F5A9648FEF5}">
      <dgm:prSet/>
      <dgm:spPr/>
      <dgm:t>
        <a:bodyPr/>
        <a:lstStyle/>
        <a:p>
          <a:endParaRPr lang="en-US" sz="800"/>
        </a:p>
      </dgm:t>
    </dgm:pt>
    <dgm:pt modelId="{832764F8-A3FC-864B-A8E1-B7B5E4DCE2CD}" type="pres">
      <dgm:prSet presAssocID="{DBE61C42-5264-214F-AAA7-132325232872}" presName="compositeShape" presStyleCnt="0">
        <dgm:presLayoutVars>
          <dgm:chMax val="7"/>
          <dgm:dir/>
          <dgm:resizeHandles val="exact"/>
        </dgm:presLayoutVars>
      </dgm:prSet>
      <dgm:spPr/>
    </dgm:pt>
    <dgm:pt modelId="{4700B0CC-6431-3F44-A77F-0BD5C8BEC4F3}" type="pres">
      <dgm:prSet presAssocID="{DBE61C42-5264-214F-AAA7-132325232872}" presName="wedge1" presStyleLbl="node1" presStyleIdx="0" presStyleCnt="4"/>
      <dgm:spPr/>
      <dgm:t>
        <a:bodyPr/>
        <a:lstStyle/>
        <a:p>
          <a:endParaRPr lang="zh-CN" altLang="en-US"/>
        </a:p>
      </dgm:t>
    </dgm:pt>
    <dgm:pt modelId="{785CFE71-1C63-334B-8FAE-1E73E9B09FCC}" type="pres">
      <dgm:prSet presAssocID="{DBE61C42-5264-214F-AAA7-132325232872}" presName="dummy1a" presStyleCnt="0"/>
      <dgm:spPr/>
    </dgm:pt>
    <dgm:pt modelId="{66756A3C-CBCD-3848-8B5A-2E311EFC598F}" type="pres">
      <dgm:prSet presAssocID="{DBE61C42-5264-214F-AAA7-132325232872}" presName="dummy1b" presStyleCnt="0"/>
      <dgm:spPr/>
    </dgm:pt>
    <dgm:pt modelId="{E98FC9E2-70D1-294D-A5D9-13A719B2E5AA}" type="pres">
      <dgm:prSet presAssocID="{DBE61C42-5264-214F-AAA7-132325232872}" presName="wedge1Tx" presStyleLbl="node1" presStyleIdx="0" presStyleCnt="4">
        <dgm:presLayoutVars>
          <dgm:chMax val="0"/>
          <dgm:chPref val="0"/>
          <dgm:bulletEnabled val="1"/>
        </dgm:presLayoutVars>
      </dgm:prSet>
      <dgm:spPr/>
      <dgm:t>
        <a:bodyPr/>
        <a:lstStyle/>
        <a:p>
          <a:endParaRPr lang="zh-CN" altLang="en-US"/>
        </a:p>
      </dgm:t>
    </dgm:pt>
    <dgm:pt modelId="{FFAB193B-AFDA-544C-9A07-2F1155D51C58}" type="pres">
      <dgm:prSet presAssocID="{DBE61C42-5264-214F-AAA7-132325232872}" presName="wedge2" presStyleLbl="node1" presStyleIdx="1" presStyleCnt="4"/>
      <dgm:spPr/>
      <dgm:t>
        <a:bodyPr/>
        <a:lstStyle/>
        <a:p>
          <a:endParaRPr lang="zh-CN" altLang="en-US"/>
        </a:p>
      </dgm:t>
    </dgm:pt>
    <dgm:pt modelId="{51039E23-A4F1-C24A-BCE2-0589214663FB}" type="pres">
      <dgm:prSet presAssocID="{DBE61C42-5264-214F-AAA7-132325232872}" presName="dummy2a" presStyleCnt="0"/>
      <dgm:spPr/>
    </dgm:pt>
    <dgm:pt modelId="{9E7ADA53-110B-AB42-9248-E919327E7DA2}" type="pres">
      <dgm:prSet presAssocID="{DBE61C42-5264-214F-AAA7-132325232872}" presName="dummy2b" presStyleCnt="0"/>
      <dgm:spPr/>
    </dgm:pt>
    <dgm:pt modelId="{51E5D6BF-6587-6F4A-A90E-0DB67832A12D}" type="pres">
      <dgm:prSet presAssocID="{DBE61C42-5264-214F-AAA7-132325232872}" presName="wedge2Tx" presStyleLbl="node1" presStyleIdx="1" presStyleCnt="4">
        <dgm:presLayoutVars>
          <dgm:chMax val="0"/>
          <dgm:chPref val="0"/>
          <dgm:bulletEnabled val="1"/>
        </dgm:presLayoutVars>
      </dgm:prSet>
      <dgm:spPr/>
      <dgm:t>
        <a:bodyPr/>
        <a:lstStyle/>
        <a:p>
          <a:endParaRPr lang="zh-CN" altLang="en-US"/>
        </a:p>
      </dgm:t>
    </dgm:pt>
    <dgm:pt modelId="{FD7A8A3E-0714-3F4E-AC51-22BC4F075428}" type="pres">
      <dgm:prSet presAssocID="{DBE61C42-5264-214F-AAA7-132325232872}" presName="wedge3" presStyleLbl="node1" presStyleIdx="2" presStyleCnt="4"/>
      <dgm:spPr/>
      <dgm:t>
        <a:bodyPr/>
        <a:lstStyle/>
        <a:p>
          <a:endParaRPr lang="zh-CN" altLang="en-US"/>
        </a:p>
      </dgm:t>
    </dgm:pt>
    <dgm:pt modelId="{05EAAB2D-16FE-9B49-B78C-C22B83D6B221}" type="pres">
      <dgm:prSet presAssocID="{DBE61C42-5264-214F-AAA7-132325232872}" presName="dummy3a" presStyleCnt="0"/>
      <dgm:spPr/>
    </dgm:pt>
    <dgm:pt modelId="{CED75740-E061-FA49-874C-A57D8005308C}" type="pres">
      <dgm:prSet presAssocID="{DBE61C42-5264-214F-AAA7-132325232872}" presName="dummy3b" presStyleCnt="0"/>
      <dgm:spPr/>
    </dgm:pt>
    <dgm:pt modelId="{B6818BCF-7855-B84C-80B1-DB583277936C}" type="pres">
      <dgm:prSet presAssocID="{DBE61C42-5264-214F-AAA7-132325232872}" presName="wedge3Tx" presStyleLbl="node1" presStyleIdx="2" presStyleCnt="4">
        <dgm:presLayoutVars>
          <dgm:chMax val="0"/>
          <dgm:chPref val="0"/>
          <dgm:bulletEnabled val="1"/>
        </dgm:presLayoutVars>
      </dgm:prSet>
      <dgm:spPr/>
      <dgm:t>
        <a:bodyPr/>
        <a:lstStyle/>
        <a:p>
          <a:endParaRPr lang="zh-CN" altLang="en-US"/>
        </a:p>
      </dgm:t>
    </dgm:pt>
    <dgm:pt modelId="{B1C8DB31-24A3-FA49-9404-34C2E600F261}" type="pres">
      <dgm:prSet presAssocID="{DBE61C42-5264-214F-AAA7-132325232872}" presName="wedge4" presStyleLbl="node1" presStyleIdx="3" presStyleCnt="4"/>
      <dgm:spPr/>
      <dgm:t>
        <a:bodyPr/>
        <a:lstStyle/>
        <a:p>
          <a:endParaRPr lang="zh-CN" altLang="en-US"/>
        </a:p>
      </dgm:t>
    </dgm:pt>
    <dgm:pt modelId="{979ACB72-1C87-DE47-A82C-F2B3A73CADCC}" type="pres">
      <dgm:prSet presAssocID="{DBE61C42-5264-214F-AAA7-132325232872}" presName="dummy4a" presStyleCnt="0"/>
      <dgm:spPr/>
    </dgm:pt>
    <dgm:pt modelId="{EC10BCC4-1A72-2B4E-8646-83147C70D0F5}" type="pres">
      <dgm:prSet presAssocID="{DBE61C42-5264-214F-AAA7-132325232872}" presName="dummy4b" presStyleCnt="0"/>
      <dgm:spPr/>
    </dgm:pt>
    <dgm:pt modelId="{6E1326C9-6617-0146-B16C-0890F15BBD2D}" type="pres">
      <dgm:prSet presAssocID="{DBE61C42-5264-214F-AAA7-132325232872}" presName="wedge4Tx" presStyleLbl="node1" presStyleIdx="3" presStyleCnt="4">
        <dgm:presLayoutVars>
          <dgm:chMax val="0"/>
          <dgm:chPref val="0"/>
          <dgm:bulletEnabled val="1"/>
        </dgm:presLayoutVars>
      </dgm:prSet>
      <dgm:spPr/>
      <dgm:t>
        <a:bodyPr/>
        <a:lstStyle/>
        <a:p>
          <a:endParaRPr lang="zh-CN" altLang="en-US"/>
        </a:p>
      </dgm:t>
    </dgm:pt>
    <dgm:pt modelId="{953E1E69-C12E-204C-92B6-4870D31D6D75}" type="pres">
      <dgm:prSet presAssocID="{E9AEB55B-6FD0-9743-B05F-F8C9FD9347C8}" presName="arrowWedge1" presStyleLbl="fgSibTrans2D1" presStyleIdx="0" presStyleCnt="4"/>
      <dgm:spPr/>
    </dgm:pt>
    <dgm:pt modelId="{30A14A6C-80FD-1441-9CB4-ED3C9BCCB028}" type="pres">
      <dgm:prSet presAssocID="{4BBACA4A-409F-D041-8CAD-B89074A45CB0}" presName="arrowWedge2" presStyleLbl="fgSibTrans2D1" presStyleIdx="1" presStyleCnt="4"/>
      <dgm:spPr/>
    </dgm:pt>
    <dgm:pt modelId="{126AC4F1-635E-8E48-88C4-F6826D8A1797}" type="pres">
      <dgm:prSet presAssocID="{C6718F7E-A680-C443-80E3-317D227D30EC}" presName="arrowWedge3" presStyleLbl="fgSibTrans2D1" presStyleIdx="2" presStyleCnt="4"/>
      <dgm:spPr/>
    </dgm:pt>
    <dgm:pt modelId="{8E3C60F5-70CB-A149-84EF-A69FF9D6395C}" type="pres">
      <dgm:prSet presAssocID="{A70BCE3C-A363-A145-9B37-A92619E6871E}" presName="arrowWedge4" presStyleLbl="fgSibTrans2D1" presStyleIdx="3" presStyleCnt="4"/>
      <dgm:spPr/>
    </dgm:pt>
  </dgm:ptLst>
  <dgm:cxnLst>
    <dgm:cxn modelId="{3C6AB8AA-6EAE-5E48-991E-E3E4C03ED685}" type="presOf" srcId="{DBE61C42-5264-214F-AAA7-132325232872}" destId="{832764F8-A3FC-864B-A8E1-B7B5E4DCE2CD}" srcOrd="0" destOrd="0" presId="urn:microsoft.com/office/officeart/2005/8/layout/cycle8"/>
    <dgm:cxn modelId="{AC4D95D3-C5E9-D348-B670-BF064AF477A4}" type="presOf" srcId="{9B995AEC-3C27-0F40-91B9-5E50493DEC38}" destId="{4700B0CC-6431-3F44-A77F-0BD5C8BEC4F3}" srcOrd="0" destOrd="0" presId="urn:microsoft.com/office/officeart/2005/8/layout/cycle8"/>
    <dgm:cxn modelId="{FAC9E6A1-DC99-1F4D-8358-9EE92DAFB7B3}" type="presOf" srcId="{9B995AEC-3C27-0F40-91B9-5E50493DEC38}" destId="{E98FC9E2-70D1-294D-A5D9-13A719B2E5AA}" srcOrd="1" destOrd="0" presId="urn:microsoft.com/office/officeart/2005/8/layout/cycle8"/>
    <dgm:cxn modelId="{EB265694-00FA-5246-BCFF-9DA4416E4A68}" srcId="{DBE61C42-5264-214F-AAA7-132325232872}" destId="{5B5EA009-5595-5B44-A0DD-C5795F5D8E9F}" srcOrd="2" destOrd="0" parTransId="{C3411DB7-9522-8B4A-A83B-963C1E0F1388}" sibTransId="{C6718F7E-A680-C443-80E3-317D227D30EC}"/>
    <dgm:cxn modelId="{2AA12C39-A369-814F-8C18-8F5A9648FEF5}" srcId="{DBE61C42-5264-214F-AAA7-132325232872}" destId="{686DDE10-F470-1C48-A66B-10F910A3F6D4}" srcOrd="1" destOrd="0" parTransId="{D09C1399-F618-864C-84CE-A47892304B41}" sibTransId="{4BBACA4A-409F-D041-8CAD-B89074A45CB0}"/>
    <dgm:cxn modelId="{592E13C7-B182-C14D-8BD2-37ECD16290B1}" srcId="{DBE61C42-5264-214F-AAA7-132325232872}" destId="{D57306C7-12B4-AC4A-B2CE-50E3C9496DB3}" srcOrd="3" destOrd="0" parTransId="{779ED081-3F91-214A-809B-FE001C6C41FE}" sibTransId="{A70BCE3C-A363-A145-9B37-A92619E6871E}"/>
    <dgm:cxn modelId="{DE1B4D7E-72BC-E344-9E47-5E2F04C59F24}" srcId="{DBE61C42-5264-214F-AAA7-132325232872}" destId="{9B995AEC-3C27-0F40-91B9-5E50493DEC38}" srcOrd="0" destOrd="0" parTransId="{215D0954-CE3F-9643-8079-19C8217D3B7B}" sibTransId="{E9AEB55B-6FD0-9743-B05F-F8C9FD9347C8}"/>
    <dgm:cxn modelId="{DE8FF90B-166E-BF45-B456-E967A8FB70B1}" type="presOf" srcId="{5B5EA009-5595-5B44-A0DD-C5795F5D8E9F}" destId="{FD7A8A3E-0714-3F4E-AC51-22BC4F075428}" srcOrd="0" destOrd="0" presId="urn:microsoft.com/office/officeart/2005/8/layout/cycle8"/>
    <dgm:cxn modelId="{F31E1B3B-461D-3744-B82E-3C826DED3E64}" type="presOf" srcId="{686DDE10-F470-1C48-A66B-10F910A3F6D4}" destId="{FFAB193B-AFDA-544C-9A07-2F1155D51C58}" srcOrd="0" destOrd="0" presId="urn:microsoft.com/office/officeart/2005/8/layout/cycle8"/>
    <dgm:cxn modelId="{35EE0F0A-F561-0847-B25C-F5EE3EE730DD}" type="presOf" srcId="{D57306C7-12B4-AC4A-B2CE-50E3C9496DB3}" destId="{6E1326C9-6617-0146-B16C-0890F15BBD2D}" srcOrd="1" destOrd="0" presId="urn:microsoft.com/office/officeart/2005/8/layout/cycle8"/>
    <dgm:cxn modelId="{CEBBD3C6-1843-0941-ADDD-745C891E6E39}" type="presOf" srcId="{686DDE10-F470-1C48-A66B-10F910A3F6D4}" destId="{51E5D6BF-6587-6F4A-A90E-0DB67832A12D}" srcOrd="1" destOrd="0" presId="urn:microsoft.com/office/officeart/2005/8/layout/cycle8"/>
    <dgm:cxn modelId="{85AD727E-FFE1-2E49-A442-5CC1129CF407}" type="presOf" srcId="{5B5EA009-5595-5B44-A0DD-C5795F5D8E9F}" destId="{B6818BCF-7855-B84C-80B1-DB583277936C}" srcOrd="1" destOrd="0" presId="urn:microsoft.com/office/officeart/2005/8/layout/cycle8"/>
    <dgm:cxn modelId="{2B3E16B6-8B50-DD49-80C4-F2C6DA0DFB1E}" type="presOf" srcId="{D57306C7-12B4-AC4A-B2CE-50E3C9496DB3}" destId="{B1C8DB31-24A3-FA49-9404-34C2E600F261}" srcOrd="0" destOrd="0" presId="urn:microsoft.com/office/officeart/2005/8/layout/cycle8"/>
    <dgm:cxn modelId="{7D5FC4F4-5D3C-CE45-A07B-DB451FA4916D}" type="presParOf" srcId="{832764F8-A3FC-864B-A8E1-B7B5E4DCE2CD}" destId="{4700B0CC-6431-3F44-A77F-0BD5C8BEC4F3}" srcOrd="0" destOrd="0" presId="urn:microsoft.com/office/officeart/2005/8/layout/cycle8"/>
    <dgm:cxn modelId="{FD4B99D1-5657-A949-93B1-F091EFEACF09}" type="presParOf" srcId="{832764F8-A3FC-864B-A8E1-B7B5E4DCE2CD}" destId="{785CFE71-1C63-334B-8FAE-1E73E9B09FCC}" srcOrd="1" destOrd="0" presId="urn:microsoft.com/office/officeart/2005/8/layout/cycle8"/>
    <dgm:cxn modelId="{F7F0D198-395C-FA4F-BE2B-6251CBEC3CBF}" type="presParOf" srcId="{832764F8-A3FC-864B-A8E1-B7B5E4DCE2CD}" destId="{66756A3C-CBCD-3848-8B5A-2E311EFC598F}" srcOrd="2" destOrd="0" presId="urn:microsoft.com/office/officeart/2005/8/layout/cycle8"/>
    <dgm:cxn modelId="{E3DEAEA3-A8EF-1345-AE67-2283C991E12A}" type="presParOf" srcId="{832764F8-A3FC-864B-A8E1-B7B5E4DCE2CD}" destId="{E98FC9E2-70D1-294D-A5D9-13A719B2E5AA}" srcOrd="3" destOrd="0" presId="urn:microsoft.com/office/officeart/2005/8/layout/cycle8"/>
    <dgm:cxn modelId="{4D6F36A6-7E6C-E942-9A37-D45723756321}" type="presParOf" srcId="{832764F8-A3FC-864B-A8E1-B7B5E4DCE2CD}" destId="{FFAB193B-AFDA-544C-9A07-2F1155D51C58}" srcOrd="4" destOrd="0" presId="urn:microsoft.com/office/officeart/2005/8/layout/cycle8"/>
    <dgm:cxn modelId="{66BA065B-42EC-534E-B493-F9CF7E95EB05}" type="presParOf" srcId="{832764F8-A3FC-864B-A8E1-B7B5E4DCE2CD}" destId="{51039E23-A4F1-C24A-BCE2-0589214663FB}" srcOrd="5" destOrd="0" presId="urn:microsoft.com/office/officeart/2005/8/layout/cycle8"/>
    <dgm:cxn modelId="{4304D444-5D24-3941-8294-932F58A42C94}" type="presParOf" srcId="{832764F8-A3FC-864B-A8E1-B7B5E4DCE2CD}" destId="{9E7ADA53-110B-AB42-9248-E919327E7DA2}" srcOrd="6" destOrd="0" presId="urn:microsoft.com/office/officeart/2005/8/layout/cycle8"/>
    <dgm:cxn modelId="{E3C259D2-19D1-CA45-B6BC-D0F6D4B97476}" type="presParOf" srcId="{832764F8-A3FC-864B-A8E1-B7B5E4DCE2CD}" destId="{51E5D6BF-6587-6F4A-A90E-0DB67832A12D}" srcOrd="7" destOrd="0" presId="urn:microsoft.com/office/officeart/2005/8/layout/cycle8"/>
    <dgm:cxn modelId="{56A489A8-6215-994F-84E6-771522CA4C1E}" type="presParOf" srcId="{832764F8-A3FC-864B-A8E1-B7B5E4DCE2CD}" destId="{FD7A8A3E-0714-3F4E-AC51-22BC4F075428}" srcOrd="8" destOrd="0" presId="urn:microsoft.com/office/officeart/2005/8/layout/cycle8"/>
    <dgm:cxn modelId="{BE0628FF-C33D-4742-8EF5-C428D07F5D8A}" type="presParOf" srcId="{832764F8-A3FC-864B-A8E1-B7B5E4DCE2CD}" destId="{05EAAB2D-16FE-9B49-B78C-C22B83D6B221}" srcOrd="9" destOrd="0" presId="urn:microsoft.com/office/officeart/2005/8/layout/cycle8"/>
    <dgm:cxn modelId="{16615563-8904-C648-A66B-FDA8941C669C}" type="presParOf" srcId="{832764F8-A3FC-864B-A8E1-B7B5E4DCE2CD}" destId="{CED75740-E061-FA49-874C-A57D8005308C}" srcOrd="10" destOrd="0" presId="urn:microsoft.com/office/officeart/2005/8/layout/cycle8"/>
    <dgm:cxn modelId="{367EA650-8911-984F-973E-5A6CB73DDBDB}" type="presParOf" srcId="{832764F8-A3FC-864B-A8E1-B7B5E4DCE2CD}" destId="{B6818BCF-7855-B84C-80B1-DB583277936C}" srcOrd="11" destOrd="0" presId="urn:microsoft.com/office/officeart/2005/8/layout/cycle8"/>
    <dgm:cxn modelId="{5AEBD7AA-4865-DE4F-AF2D-B4B1592ED745}" type="presParOf" srcId="{832764F8-A3FC-864B-A8E1-B7B5E4DCE2CD}" destId="{B1C8DB31-24A3-FA49-9404-34C2E600F261}" srcOrd="12" destOrd="0" presId="urn:microsoft.com/office/officeart/2005/8/layout/cycle8"/>
    <dgm:cxn modelId="{5AF61B17-44BC-DC4C-84DE-2F2B9D78361C}" type="presParOf" srcId="{832764F8-A3FC-864B-A8E1-B7B5E4DCE2CD}" destId="{979ACB72-1C87-DE47-A82C-F2B3A73CADCC}" srcOrd="13" destOrd="0" presId="urn:microsoft.com/office/officeart/2005/8/layout/cycle8"/>
    <dgm:cxn modelId="{60E692BC-C326-554E-A7FD-9490D71CBF6B}" type="presParOf" srcId="{832764F8-A3FC-864B-A8E1-B7B5E4DCE2CD}" destId="{EC10BCC4-1A72-2B4E-8646-83147C70D0F5}" srcOrd="14" destOrd="0" presId="urn:microsoft.com/office/officeart/2005/8/layout/cycle8"/>
    <dgm:cxn modelId="{09C6AD87-EFE4-C348-8F6B-AFEACFC36C4C}" type="presParOf" srcId="{832764F8-A3FC-864B-A8E1-B7B5E4DCE2CD}" destId="{6E1326C9-6617-0146-B16C-0890F15BBD2D}" srcOrd="15" destOrd="0" presId="urn:microsoft.com/office/officeart/2005/8/layout/cycle8"/>
    <dgm:cxn modelId="{67011F1D-A759-2241-8950-6383D7B9BD38}" type="presParOf" srcId="{832764F8-A3FC-864B-A8E1-B7B5E4DCE2CD}" destId="{953E1E69-C12E-204C-92B6-4870D31D6D75}" srcOrd="16" destOrd="0" presId="urn:microsoft.com/office/officeart/2005/8/layout/cycle8"/>
    <dgm:cxn modelId="{0F825CC1-EE84-9941-924C-59569D17A410}" type="presParOf" srcId="{832764F8-A3FC-864B-A8E1-B7B5E4DCE2CD}" destId="{30A14A6C-80FD-1441-9CB4-ED3C9BCCB028}" srcOrd="17" destOrd="0" presId="urn:microsoft.com/office/officeart/2005/8/layout/cycle8"/>
    <dgm:cxn modelId="{64512BF2-E5D7-5749-A5BF-F97F95B26D39}" type="presParOf" srcId="{832764F8-A3FC-864B-A8E1-B7B5E4DCE2CD}" destId="{126AC4F1-635E-8E48-88C4-F6826D8A1797}" srcOrd="18" destOrd="0" presId="urn:microsoft.com/office/officeart/2005/8/layout/cycle8"/>
    <dgm:cxn modelId="{F0B5A8AD-6CEE-BD43-B0CB-762D1296B6E3}" type="presParOf" srcId="{832764F8-A3FC-864B-A8E1-B7B5E4DCE2CD}" destId="{8E3C60F5-70CB-A149-84EF-A69FF9D6395C}"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BE61C42-5264-214F-AAA7-132325232872}" type="doc">
      <dgm:prSet loTypeId="urn:microsoft.com/office/officeart/2005/8/layout/cycle8" loCatId="" qsTypeId="urn:microsoft.com/office/officeart/2005/8/quickstyle/simple4" qsCatId="simple" csTypeId="urn:microsoft.com/office/officeart/2005/8/colors/accent1_2" csCatId="accent1" phldr="1"/>
      <dgm:spPr/>
    </dgm:pt>
    <dgm:pt modelId="{9B995AEC-3C27-0F40-91B9-5E50493DEC38}">
      <dgm:prSet phldrT="[Text]" custT="1"/>
      <dgm:spPr/>
      <dgm:t>
        <a:bodyPr/>
        <a:lstStyle/>
        <a:p>
          <a:r>
            <a:rPr lang="zh-CN" altLang="en-US" sz="1050" dirty="0" smtClean="0"/>
            <a:t>客流预测</a:t>
          </a:r>
          <a:endParaRPr lang="en-US" sz="1050" dirty="0"/>
        </a:p>
      </dgm:t>
    </dgm:pt>
    <dgm:pt modelId="{215D0954-CE3F-9643-8079-19C8217D3B7B}" type="parTrans" cxnId="{DE1B4D7E-72BC-E344-9E47-5E2F04C59F24}">
      <dgm:prSet/>
      <dgm:spPr/>
      <dgm:t>
        <a:bodyPr/>
        <a:lstStyle/>
        <a:p>
          <a:endParaRPr lang="en-US" sz="800"/>
        </a:p>
      </dgm:t>
    </dgm:pt>
    <dgm:pt modelId="{E9AEB55B-6FD0-9743-B05F-F8C9FD9347C8}" type="sibTrans" cxnId="{DE1B4D7E-72BC-E344-9E47-5E2F04C59F24}">
      <dgm:prSet/>
      <dgm:spPr/>
      <dgm:t>
        <a:bodyPr/>
        <a:lstStyle/>
        <a:p>
          <a:endParaRPr lang="en-US" sz="800"/>
        </a:p>
      </dgm:t>
    </dgm:pt>
    <dgm:pt modelId="{5B5EA009-5595-5B44-A0DD-C5795F5D8E9F}">
      <dgm:prSet phldrT="[Text]" custT="1"/>
      <dgm:spPr/>
      <dgm:t>
        <a:bodyPr/>
        <a:lstStyle/>
        <a:p>
          <a:r>
            <a:rPr lang="zh-CN" altLang="en-US" sz="1050" dirty="0" smtClean="0"/>
            <a:t>车辆调配</a:t>
          </a:r>
          <a:endParaRPr lang="en-US" sz="1050" dirty="0"/>
        </a:p>
      </dgm:t>
    </dgm:pt>
    <dgm:pt modelId="{C3411DB7-9522-8B4A-A83B-963C1E0F1388}" type="parTrans" cxnId="{EB265694-00FA-5246-BCFF-9DA4416E4A68}">
      <dgm:prSet/>
      <dgm:spPr/>
      <dgm:t>
        <a:bodyPr/>
        <a:lstStyle/>
        <a:p>
          <a:endParaRPr lang="en-US" sz="800"/>
        </a:p>
      </dgm:t>
    </dgm:pt>
    <dgm:pt modelId="{C6718F7E-A680-C443-80E3-317D227D30EC}" type="sibTrans" cxnId="{EB265694-00FA-5246-BCFF-9DA4416E4A68}">
      <dgm:prSet/>
      <dgm:spPr/>
      <dgm:t>
        <a:bodyPr/>
        <a:lstStyle/>
        <a:p>
          <a:endParaRPr lang="en-US" sz="800"/>
        </a:p>
      </dgm:t>
    </dgm:pt>
    <dgm:pt modelId="{D57306C7-12B4-AC4A-B2CE-50E3C9496DB3}">
      <dgm:prSet phldrT="[Text]" custT="1"/>
      <dgm:spPr>
        <a:solidFill>
          <a:schemeClr val="accent1">
            <a:lumMod val="60000"/>
            <a:lumOff val="40000"/>
          </a:schemeClr>
        </a:solidFill>
      </dgm:spPr>
      <dgm:t>
        <a:bodyPr/>
        <a:lstStyle/>
        <a:p>
          <a:r>
            <a:rPr lang="zh-CN" altLang="en-US" sz="1050" dirty="0" smtClean="0"/>
            <a:t>处理评价</a:t>
          </a:r>
          <a:endParaRPr lang="en-US" sz="1050" dirty="0"/>
        </a:p>
      </dgm:t>
    </dgm:pt>
    <dgm:pt modelId="{779ED081-3F91-214A-809B-FE001C6C41FE}" type="parTrans" cxnId="{592E13C7-B182-C14D-8BD2-37ECD16290B1}">
      <dgm:prSet/>
      <dgm:spPr/>
      <dgm:t>
        <a:bodyPr/>
        <a:lstStyle/>
        <a:p>
          <a:endParaRPr lang="en-US" sz="800"/>
        </a:p>
      </dgm:t>
    </dgm:pt>
    <dgm:pt modelId="{A70BCE3C-A363-A145-9B37-A92619E6871E}" type="sibTrans" cxnId="{592E13C7-B182-C14D-8BD2-37ECD16290B1}">
      <dgm:prSet/>
      <dgm:spPr/>
      <dgm:t>
        <a:bodyPr/>
        <a:lstStyle/>
        <a:p>
          <a:endParaRPr lang="en-US" sz="800"/>
        </a:p>
      </dgm:t>
    </dgm:pt>
    <dgm:pt modelId="{686DDE10-F470-1C48-A66B-10F910A3F6D4}">
      <dgm:prSet custT="1"/>
      <dgm:spPr/>
      <dgm:t>
        <a:bodyPr/>
        <a:lstStyle/>
        <a:p>
          <a:r>
            <a:rPr lang="zh-CN" altLang="en-US" sz="1050" dirty="0" smtClean="0"/>
            <a:t>线路设计</a:t>
          </a:r>
          <a:endParaRPr lang="en-US" sz="1050" dirty="0"/>
        </a:p>
      </dgm:t>
    </dgm:pt>
    <dgm:pt modelId="{D09C1399-F618-864C-84CE-A47892304B41}" type="parTrans" cxnId="{2AA12C39-A369-814F-8C18-8F5A9648FEF5}">
      <dgm:prSet/>
      <dgm:spPr/>
      <dgm:t>
        <a:bodyPr/>
        <a:lstStyle/>
        <a:p>
          <a:endParaRPr lang="en-US" sz="800"/>
        </a:p>
      </dgm:t>
    </dgm:pt>
    <dgm:pt modelId="{4BBACA4A-409F-D041-8CAD-B89074A45CB0}" type="sibTrans" cxnId="{2AA12C39-A369-814F-8C18-8F5A9648FEF5}">
      <dgm:prSet/>
      <dgm:spPr/>
      <dgm:t>
        <a:bodyPr/>
        <a:lstStyle/>
        <a:p>
          <a:endParaRPr lang="en-US" sz="800"/>
        </a:p>
      </dgm:t>
    </dgm:pt>
    <dgm:pt modelId="{832764F8-A3FC-864B-A8E1-B7B5E4DCE2CD}" type="pres">
      <dgm:prSet presAssocID="{DBE61C42-5264-214F-AAA7-132325232872}" presName="compositeShape" presStyleCnt="0">
        <dgm:presLayoutVars>
          <dgm:chMax val="7"/>
          <dgm:dir/>
          <dgm:resizeHandles val="exact"/>
        </dgm:presLayoutVars>
      </dgm:prSet>
      <dgm:spPr/>
    </dgm:pt>
    <dgm:pt modelId="{4700B0CC-6431-3F44-A77F-0BD5C8BEC4F3}" type="pres">
      <dgm:prSet presAssocID="{DBE61C42-5264-214F-AAA7-132325232872}" presName="wedge1" presStyleLbl="node1" presStyleIdx="0" presStyleCnt="4"/>
      <dgm:spPr/>
      <dgm:t>
        <a:bodyPr/>
        <a:lstStyle/>
        <a:p>
          <a:endParaRPr lang="zh-CN" altLang="en-US"/>
        </a:p>
      </dgm:t>
    </dgm:pt>
    <dgm:pt modelId="{785CFE71-1C63-334B-8FAE-1E73E9B09FCC}" type="pres">
      <dgm:prSet presAssocID="{DBE61C42-5264-214F-AAA7-132325232872}" presName="dummy1a" presStyleCnt="0"/>
      <dgm:spPr/>
    </dgm:pt>
    <dgm:pt modelId="{66756A3C-CBCD-3848-8B5A-2E311EFC598F}" type="pres">
      <dgm:prSet presAssocID="{DBE61C42-5264-214F-AAA7-132325232872}" presName="dummy1b" presStyleCnt="0"/>
      <dgm:spPr/>
    </dgm:pt>
    <dgm:pt modelId="{E98FC9E2-70D1-294D-A5D9-13A719B2E5AA}" type="pres">
      <dgm:prSet presAssocID="{DBE61C42-5264-214F-AAA7-132325232872}" presName="wedge1Tx" presStyleLbl="node1" presStyleIdx="0" presStyleCnt="4">
        <dgm:presLayoutVars>
          <dgm:chMax val="0"/>
          <dgm:chPref val="0"/>
          <dgm:bulletEnabled val="1"/>
        </dgm:presLayoutVars>
      </dgm:prSet>
      <dgm:spPr/>
      <dgm:t>
        <a:bodyPr/>
        <a:lstStyle/>
        <a:p>
          <a:endParaRPr lang="zh-CN" altLang="en-US"/>
        </a:p>
      </dgm:t>
    </dgm:pt>
    <dgm:pt modelId="{FFAB193B-AFDA-544C-9A07-2F1155D51C58}" type="pres">
      <dgm:prSet presAssocID="{DBE61C42-5264-214F-AAA7-132325232872}" presName="wedge2" presStyleLbl="node1" presStyleIdx="1" presStyleCnt="4"/>
      <dgm:spPr/>
      <dgm:t>
        <a:bodyPr/>
        <a:lstStyle/>
        <a:p>
          <a:endParaRPr lang="zh-CN" altLang="en-US"/>
        </a:p>
      </dgm:t>
    </dgm:pt>
    <dgm:pt modelId="{51039E23-A4F1-C24A-BCE2-0589214663FB}" type="pres">
      <dgm:prSet presAssocID="{DBE61C42-5264-214F-AAA7-132325232872}" presName="dummy2a" presStyleCnt="0"/>
      <dgm:spPr/>
    </dgm:pt>
    <dgm:pt modelId="{9E7ADA53-110B-AB42-9248-E919327E7DA2}" type="pres">
      <dgm:prSet presAssocID="{DBE61C42-5264-214F-AAA7-132325232872}" presName="dummy2b" presStyleCnt="0"/>
      <dgm:spPr/>
    </dgm:pt>
    <dgm:pt modelId="{51E5D6BF-6587-6F4A-A90E-0DB67832A12D}" type="pres">
      <dgm:prSet presAssocID="{DBE61C42-5264-214F-AAA7-132325232872}" presName="wedge2Tx" presStyleLbl="node1" presStyleIdx="1" presStyleCnt="4">
        <dgm:presLayoutVars>
          <dgm:chMax val="0"/>
          <dgm:chPref val="0"/>
          <dgm:bulletEnabled val="1"/>
        </dgm:presLayoutVars>
      </dgm:prSet>
      <dgm:spPr/>
      <dgm:t>
        <a:bodyPr/>
        <a:lstStyle/>
        <a:p>
          <a:endParaRPr lang="zh-CN" altLang="en-US"/>
        </a:p>
      </dgm:t>
    </dgm:pt>
    <dgm:pt modelId="{FD7A8A3E-0714-3F4E-AC51-22BC4F075428}" type="pres">
      <dgm:prSet presAssocID="{DBE61C42-5264-214F-AAA7-132325232872}" presName="wedge3" presStyleLbl="node1" presStyleIdx="2" presStyleCnt="4"/>
      <dgm:spPr/>
      <dgm:t>
        <a:bodyPr/>
        <a:lstStyle/>
        <a:p>
          <a:endParaRPr lang="zh-CN" altLang="en-US"/>
        </a:p>
      </dgm:t>
    </dgm:pt>
    <dgm:pt modelId="{05EAAB2D-16FE-9B49-B78C-C22B83D6B221}" type="pres">
      <dgm:prSet presAssocID="{DBE61C42-5264-214F-AAA7-132325232872}" presName="dummy3a" presStyleCnt="0"/>
      <dgm:spPr/>
    </dgm:pt>
    <dgm:pt modelId="{CED75740-E061-FA49-874C-A57D8005308C}" type="pres">
      <dgm:prSet presAssocID="{DBE61C42-5264-214F-AAA7-132325232872}" presName="dummy3b" presStyleCnt="0"/>
      <dgm:spPr/>
    </dgm:pt>
    <dgm:pt modelId="{B6818BCF-7855-B84C-80B1-DB583277936C}" type="pres">
      <dgm:prSet presAssocID="{DBE61C42-5264-214F-AAA7-132325232872}" presName="wedge3Tx" presStyleLbl="node1" presStyleIdx="2" presStyleCnt="4">
        <dgm:presLayoutVars>
          <dgm:chMax val="0"/>
          <dgm:chPref val="0"/>
          <dgm:bulletEnabled val="1"/>
        </dgm:presLayoutVars>
      </dgm:prSet>
      <dgm:spPr/>
      <dgm:t>
        <a:bodyPr/>
        <a:lstStyle/>
        <a:p>
          <a:endParaRPr lang="zh-CN" altLang="en-US"/>
        </a:p>
      </dgm:t>
    </dgm:pt>
    <dgm:pt modelId="{B1C8DB31-24A3-FA49-9404-34C2E600F261}" type="pres">
      <dgm:prSet presAssocID="{DBE61C42-5264-214F-AAA7-132325232872}" presName="wedge4" presStyleLbl="node1" presStyleIdx="3" presStyleCnt="4"/>
      <dgm:spPr/>
      <dgm:t>
        <a:bodyPr/>
        <a:lstStyle/>
        <a:p>
          <a:endParaRPr lang="zh-CN" altLang="en-US"/>
        </a:p>
      </dgm:t>
    </dgm:pt>
    <dgm:pt modelId="{979ACB72-1C87-DE47-A82C-F2B3A73CADCC}" type="pres">
      <dgm:prSet presAssocID="{DBE61C42-5264-214F-AAA7-132325232872}" presName="dummy4a" presStyleCnt="0"/>
      <dgm:spPr/>
    </dgm:pt>
    <dgm:pt modelId="{EC10BCC4-1A72-2B4E-8646-83147C70D0F5}" type="pres">
      <dgm:prSet presAssocID="{DBE61C42-5264-214F-AAA7-132325232872}" presName="dummy4b" presStyleCnt="0"/>
      <dgm:spPr/>
    </dgm:pt>
    <dgm:pt modelId="{6E1326C9-6617-0146-B16C-0890F15BBD2D}" type="pres">
      <dgm:prSet presAssocID="{DBE61C42-5264-214F-AAA7-132325232872}" presName="wedge4Tx" presStyleLbl="node1" presStyleIdx="3" presStyleCnt="4">
        <dgm:presLayoutVars>
          <dgm:chMax val="0"/>
          <dgm:chPref val="0"/>
          <dgm:bulletEnabled val="1"/>
        </dgm:presLayoutVars>
      </dgm:prSet>
      <dgm:spPr/>
      <dgm:t>
        <a:bodyPr/>
        <a:lstStyle/>
        <a:p>
          <a:endParaRPr lang="zh-CN" altLang="en-US"/>
        </a:p>
      </dgm:t>
    </dgm:pt>
    <dgm:pt modelId="{953E1E69-C12E-204C-92B6-4870D31D6D75}" type="pres">
      <dgm:prSet presAssocID="{E9AEB55B-6FD0-9743-B05F-F8C9FD9347C8}" presName="arrowWedge1" presStyleLbl="fgSibTrans2D1" presStyleIdx="0" presStyleCnt="4"/>
      <dgm:spPr/>
    </dgm:pt>
    <dgm:pt modelId="{30A14A6C-80FD-1441-9CB4-ED3C9BCCB028}" type="pres">
      <dgm:prSet presAssocID="{4BBACA4A-409F-D041-8CAD-B89074A45CB0}" presName="arrowWedge2" presStyleLbl="fgSibTrans2D1" presStyleIdx="1" presStyleCnt="4"/>
      <dgm:spPr/>
    </dgm:pt>
    <dgm:pt modelId="{126AC4F1-635E-8E48-88C4-F6826D8A1797}" type="pres">
      <dgm:prSet presAssocID="{C6718F7E-A680-C443-80E3-317D227D30EC}" presName="arrowWedge3" presStyleLbl="fgSibTrans2D1" presStyleIdx="2" presStyleCnt="4"/>
      <dgm:spPr/>
    </dgm:pt>
    <dgm:pt modelId="{8E3C60F5-70CB-A149-84EF-A69FF9D6395C}" type="pres">
      <dgm:prSet presAssocID="{A70BCE3C-A363-A145-9B37-A92619E6871E}" presName="arrowWedge4" presStyleLbl="fgSibTrans2D1" presStyleIdx="3" presStyleCnt="4"/>
      <dgm:spPr/>
    </dgm:pt>
  </dgm:ptLst>
  <dgm:cxnLst>
    <dgm:cxn modelId="{24780DE2-F3DB-B14F-A8AB-5520EECFD908}" type="presOf" srcId="{5B5EA009-5595-5B44-A0DD-C5795F5D8E9F}" destId="{FD7A8A3E-0714-3F4E-AC51-22BC4F075428}" srcOrd="0" destOrd="0" presId="urn:microsoft.com/office/officeart/2005/8/layout/cycle8"/>
    <dgm:cxn modelId="{831D085E-22C4-4745-9F8F-AADFCF312C27}" type="presOf" srcId="{9B995AEC-3C27-0F40-91B9-5E50493DEC38}" destId="{4700B0CC-6431-3F44-A77F-0BD5C8BEC4F3}" srcOrd="0" destOrd="0" presId="urn:microsoft.com/office/officeart/2005/8/layout/cycle8"/>
    <dgm:cxn modelId="{EB265694-00FA-5246-BCFF-9DA4416E4A68}" srcId="{DBE61C42-5264-214F-AAA7-132325232872}" destId="{5B5EA009-5595-5B44-A0DD-C5795F5D8E9F}" srcOrd="2" destOrd="0" parTransId="{C3411DB7-9522-8B4A-A83B-963C1E0F1388}" sibTransId="{C6718F7E-A680-C443-80E3-317D227D30EC}"/>
    <dgm:cxn modelId="{06934176-6ACA-B140-84E3-7039C0D23E73}" type="presOf" srcId="{DBE61C42-5264-214F-AAA7-132325232872}" destId="{832764F8-A3FC-864B-A8E1-B7B5E4DCE2CD}" srcOrd="0" destOrd="0" presId="urn:microsoft.com/office/officeart/2005/8/layout/cycle8"/>
    <dgm:cxn modelId="{A0ED8184-433E-E243-9CBF-99BEEED43C57}" type="presOf" srcId="{686DDE10-F470-1C48-A66B-10F910A3F6D4}" destId="{51E5D6BF-6587-6F4A-A90E-0DB67832A12D}" srcOrd="1" destOrd="0" presId="urn:microsoft.com/office/officeart/2005/8/layout/cycle8"/>
    <dgm:cxn modelId="{2AA12C39-A369-814F-8C18-8F5A9648FEF5}" srcId="{DBE61C42-5264-214F-AAA7-132325232872}" destId="{686DDE10-F470-1C48-A66B-10F910A3F6D4}" srcOrd="1" destOrd="0" parTransId="{D09C1399-F618-864C-84CE-A47892304B41}" sibTransId="{4BBACA4A-409F-D041-8CAD-B89074A45CB0}"/>
    <dgm:cxn modelId="{592E13C7-B182-C14D-8BD2-37ECD16290B1}" srcId="{DBE61C42-5264-214F-AAA7-132325232872}" destId="{D57306C7-12B4-AC4A-B2CE-50E3C9496DB3}" srcOrd="3" destOrd="0" parTransId="{779ED081-3F91-214A-809B-FE001C6C41FE}" sibTransId="{A70BCE3C-A363-A145-9B37-A92619E6871E}"/>
    <dgm:cxn modelId="{D3B6842C-5C7F-3F4A-B8F6-40721FEE9195}" type="presOf" srcId="{5B5EA009-5595-5B44-A0DD-C5795F5D8E9F}" destId="{B6818BCF-7855-B84C-80B1-DB583277936C}" srcOrd="1" destOrd="0" presId="urn:microsoft.com/office/officeart/2005/8/layout/cycle8"/>
    <dgm:cxn modelId="{DE1B4D7E-72BC-E344-9E47-5E2F04C59F24}" srcId="{DBE61C42-5264-214F-AAA7-132325232872}" destId="{9B995AEC-3C27-0F40-91B9-5E50493DEC38}" srcOrd="0" destOrd="0" parTransId="{215D0954-CE3F-9643-8079-19C8217D3B7B}" sibTransId="{E9AEB55B-6FD0-9743-B05F-F8C9FD9347C8}"/>
    <dgm:cxn modelId="{88EA9502-5DEF-A74F-B881-239B39008AC8}" type="presOf" srcId="{D57306C7-12B4-AC4A-B2CE-50E3C9496DB3}" destId="{6E1326C9-6617-0146-B16C-0890F15BBD2D}" srcOrd="1" destOrd="0" presId="urn:microsoft.com/office/officeart/2005/8/layout/cycle8"/>
    <dgm:cxn modelId="{9213C4B1-4160-1746-9500-A59ED030AFDF}" type="presOf" srcId="{686DDE10-F470-1C48-A66B-10F910A3F6D4}" destId="{FFAB193B-AFDA-544C-9A07-2F1155D51C58}" srcOrd="0" destOrd="0" presId="urn:microsoft.com/office/officeart/2005/8/layout/cycle8"/>
    <dgm:cxn modelId="{E4579C3F-A7B2-BD4A-A7D5-F9E3B9E41766}" type="presOf" srcId="{D57306C7-12B4-AC4A-B2CE-50E3C9496DB3}" destId="{B1C8DB31-24A3-FA49-9404-34C2E600F261}" srcOrd="0" destOrd="0" presId="urn:microsoft.com/office/officeart/2005/8/layout/cycle8"/>
    <dgm:cxn modelId="{EBFB35CE-11E6-C146-A2B4-3148B1F87720}" type="presOf" srcId="{9B995AEC-3C27-0F40-91B9-5E50493DEC38}" destId="{E98FC9E2-70D1-294D-A5D9-13A719B2E5AA}" srcOrd="1" destOrd="0" presId="urn:microsoft.com/office/officeart/2005/8/layout/cycle8"/>
    <dgm:cxn modelId="{9C2005E3-354C-2542-8A61-F70F026D3D81}" type="presParOf" srcId="{832764F8-A3FC-864B-A8E1-B7B5E4DCE2CD}" destId="{4700B0CC-6431-3F44-A77F-0BD5C8BEC4F3}" srcOrd="0" destOrd="0" presId="urn:microsoft.com/office/officeart/2005/8/layout/cycle8"/>
    <dgm:cxn modelId="{BE2C8610-1DC2-394E-B96E-A40C73236E53}" type="presParOf" srcId="{832764F8-A3FC-864B-A8E1-B7B5E4DCE2CD}" destId="{785CFE71-1C63-334B-8FAE-1E73E9B09FCC}" srcOrd="1" destOrd="0" presId="urn:microsoft.com/office/officeart/2005/8/layout/cycle8"/>
    <dgm:cxn modelId="{01DC1A07-9F87-F44D-A7B6-49EA33DC4E74}" type="presParOf" srcId="{832764F8-A3FC-864B-A8E1-B7B5E4DCE2CD}" destId="{66756A3C-CBCD-3848-8B5A-2E311EFC598F}" srcOrd="2" destOrd="0" presId="urn:microsoft.com/office/officeart/2005/8/layout/cycle8"/>
    <dgm:cxn modelId="{8F81701E-A13C-014F-9E6A-982E90E088E1}" type="presParOf" srcId="{832764F8-A3FC-864B-A8E1-B7B5E4DCE2CD}" destId="{E98FC9E2-70D1-294D-A5D9-13A719B2E5AA}" srcOrd="3" destOrd="0" presId="urn:microsoft.com/office/officeart/2005/8/layout/cycle8"/>
    <dgm:cxn modelId="{C82256A9-152E-DE44-82FD-58B8C5530C14}" type="presParOf" srcId="{832764F8-A3FC-864B-A8E1-B7B5E4DCE2CD}" destId="{FFAB193B-AFDA-544C-9A07-2F1155D51C58}" srcOrd="4" destOrd="0" presId="urn:microsoft.com/office/officeart/2005/8/layout/cycle8"/>
    <dgm:cxn modelId="{00B77DAE-3F49-FC49-87A6-5E6BCF00C367}" type="presParOf" srcId="{832764F8-A3FC-864B-A8E1-B7B5E4DCE2CD}" destId="{51039E23-A4F1-C24A-BCE2-0589214663FB}" srcOrd="5" destOrd="0" presId="urn:microsoft.com/office/officeart/2005/8/layout/cycle8"/>
    <dgm:cxn modelId="{5EE62065-C0F3-8642-807A-E06090E33474}" type="presParOf" srcId="{832764F8-A3FC-864B-A8E1-B7B5E4DCE2CD}" destId="{9E7ADA53-110B-AB42-9248-E919327E7DA2}" srcOrd="6" destOrd="0" presId="urn:microsoft.com/office/officeart/2005/8/layout/cycle8"/>
    <dgm:cxn modelId="{322CEB78-EA61-B44D-8637-6ADDA5D774FA}" type="presParOf" srcId="{832764F8-A3FC-864B-A8E1-B7B5E4DCE2CD}" destId="{51E5D6BF-6587-6F4A-A90E-0DB67832A12D}" srcOrd="7" destOrd="0" presId="urn:microsoft.com/office/officeart/2005/8/layout/cycle8"/>
    <dgm:cxn modelId="{470D2F9A-9660-E841-9533-6D3538F6D914}" type="presParOf" srcId="{832764F8-A3FC-864B-A8E1-B7B5E4DCE2CD}" destId="{FD7A8A3E-0714-3F4E-AC51-22BC4F075428}" srcOrd="8" destOrd="0" presId="urn:microsoft.com/office/officeart/2005/8/layout/cycle8"/>
    <dgm:cxn modelId="{12C395E9-858E-6A4F-8FD1-E25375EE177A}" type="presParOf" srcId="{832764F8-A3FC-864B-A8E1-B7B5E4DCE2CD}" destId="{05EAAB2D-16FE-9B49-B78C-C22B83D6B221}" srcOrd="9" destOrd="0" presId="urn:microsoft.com/office/officeart/2005/8/layout/cycle8"/>
    <dgm:cxn modelId="{D4A21625-D7AC-1C4E-8EF1-B5C59D8948AA}" type="presParOf" srcId="{832764F8-A3FC-864B-A8E1-B7B5E4DCE2CD}" destId="{CED75740-E061-FA49-874C-A57D8005308C}" srcOrd="10" destOrd="0" presId="urn:microsoft.com/office/officeart/2005/8/layout/cycle8"/>
    <dgm:cxn modelId="{8C9A33DC-FED6-5541-8A8B-0E60CF909F5A}" type="presParOf" srcId="{832764F8-A3FC-864B-A8E1-B7B5E4DCE2CD}" destId="{B6818BCF-7855-B84C-80B1-DB583277936C}" srcOrd="11" destOrd="0" presId="urn:microsoft.com/office/officeart/2005/8/layout/cycle8"/>
    <dgm:cxn modelId="{65FD0CE5-CF15-3549-A64D-A54D4525424C}" type="presParOf" srcId="{832764F8-A3FC-864B-A8E1-B7B5E4DCE2CD}" destId="{B1C8DB31-24A3-FA49-9404-34C2E600F261}" srcOrd="12" destOrd="0" presId="urn:microsoft.com/office/officeart/2005/8/layout/cycle8"/>
    <dgm:cxn modelId="{5FBEAB65-0DFB-2E4C-8085-C7D195C6EDDA}" type="presParOf" srcId="{832764F8-A3FC-864B-A8E1-B7B5E4DCE2CD}" destId="{979ACB72-1C87-DE47-A82C-F2B3A73CADCC}" srcOrd="13" destOrd="0" presId="urn:microsoft.com/office/officeart/2005/8/layout/cycle8"/>
    <dgm:cxn modelId="{6713A673-A1C1-064D-9764-5F07A836B7CD}" type="presParOf" srcId="{832764F8-A3FC-864B-A8E1-B7B5E4DCE2CD}" destId="{EC10BCC4-1A72-2B4E-8646-83147C70D0F5}" srcOrd="14" destOrd="0" presId="urn:microsoft.com/office/officeart/2005/8/layout/cycle8"/>
    <dgm:cxn modelId="{71F67DF3-91A1-1343-97BA-63B1ACD7F123}" type="presParOf" srcId="{832764F8-A3FC-864B-A8E1-B7B5E4DCE2CD}" destId="{6E1326C9-6617-0146-B16C-0890F15BBD2D}" srcOrd="15" destOrd="0" presId="urn:microsoft.com/office/officeart/2005/8/layout/cycle8"/>
    <dgm:cxn modelId="{202310AC-5059-EC40-916A-8816E7F76DE6}" type="presParOf" srcId="{832764F8-A3FC-864B-A8E1-B7B5E4DCE2CD}" destId="{953E1E69-C12E-204C-92B6-4870D31D6D75}" srcOrd="16" destOrd="0" presId="urn:microsoft.com/office/officeart/2005/8/layout/cycle8"/>
    <dgm:cxn modelId="{1976044D-2A44-3341-89A2-CE67DA4964FC}" type="presParOf" srcId="{832764F8-A3FC-864B-A8E1-B7B5E4DCE2CD}" destId="{30A14A6C-80FD-1441-9CB4-ED3C9BCCB028}" srcOrd="17" destOrd="0" presId="urn:microsoft.com/office/officeart/2005/8/layout/cycle8"/>
    <dgm:cxn modelId="{02CD0CE8-6A6C-F248-81DF-0617C208B60E}" type="presParOf" srcId="{832764F8-A3FC-864B-A8E1-B7B5E4DCE2CD}" destId="{126AC4F1-635E-8E48-88C4-F6826D8A1797}" srcOrd="18" destOrd="0" presId="urn:microsoft.com/office/officeart/2005/8/layout/cycle8"/>
    <dgm:cxn modelId="{4BAE8421-838B-A744-9C1E-77212F8235F9}" type="presParOf" srcId="{832764F8-A3FC-864B-A8E1-B7B5E4DCE2CD}" destId="{8E3C60F5-70CB-A149-84EF-A69FF9D6395C}"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606742-ADD0-429D-8941-5D65FB896186}"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dgm:pt modelId="{3D95C354-2A3B-4CB9-BA37-3E7D778A82B9}">
      <dgm:prSet phldrT="[文本]" custT="1"/>
      <dgm:spPr/>
      <dgm:t>
        <a:bodyPr/>
        <a:lstStyle/>
        <a:p>
          <a:r>
            <a:rPr lang="zh-CN" altLang="en-US" sz="1100" dirty="0" smtClean="0"/>
            <a:t>多种路径选择，</a:t>
          </a:r>
          <a:endParaRPr lang="en-US" altLang="zh-CN" sz="1100" dirty="0" smtClean="0"/>
        </a:p>
        <a:p>
          <a:r>
            <a:rPr lang="zh-CN" altLang="en-US" sz="1100" dirty="0" smtClean="0"/>
            <a:t>如何确定路径？</a:t>
          </a:r>
          <a:endParaRPr lang="zh-CN" altLang="en-US" sz="1100" dirty="0"/>
        </a:p>
      </dgm:t>
    </dgm:pt>
    <dgm:pt modelId="{680C2741-0744-4646-BA06-5AA0525A4FE7}" type="parTrans" cxnId="{C1FDE3DB-2ABA-4F7F-85D0-2832B664AA7F}">
      <dgm:prSet/>
      <dgm:spPr/>
      <dgm:t>
        <a:bodyPr/>
        <a:lstStyle/>
        <a:p>
          <a:endParaRPr lang="zh-CN" altLang="en-US" sz="1100"/>
        </a:p>
      </dgm:t>
    </dgm:pt>
    <dgm:pt modelId="{F343FA4F-682E-4E2F-98B1-4138B8182A0C}" type="sibTrans" cxnId="{C1FDE3DB-2ABA-4F7F-85D0-2832B664AA7F}">
      <dgm:prSet custT="1"/>
      <dgm:spPr/>
      <dgm:t>
        <a:bodyPr/>
        <a:lstStyle/>
        <a:p>
          <a:endParaRPr lang="zh-CN" altLang="en-US" sz="1100"/>
        </a:p>
      </dgm:t>
    </dgm:pt>
    <dgm:pt modelId="{6F661517-1ABD-48D8-9F06-7153E981B6FC}">
      <dgm:prSet phldrT="[文本]" custT="1"/>
      <dgm:spPr/>
      <dgm:t>
        <a:bodyPr/>
        <a:lstStyle/>
        <a:p>
          <a:pPr>
            <a:lnSpc>
              <a:spcPct val="100000"/>
            </a:lnSpc>
            <a:spcAft>
              <a:spcPts val="0"/>
            </a:spcAft>
          </a:pPr>
          <a:r>
            <a:rPr lang="zh-CN" altLang="en-US" sz="1100" dirty="0" smtClean="0"/>
            <a:t>参考官方路径算法结果</a:t>
          </a:r>
          <a:endParaRPr lang="en-US" altLang="zh-CN" sz="1100" dirty="0" smtClean="0"/>
        </a:p>
        <a:p>
          <a:pPr>
            <a:lnSpc>
              <a:spcPct val="100000"/>
            </a:lnSpc>
            <a:spcAft>
              <a:spcPts val="0"/>
            </a:spcAft>
          </a:pPr>
          <a:r>
            <a:rPr lang="zh-CN" altLang="en-US" sz="1100" dirty="0" smtClean="0"/>
            <a:t>生成乘车路径数据表</a:t>
          </a:r>
          <a:endParaRPr lang="zh-CN" altLang="en-US" sz="1100" dirty="0"/>
        </a:p>
      </dgm:t>
    </dgm:pt>
    <dgm:pt modelId="{470AA34A-A207-43F1-A4CB-CD23F3A9F6D6}" type="parTrans" cxnId="{5591BAEC-10D8-4154-B1D7-8DEA1BD3269A}">
      <dgm:prSet/>
      <dgm:spPr/>
      <dgm:t>
        <a:bodyPr/>
        <a:lstStyle/>
        <a:p>
          <a:endParaRPr lang="zh-CN" altLang="en-US" sz="1100"/>
        </a:p>
      </dgm:t>
    </dgm:pt>
    <dgm:pt modelId="{6FD70AD5-1BC0-47F9-A288-CB0DEE202D91}" type="sibTrans" cxnId="{5591BAEC-10D8-4154-B1D7-8DEA1BD3269A}">
      <dgm:prSet/>
      <dgm:spPr/>
      <dgm:t>
        <a:bodyPr/>
        <a:lstStyle/>
        <a:p>
          <a:endParaRPr lang="zh-CN" altLang="en-US" sz="1100"/>
        </a:p>
      </dgm:t>
    </dgm:pt>
    <dgm:pt modelId="{84BCA973-6415-4EE7-9720-F2DA185263FA}" type="pres">
      <dgm:prSet presAssocID="{AB606742-ADD0-429D-8941-5D65FB896186}" presName="linearFlow" presStyleCnt="0">
        <dgm:presLayoutVars>
          <dgm:resizeHandles val="exact"/>
        </dgm:presLayoutVars>
      </dgm:prSet>
      <dgm:spPr/>
      <dgm:t>
        <a:bodyPr/>
        <a:lstStyle/>
        <a:p>
          <a:endParaRPr lang="zh-CN" altLang="en-US"/>
        </a:p>
      </dgm:t>
    </dgm:pt>
    <dgm:pt modelId="{8C67FC0E-B582-48F3-A354-B41295EA7F76}" type="pres">
      <dgm:prSet presAssocID="{3D95C354-2A3B-4CB9-BA37-3E7D778A82B9}" presName="node" presStyleLbl="node1" presStyleIdx="0" presStyleCnt="2" custScaleX="125752" custScaleY="151198" custLinFactNeighborY="-28646">
        <dgm:presLayoutVars>
          <dgm:bulletEnabled val="1"/>
        </dgm:presLayoutVars>
      </dgm:prSet>
      <dgm:spPr/>
      <dgm:t>
        <a:bodyPr/>
        <a:lstStyle/>
        <a:p>
          <a:endParaRPr lang="zh-CN" altLang="en-US"/>
        </a:p>
      </dgm:t>
    </dgm:pt>
    <dgm:pt modelId="{AF490F0B-D080-42C9-8929-2837CF23C3C3}" type="pres">
      <dgm:prSet presAssocID="{F343FA4F-682E-4E2F-98B1-4138B8182A0C}" presName="sibTrans" presStyleLbl="sibTrans2D1" presStyleIdx="0" presStyleCnt="1"/>
      <dgm:spPr/>
      <dgm:t>
        <a:bodyPr/>
        <a:lstStyle/>
        <a:p>
          <a:endParaRPr lang="zh-CN" altLang="en-US"/>
        </a:p>
      </dgm:t>
    </dgm:pt>
    <dgm:pt modelId="{C9828755-CF6F-46D4-847A-CDCBFA11F1D3}" type="pres">
      <dgm:prSet presAssocID="{F343FA4F-682E-4E2F-98B1-4138B8182A0C}" presName="connectorText" presStyleLbl="sibTrans2D1" presStyleIdx="0" presStyleCnt="1"/>
      <dgm:spPr/>
      <dgm:t>
        <a:bodyPr/>
        <a:lstStyle/>
        <a:p>
          <a:endParaRPr lang="zh-CN" altLang="en-US"/>
        </a:p>
      </dgm:t>
    </dgm:pt>
    <dgm:pt modelId="{EA9A4CB6-E7FC-485F-A5CD-67D030B801E1}" type="pres">
      <dgm:prSet presAssocID="{6F661517-1ABD-48D8-9F06-7153E981B6FC}" presName="node" presStyleLbl="node1" presStyleIdx="1" presStyleCnt="2" custScaleX="125752" custScaleY="141803">
        <dgm:presLayoutVars>
          <dgm:bulletEnabled val="1"/>
        </dgm:presLayoutVars>
      </dgm:prSet>
      <dgm:spPr/>
      <dgm:t>
        <a:bodyPr/>
        <a:lstStyle/>
        <a:p>
          <a:endParaRPr lang="zh-CN" altLang="en-US"/>
        </a:p>
      </dgm:t>
    </dgm:pt>
  </dgm:ptLst>
  <dgm:cxnLst>
    <dgm:cxn modelId="{B5F45B9D-90BD-4E2C-8FCC-E5FD18FF3705}" type="presOf" srcId="{6F661517-1ABD-48D8-9F06-7153E981B6FC}" destId="{EA9A4CB6-E7FC-485F-A5CD-67D030B801E1}" srcOrd="0" destOrd="0" presId="urn:microsoft.com/office/officeart/2005/8/layout/process2"/>
    <dgm:cxn modelId="{6F471A46-DDB6-4EA4-9477-45B3B2C80411}" type="presOf" srcId="{F343FA4F-682E-4E2F-98B1-4138B8182A0C}" destId="{C9828755-CF6F-46D4-847A-CDCBFA11F1D3}" srcOrd="1" destOrd="0" presId="urn:microsoft.com/office/officeart/2005/8/layout/process2"/>
    <dgm:cxn modelId="{EACD6B85-1D0D-490C-896E-1C7C6B46083B}" type="presOf" srcId="{AB606742-ADD0-429D-8941-5D65FB896186}" destId="{84BCA973-6415-4EE7-9720-F2DA185263FA}" srcOrd="0" destOrd="0" presId="urn:microsoft.com/office/officeart/2005/8/layout/process2"/>
    <dgm:cxn modelId="{5591BAEC-10D8-4154-B1D7-8DEA1BD3269A}" srcId="{AB606742-ADD0-429D-8941-5D65FB896186}" destId="{6F661517-1ABD-48D8-9F06-7153E981B6FC}" srcOrd="1" destOrd="0" parTransId="{470AA34A-A207-43F1-A4CB-CD23F3A9F6D6}" sibTransId="{6FD70AD5-1BC0-47F9-A288-CB0DEE202D91}"/>
    <dgm:cxn modelId="{BEF55792-BA06-4AC7-9103-92EF15BCD2B3}" type="presOf" srcId="{F343FA4F-682E-4E2F-98B1-4138B8182A0C}" destId="{AF490F0B-D080-42C9-8929-2837CF23C3C3}" srcOrd="0" destOrd="0" presId="urn:microsoft.com/office/officeart/2005/8/layout/process2"/>
    <dgm:cxn modelId="{C1FDE3DB-2ABA-4F7F-85D0-2832B664AA7F}" srcId="{AB606742-ADD0-429D-8941-5D65FB896186}" destId="{3D95C354-2A3B-4CB9-BA37-3E7D778A82B9}" srcOrd="0" destOrd="0" parTransId="{680C2741-0744-4646-BA06-5AA0525A4FE7}" sibTransId="{F343FA4F-682E-4E2F-98B1-4138B8182A0C}"/>
    <dgm:cxn modelId="{7B5C0700-2B6B-4AB8-8C20-AE5E06E7CC77}" type="presOf" srcId="{3D95C354-2A3B-4CB9-BA37-3E7D778A82B9}" destId="{8C67FC0E-B582-48F3-A354-B41295EA7F76}" srcOrd="0" destOrd="0" presId="urn:microsoft.com/office/officeart/2005/8/layout/process2"/>
    <dgm:cxn modelId="{1B77E147-E006-4A19-AF7F-D080E20158CD}" type="presParOf" srcId="{84BCA973-6415-4EE7-9720-F2DA185263FA}" destId="{8C67FC0E-B582-48F3-A354-B41295EA7F76}" srcOrd="0" destOrd="0" presId="urn:microsoft.com/office/officeart/2005/8/layout/process2"/>
    <dgm:cxn modelId="{00BB9EEC-E056-43B8-9400-D67F2FB6C8FF}" type="presParOf" srcId="{84BCA973-6415-4EE7-9720-F2DA185263FA}" destId="{AF490F0B-D080-42C9-8929-2837CF23C3C3}" srcOrd="1" destOrd="0" presId="urn:microsoft.com/office/officeart/2005/8/layout/process2"/>
    <dgm:cxn modelId="{4EA0F3BA-5760-4F03-B052-3522D76A17F7}" type="presParOf" srcId="{AF490F0B-D080-42C9-8929-2837CF23C3C3}" destId="{C9828755-CF6F-46D4-847A-CDCBFA11F1D3}" srcOrd="0" destOrd="0" presId="urn:microsoft.com/office/officeart/2005/8/layout/process2"/>
    <dgm:cxn modelId="{EA123123-83D1-4243-A47A-93EA551C441A}" type="presParOf" srcId="{84BCA973-6415-4EE7-9720-F2DA185263FA}" destId="{EA9A4CB6-E7FC-485F-A5CD-67D030B801E1}" srcOrd="2" destOrd="0" presId="urn:microsoft.com/office/officeart/2005/8/layout/process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56D19D-DBEF-1C48-B3B2-5A25DF828234}" type="doc">
      <dgm:prSet loTypeId="urn:microsoft.com/office/officeart/2005/8/layout/StepDownProcess" loCatId="" qsTypeId="urn:microsoft.com/office/officeart/2005/8/quickstyle/simple4" qsCatId="simple" csTypeId="urn:microsoft.com/office/officeart/2005/8/colors/accent3_2" csCatId="accent3" phldr="1"/>
      <dgm:spPr/>
      <dgm:t>
        <a:bodyPr/>
        <a:lstStyle/>
        <a:p>
          <a:endParaRPr lang="en-US"/>
        </a:p>
      </dgm:t>
    </dgm:pt>
    <dgm:pt modelId="{E4BB1868-AD93-B142-96C1-58E7E5B549CB}">
      <dgm:prSet phldrT="[Text]"/>
      <dgm:spPr/>
      <dgm:t>
        <a:bodyPr/>
        <a:lstStyle/>
        <a:p>
          <a:r>
            <a:rPr lang="zh-CN" altLang="en-US" dirty="0" smtClean="0"/>
            <a:t>一卡通乘客刷卡数据</a:t>
          </a:r>
          <a:endParaRPr lang="en-US" dirty="0"/>
        </a:p>
      </dgm:t>
    </dgm:pt>
    <dgm:pt modelId="{BB91197D-FBEC-CA4E-AF84-5AB4969933B2}" type="parTrans" cxnId="{86F06E62-BC8A-E240-9B79-A6049C9BA842}">
      <dgm:prSet/>
      <dgm:spPr/>
      <dgm:t>
        <a:bodyPr/>
        <a:lstStyle/>
        <a:p>
          <a:endParaRPr lang="en-US"/>
        </a:p>
      </dgm:t>
    </dgm:pt>
    <dgm:pt modelId="{9EF9D4F1-5F70-D740-94B8-E8B422793677}" type="sibTrans" cxnId="{86F06E62-BC8A-E240-9B79-A6049C9BA842}">
      <dgm:prSet/>
      <dgm:spPr/>
      <dgm:t>
        <a:bodyPr/>
        <a:lstStyle/>
        <a:p>
          <a:endParaRPr lang="en-US"/>
        </a:p>
      </dgm:t>
    </dgm:pt>
    <dgm:pt modelId="{73376EEC-C960-D045-ABDD-2FF418BF6515}">
      <dgm:prSet phldrT="[Text]"/>
      <dgm:spPr/>
      <dgm:t>
        <a:bodyPr/>
        <a:lstStyle/>
        <a:p>
          <a:r>
            <a:rPr lang="zh-CN" altLang="en-US" dirty="0" smtClean="0"/>
            <a:t>数据清洗</a:t>
          </a:r>
          <a:endParaRPr lang="en-US" dirty="0"/>
        </a:p>
      </dgm:t>
    </dgm:pt>
    <dgm:pt modelId="{1C94EA2E-0C99-D249-9096-076BC3F73CB9}" type="parTrans" cxnId="{52BBEC91-C029-8A49-8CC1-C751A592457A}">
      <dgm:prSet/>
      <dgm:spPr/>
      <dgm:t>
        <a:bodyPr/>
        <a:lstStyle/>
        <a:p>
          <a:endParaRPr lang="en-US"/>
        </a:p>
      </dgm:t>
    </dgm:pt>
    <dgm:pt modelId="{4F114163-3594-144D-BC5B-4B3E9E3E76CD}" type="sibTrans" cxnId="{52BBEC91-C029-8A49-8CC1-C751A592457A}">
      <dgm:prSet/>
      <dgm:spPr/>
      <dgm:t>
        <a:bodyPr/>
        <a:lstStyle/>
        <a:p>
          <a:endParaRPr lang="en-US"/>
        </a:p>
      </dgm:t>
    </dgm:pt>
    <dgm:pt modelId="{8F2B29DA-BE69-1E43-9952-B32A7E442E48}">
      <dgm:prSet phldrT="[Text]"/>
      <dgm:spPr/>
      <dgm:t>
        <a:bodyPr/>
        <a:lstStyle/>
        <a:p>
          <a:r>
            <a:rPr lang="zh-CN" altLang="en-US" dirty="0" smtClean="0"/>
            <a:t>地铁乘客</a:t>
          </a:r>
          <a:r>
            <a:rPr lang="en-US" altLang="zh-CN" dirty="0" smtClean="0"/>
            <a:t>OD</a:t>
          </a:r>
          <a:r>
            <a:rPr lang="zh-CN" altLang="en-US" smtClean="0"/>
            <a:t>对数据</a:t>
          </a:r>
          <a:endParaRPr lang="en-US"/>
        </a:p>
      </dgm:t>
    </dgm:pt>
    <dgm:pt modelId="{F4A1441C-7327-2649-9AA3-94B9A80CE35F}" type="parTrans" cxnId="{C61E3C0C-FC3A-2948-80DC-19DD4FBDAD68}">
      <dgm:prSet/>
      <dgm:spPr/>
      <dgm:t>
        <a:bodyPr/>
        <a:lstStyle/>
        <a:p>
          <a:endParaRPr lang="en-US"/>
        </a:p>
      </dgm:t>
    </dgm:pt>
    <dgm:pt modelId="{4494D352-D943-104C-970E-4F77FAA070AE}" type="sibTrans" cxnId="{C61E3C0C-FC3A-2948-80DC-19DD4FBDAD68}">
      <dgm:prSet/>
      <dgm:spPr/>
      <dgm:t>
        <a:bodyPr/>
        <a:lstStyle/>
        <a:p>
          <a:endParaRPr lang="en-US"/>
        </a:p>
      </dgm:t>
    </dgm:pt>
    <dgm:pt modelId="{DF9E2971-7811-F142-AB66-810A55C4CA93}">
      <dgm:prSet phldrT="[Text]"/>
      <dgm:spPr/>
      <dgm:t>
        <a:bodyPr/>
        <a:lstStyle/>
        <a:p>
          <a:r>
            <a:rPr lang="zh-CN" altLang="en-US" dirty="0" smtClean="0"/>
            <a:t>分类汇总</a:t>
          </a:r>
          <a:endParaRPr lang="en-US" dirty="0"/>
        </a:p>
      </dgm:t>
    </dgm:pt>
    <dgm:pt modelId="{B418BFB3-9DC8-4E43-B562-0BF907D664E2}" type="parTrans" cxnId="{E11C1A7D-A3E6-9F4A-8AF4-78ADD416E71E}">
      <dgm:prSet/>
      <dgm:spPr/>
      <dgm:t>
        <a:bodyPr/>
        <a:lstStyle/>
        <a:p>
          <a:endParaRPr lang="en-US"/>
        </a:p>
      </dgm:t>
    </dgm:pt>
    <dgm:pt modelId="{6B4C99D5-D736-DC40-AB95-CBE4AA077433}" type="sibTrans" cxnId="{E11C1A7D-A3E6-9F4A-8AF4-78ADD416E71E}">
      <dgm:prSet/>
      <dgm:spPr/>
      <dgm:t>
        <a:bodyPr/>
        <a:lstStyle/>
        <a:p>
          <a:endParaRPr lang="en-US"/>
        </a:p>
      </dgm:t>
    </dgm:pt>
    <dgm:pt modelId="{06A1CC80-4EB3-BB4E-B154-B6A289DCC983}">
      <dgm:prSet phldrT="[Text]"/>
      <dgm:spPr/>
      <dgm:t>
        <a:bodyPr/>
        <a:lstStyle/>
        <a:p>
          <a:r>
            <a:rPr lang="zh-CN" altLang="en-US" dirty="0" smtClean="0"/>
            <a:t>地铁站</a:t>
          </a:r>
          <a:r>
            <a:rPr lang="en-US" altLang="zh-CN" dirty="0" smtClean="0"/>
            <a:t>OD</a:t>
          </a:r>
          <a:r>
            <a:rPr lang="zh-CN" altLang="en-US" dirty="0" smtClean="0"/>
            <a:t>对数据</a:t>
          </a:r>
          <a:endParaRPr lang="en-US" dirty="0"/>
        </a:p>
      </dgm:t>
    </dgm:pt>
    <dgm:pt modelId="{35D93151-09BD-3F41-8C0C-2EE05347E903}" type="parTrans" cxnId="{8382ADF9-1CC5-CA48-B99B-C3A658B22A38}">
      <dgm:prSet/>
      <dgm:spPr/>
      <dgm:t>
        <a:bodyPr/>
        <a:lstStyle/>
        <a:p>
          <a:endParaRPr lang="en-US"/>
        </a:p>
      </dgm:t>
    </dgm:pt>
    <dgm:pt modelId="{C53163E7-1E51-C149-8C66-ED895456678A}" type="sibTrans" cxnId="{8382ADF9-1CC5-CA48-B99B-C3A658B22A38}">
      <dgm:prSet/>
      <dgm:spPr/>
      <dgm:t>
        <a:bodyPr/>
        <a:lstStyle/>
        <a:p>
          <a:endParaRPr lang="en-US"/>
        </a:p>
      </dgm:t>
    </dgm:pt>
    <dgm:pt modelId="{3F7F323F-CEF7-404F-A82A-A65B2405517D}">
      <dgm:prSet phldrT="[Text]" custT="1"/>
      <dgm:spPr/>
      <dgm:t>
        <a:bodyPr/>
        <a:lstStyle/>
        <a:p>
          <a:r>
            <a:rPr lang="zh-CN" altLang="en-US" sz="1100" dirty="0" smtClean="0"/>
            <a:t>客流量统计</a:t>
          </a:r>
          <a:endParaRPr lang="en-US" sz="1100" dirty="0"/>
        </a:p>
      </dgm:t>
    </dgm:pt>
    <dgm:pt modelId="{6CCCBA1B-06B4-7D4D-9DEB-C9443D298606}" type="parTrans" cxnId="{7FA3DAFF-B500-EB43-848F-D4C127AECB09}">
      <dgm:prSet/>
      <dgm:spPr/>
      <dgm:t>
        <a:bodyPr/>
        <a:lstStyle/>
        <a:p>
          <a:endParaRPr lang="en-US"/>
        </a:p>
      </dgm:t>
    </dgm:pt>
    <dgm:pt modelId="{F8CAD871-A8B1-D84B-A328-2A53D29EC99D}" type="sibTrans" cxnId="{7FA3DAFF-B500-EB43-848F-D4C127AECB09}">
      <dgm:prSet/>
      <dgm:spPr/>
      <dgm:t>
        <a:bodyPr/>
        <a:lstStyle/>
        <a:p>
          <a:endParaRPr lang="en-US"/>
        </a:p>
      </dgm:t>
    </dgm:pt>
    <dgm:pt modelId="{65707768-3590-FF47-A21C-C2B6DB0A37E6}" type="pres">
      <dgm:prSet presAssocID="{1D56D19D-DBEF-1C48-B3B2-5A25DF828234}" presName="rootnode" presStyleCnt="0">
        <dgm:presLayoutVars>
          <dgm:chMax/>
          <dgm:chPref/>
          <dgm:dir/>
          <dgm:animLvl val="lvl"/>
        </dgm:presLayoutVars>
      </dgm:prSet>
      <dgm:spPr/>
      <dgm:t>
        <a:bodyPr/>
        <a:lstStyle/>
        <a:p>
          <a:endParaRPr lang="zh-CN" altLang="en-US"/>
        </a:p>
      </dgm:t>
    </dgm:pt>
    <dgm:pt modelId="{A76A54B3-20FB-934B-A979-E38434CB1240}" type="pres">
      <dgm:prSet presAssocID="{E4BB1868-AD93-B142-96C1-58E7E5B549CB}" presName="composite" presStyleCnt="0"/>
      <dgm:spPr/>
    </dgm:pt>
    <dgm:pt modelId="{D7E17F03-5134-304A-96E6-9B406EA14D84}" type="pres">
      <dgm:prSet presAssocID="{E4BB1868-AD93-B142-96C1-58E7E5B549CB}" presName="bentUpArrow1" presStyleLbl="alignImgPlace1" presStyleIdx="0" presStyleCnt="2"/>
      <dgm:spPr>
        <a:solidFill>
          <a:schemeClr val="accent5">
            <a:lumMod val="60000"/>
            <a:lumOff val="40000"/>
          </a:schemeClr>
        </a:solidFill>
      </dgm:spPr>
    </dgm:pt>
    <dgm:pt modelId="{3D239245-6263-E54A-97B0-4AC81C43A1C6}" type="pres">
      <dgm:prSet presAssocID="{E4BB1868-AD93-B142-96C1-58E7E5B549CB}" presName="ParentText" presStyleLbl="node1" presStyleIdx="0" presStyleCnt="3">
        <dgm:presLayoutVars>
          <dgm:chMax val="1"/>
          <dgm:chPref val="1"/>
          <dgm:bulletEnabled val="1"/>
        </dgm:presLayoutVars>
      </dgm:prSet>
      <dgm:spPr/>
      <dgm:t>
        <a:bodyPr/>
        <a:lstStyle/>
        <a:p>
          <a:endParaRPr lang="zh-CN" altLang="en-US"/>
        </a:p>
      </dgm:t>
    </dgm:pt>
    <dgm:pt modelId="{34586AD8-C2A8-A346-8BC3-AA7C49A362A5}" type="pres">
      <dgm:prSet presAssocID="{E4BB1868-AD93-B142-96C1-58E7E5B549CB}" presName="ChildText" presStyleLbl="revTx" presStyleIdx="0" presStyleCnt="3">
        <dgm:presLayoutVars>
          <dgm:chMax val="0"/>
          <dgm:chPref val="0"/>
          <dgm:bulletEnabled val="1"/>
        </dgm:presLayoutVars>
      </dgm:prSet>
      <dgm:spPr/>
      <dgm:t>
        <a:bodyPr/>
        <a:lstStyle/>
        <a:p>
          <a:endParaRPr lang="zh-CN" altLang="en-US"/>
        </a:p>
      </dgm:t>
    </dgm:pt>
    <dgm:pt modelId="{180B3FAA-82FB-D345-9542-ACF0287F9F37}" type="pres">
      <dgm:prSet presAssocID="{9EF9D4F1-5F70-D740-94B8-E8B422793677}" presName="sibTrans" presStyleCnt="0"/>
      <dgm:spPr/>
    </dgm:pt>
    <dgm:pt modelId="{7C6F3DBB-A5F7-5D49-8EA1-522988F8B66B}" type="pres">
      <dgm:prSet presAssocID="{8F2B29DA-BE69-1E43-9952-B32A7E442E48}" presName="composite" presStyleCnt="0"/>
      <dgm:spPr/>
    </dgm:pt>
    <dgm:pt modelId="{3D9318A4-DE8D-EF41-A149-2D5A692D4F7F}" type="pres">
      <dgm:prSet presAssocID="{8F2B29DA-BE69-1E43-9952-B32A7E442E48}" presName="bentUpArrow1" presStyleLbl="alignImgPlace1" presStyleIdx="1" presStyleCnt="2"/>
      <dgm:spPr>
        <a:solidFill>
          <a:schemeClr val="accent5">
            <a:lumMod val="60000"/>
            <a:lumOff val="40000"/>
          </a:schemeClr>
        </a:solidFill>
      </dgm:spPr>
    </dgm:pt>
    <dgm:pt modelId="{168F0092-E38A-3D45-B03D-69E3CD9A61F4}" type="pres">
      <dgm:prSet presAssocID="{8F2B29DA-BE69-1E43-9952-B32A7E442E48}" presName="ParentText" presStyleLbl="node1" presStyleIdx="1" presStyleCnt="3">
        <dgm:presLayoutVars>
          <dgm:chMax val="1"/>
          <dgm:chPref val="1"/>
          <dgm:bulletEnabled val="1"/>
        </dgm:presLayoutVars>
      </dgm:prSet>
      <dgm:spPr/>
      <dgm:t>
        <a:bodyPr/>
        <a:lstStyle/>
        <a:p>
          <a:endParaRPr lang="en-US"/>
        </a:p>
      </dgm:t>
    </dgm:pt>
    <dgm:pt modelId="{B97AC488-A62F-734E-8A3C-3AA19F8C2E66}" type="pres">
      <dgm:prSet presAssocID="{8F2B29DA-BE69-1E43-9952-B32A7E442E48}" presName="ChildText" presStyleLbl="revTx" presStyleIdx="1" presStyleCnt="3">
        <dgm:presLayoutVars>
          <dgm:chMax val="0"/>
          <dgm:chPref val="0"/>
          <dgm:bulletEnabled val="1"/>
        </dgm:presLayoutVars>
      </dgm:prSet>
      <dgm:spPr/>
      <dgm:t>
        <a:bodyPr/>
        <a:lstStyle/>
        <a:p>
          <a:endParaRPr lang="zh-CN" altLang="en-US"/>
        </a:p>
      </dgm:t>
    </dgm:pt>
    <dgm:pt modelId="{C166DE3C-4DA2-F04F-B8D7-7DCB8BC0DF82}" type="pres">
      <dgm:prSet presAssocID="{4494D352-D943-104C-970E-4F77FAA070AE}" presName="sibTrans" presStyleCnt="0"/>
      <dgm:spPr/>
    </dgm:pt>
    <dgm:pt modelId="{10BB9B86-E1BE-1F48-880B-31DB916B51EA}" type="pres">
      <dgm:prSet presAssocID="{06A1CC80-4EB3-BB4E-B154-B6A289DCC983}" presName="composite" presStyleCnt="0"/>
      <dgm:spPr/>
    </dgm:pt>
    <dgm:pt modelId="{10F99B2F-AB5E-9C4D-A6E1-4E1B88A9FE0C}" type="pres">
      <dgm:prSet presAssocID="{06A1CC80-4EB3-BB4E-B154-B6A289DCC983}" presName="ParentText" presStyleLbl="node1" presStyleIdx="2" presStyleCnt="3">
        <dgm:presLayoutVars>
          <dgm:chMax val="1"/>
          <dgm:chPref val="1"/>
          <dgm:bulletEnabled val="1"/>
        </dgm:presLayoutVars>
      </dgm:prSet>
      <dgm:spPr/>
      <dgm:t>
        <a:bodyPr/>
        <a:lstStyle/>
        <a:p>
          <a:endParaRPr lang="zh-CN" altLang="en-US"/>
        </a:p>
      </dgm:t>
    </dgm:pt>
    <dgm:pt modelId="{59514B5B-BA48-6A4C-B318-8364F1931CFE}" type="pres">
      <dgm:prSet presAssocID="{06A1CC80-4EB3-BB4E-B154-B6A289DCC983}" presName="FinalChildText" presStyleLbl="revTx" presStyleIdx="2" presStyleCnt="3" custScaleX="125358" custLinFactNeighborX="12043" custLinFactNeighborY="1382">
        <dgm:presLayoutVars>
          <dgm:chMax val="0"/>
          <dgm:chPref val="0"/>
          <dgm:bulletEnabled val="1"/>
        </dgm:presLayoutVars>
      </dgm:prSet>
      <dgm:spPr/>
      <dgm:t>
        <a:bodyPr/>
        <a:lstStyle/>
        <a:p>
          <a:endParaRPr lang="zh-CN" altLang="en-US"/>
        </a:p>
      </dgm:t>
    </dgm:pt>
  </dgm:ptLst>
  <dgm:cxnLst>
    <dgm:cxn modelId="{D071863D-63AC-C441-B8FD-C3B7A9ABD2C0}" type="presOf" srcId="{73376EEC-C960-D045-ABDD-2FF418BF6515}" destId="{34586AD8-C2A8-A346-8BC3-AA7C49A362A5}" srcOrd="0" destOrd="0" presId="urn:microsoft.com/office/officeart/2005/8/layout/StepDownProcess"/>
    <dgm:cxn modelId="{7FA3DAFF-B500-EB43-848F-D4C127AECB09}" srcId="{06A1CC80-4EB3-BB4E-B154-B6A289DCC983}" destId="{3F7F323F-CEF7-404F-A82A-A65B2405517D}" srcOrd="0" destOrd="0" parTransId="{6CCCBA1B-06B4-7D4D-9DEB-C9443D298606}" sibTransId="{F8CAD871-A8B1-D84B-A328-2A53D29EC99D}"/>
    <dgm:cxn modelId="{E11C1A7D-A3E6-9F4A-8AF4-78ADD416E71E}" srcId="{8F2B29DA-BE69-1E43-9952-B32A7E442E48}" destId="{DF9E2971-7811-F142-AB66-810A55C4CA93}" srcOrd="0" destOrd="0" parTransId="{B418BFB3-9DC8-4E43-B562-0BF907D664E2}" sibTransId="{6B4C99D5-D736-DC40-AB95-CBE4AA077433}"/>
    <dgm:cxn modelId="{C61E3C0C-FC3A-2948-80DC-19DD4FBDAD68}" srcId="{1D56D19D-DBEF-1C48-B3B2-5A25DF828234}" destId="{8F2B29DA-BE69-1E43-9952-B32A7E442E48}" srcOrd="1" destOrd="0" parTransId="{F4A1441C-7327-2649-9AA3-94B9A80CE35F}" sibTransId="{4494D352-D943-104C-970E-4F77FAA070AE}"/>
    <dgm:cxn modelId="{8382ADF9-1CC5-CA48-B99B-C3A658B22A38}" srcId="{1D56D19D-DBEF-1C48-B3B2-5A25DF828234}" destId="{06A1CC80-4EB3-BB4E-B154-B6A289DCC983}" srcOrd="2" destOrd="0" parTransId="{35D93151-09BD-3F41-8C0C-2EE05347E903}" sibTransId="{C53163E7-1E51-C149-8C66-ED895456678A}"/>
    <dgm:cxn modelId="{52BBEC91-C029-8A49-8CC1-C751A592457A}" srcId="{E4BB1868-AD93-B142-96C1-58E7E5B549CB}" destId="{73376EEC-C960-D045-ABDD-2FF418BF6515}" srcOrd="0" destOrd="0" parTransId="{1C94EA2E-0C99-D249-9096-076BC3F73CB9}" sibTransId="{4F114163-3594-144D-BC5B-4B3E9E3E76CD}"/>
    <dgm:cxn modelId="{86F06E62-BC8A-E240-9B79-A6049C9BA842}" srcId="{1D56D19D-DBEF-1C48-B3B2-5A25DF828234}" destId="{E4BB1868-AD93-B142-96C1-58E7E5B549CB}" srcOrd="0" destOrd="0" parTransId="{BB91197D-FBEC-CA4E-AF84-5AB4969933B2}" sibTransId="{9EF9D4F1-5F70-D740-94B8-E8B422793677}"/>
    <dgm:cxn modelId="{E87792C1-3F63-8043-B5D8-8E66BAF2AE5F}" type="presOf" srcId="{06A1CC80-4EB3-BB4E-B154-B6A289DCC983}" destId="{10F99B2F-AB5E-9C4D-A6E1-4E1B88A9FE0C}" srcOrd="0" destOrd="0" presId="urn:microsoft.com/office/officeart/2005/8/layout/StepDownProcess"/>
    <dgm:cxn modelId="{A5130651-ACCB-0346-BB2E-5CA4926211AD}" type="presOf" srcId="{DF9E2971-7811-F142-AB66-810A55C4CA93}" destId="{B97AC488-A62F-734E-8A3C-3AA19F8C2E66}" srcOrd="0" destOrd="0" presId="urn:microsoft.com/office/officeart/2005/8/layout/StepDownProcess"/>
    <dgm:cxn modelId="{53079C21-43A3-E543-9D74-57213C3FB40C}" type="presOf" srcId="{1D56D19D-DBEF-1C48-B3B2-5A25DF828234}" destId="{65707768-3590-FF47-A21C-C2B6DB0A37E6}" srcOrd="0" destOrd="0" presId="urn:microsoft.com/office/officeart/2005/8/layout/StepDownProcess"/>
    <dgm:cxn modelId="{084B869A-8B2E-8C4C-836D-546D04959AF8}" type="presOf" srcId="{8F2B29DA-BE69-1E43-9952-B32A7E442E48}" destId="{168F0092-E38A-3D45-B03D-69E3CD9A61F4}" srcOrd="0" destOrd="0" presId="urn:microsoft.com/office/officeart/2005/8/layout/StepDownProcess"/>
    <dgm:cxn modelId="{7C5F333E-7B27-9749-9260-8C04A1AA2C17}" type="presOf" srcId="{E4BB1868-AD93-B142-96C1-58E7E5B549CB}" destId="{3D239245-6263-E54A-97B0-4AC81C43A1C6}" srcOrd="0" destOrd="0" presId="urn:microsoft.com/office/officeart/2005/8/layout/StepDownProcess"/>
    <dgm:cxn modelId="{58F4AA97-1D3C-0947-9625-5DB1306A4617}" type="presOf" srcId="{3F7F323F-CEF7-404F-A82A-A65B2405517D}" destId="{59514B5B-BA48-6A4C-B318-8364F1931CFE}" srcOrd="0" destOrd="0" presId="urn:microsoft.com/office/officeart/2005/8/layout/StepDownProcess"/>
    <dgm:cxn modelId="{03185CC1-E6AA-4342-9515-C67762D15694}" type="presParOf" srcId="{65707768-3590-FF47-A21C-C2B6DB0A37E6}" destId="{A76A54B3-20FB-934B-A979-E38434CB1240}" srcOrd="0" destOrd="0" presId="urn:microsoft.com/office/officeart/2005/8/layout/StepDownProcess"/>
    <dgm:cxn modelId="{4AC0ED57-31F3-9342-ACF2-0355B2898FE2}" type="presParOf" srcId="{A76A54B3-20FB-934B-A979-E38434CB1240}" destId="{D7E17F03-5134-304A-96E6-9B406EA14D84}" srcOrd="0" destOrd="0" presId="urn:microsoft.com/office/officeart/2005/8/layout/StepDownProcess"/>
    <dgm:cxn modelId="{0876B0DF-ACE3-544A-A686-451E2BF9E74A}" type="presParOf" srcId="{A76A54B3-20FB-934B-A979-E38434CB1240}" destId="{3D239245-6263-E54A-97B0-4AC81C43A1C6}" srcOrd="1" destOrd="0" presId="urn:microsoft.com/office/officeart/2005/8/layout/StepDownProcess"/>
    <dgm:cxn modelId="{78EF8ABA-FBD1-9B4C-A06D-68227FB02D8F}" type="presParOf" srcId="{A76A54B3-20FB-934B-A979-E38434CB1240}" destId="{34586AD8-C2A8-A346-8BC3-AA7C49A362A5}" srcOrd="2" destOrd="0" presId="urn:microsoft.com/office/officeart/2005/8/layout/StepDownProcess"/>
    <dgm:cxn modelId="{8DDDF2B1-0645-EF42-9925-84D3C953811B}" type="presParOf" srcId="{65707768-3590-FF47-A21C-C2B6DB0A37E6}" destId="{180B3FAA-82FB-D345-9542-ACF0287F9F37}" srcOrd="1" destOrd="0" presId="urn:microsoft.com/office/officeart/2005/8/layout/StepDownProcess"/>
    <dgm:cxn modelId="{D6D8B3AA-7885-A346-B632-BD5E8BB5E5D6}" type="presParOf" srcId="{65707768-3590-FF47-A21C-C2B6DB0A37E6}" destId="{7C6F3DBB-A5F7-5D49-8EA1-522988F8B66B}" srcOrd="2" destOrd="0" presId="urn:microsoft.com/office/officeart/2005/8/layout/StepDownProcess"/>
    <dgm:cxn modelId="{73143212-8DCA-4B48-928C-B4CA9A28CFDA}" type="presParOf" srcId="{7C6F3DBB-A5F7-5D49-8EA1-522988F8B66B}" destId="{3D9318A4-DE8D-EF41-A149-2D5A692D4F7F}" srcOrd="0" destOrd="0" presId="urn:microsoft.com/office/officeart/2005/8/layout/StepDownProcess"/>
    <dgm:cxn modelId="{61B3A586-06DA-904A-86BC-F778BFE6E61C}" type="presParOf" srcId="{7C6F3DBB-A5F7-5D49-8EA1-522988F8B66B}" destId="{168F0092-E38A-3D45-B03D-69E3CD9A61F4}" srcOrd="1" destOrd="0" presId="urn:microsoft.com/office/officeart/2005/8/layout/StepDownProcess"/>
    <dgm:cxn modelId="{FA1811B3-91D7-804E-A1F8-CB7ACA92B8A4}" type="presParOf" srcId="{7C6F3DBB-A5F7-5D49-8EA1-522988F8B66B}" destId="{B97AC488-A62F-734E-8A3C-3AA19F8C2E66}" srcOrd="2" destOrd="0" presId="urn:microsoft.com/office/officeart/2005/8/layout/StepDownProcess"/>
    <dgm:cxn modelId="{2670220F-E9C6-5448-854D-9F28AC47E925}" type="presParOf" srcId="{65707768-3590-FF47-A21C-C2B6DB0A37E6}" destId="{C166DE3C-4DA2-F04F-B8D7-7DCB8BC0DF82}" srcOrd="3" destOrd="0" presId="urn:microsoft.com/office/officeart/2005/8/layout/StepDownProcess"/>
    <dgm:cxn modelId="{C8A8F590-64F8-FF4B-97A8-F34931CA5327}" type="presParOf" srcId="{65707768-3590-FF47-A21C-C2B6DB0A37E6}" destId="{10BB9B86-E1BE-1F48-880B-31DB916B51EA}" srcOrd="4" destOrd="0" presId="urn:microsoft.com/office/officeart/2005/8/layout/StepDownProcess"/>
    <dgm:cxn modelId="{8672B102-7538-664F-A30B-9F865C4F517A}" type="presParOf" srcId="{10BB9B86-E1BE-1F48-880B-31DB916B51EA}" destId="{10F99B2F-AB5E-9C4D-A6E1-4E1B88A9FE0C}" srcOrd="0" destOrd="0" presId="urn:microsoft.com/office/officeart/2005/8/layout/StepDownProcess"/>
    <dgm:cxn modelId="{67AFE90A-AA5F-7849-947D-01BFAED6B968}" type="presParOf" srcId="{10BB9B86-E1BE-1F48-880B-31DB916B51EA}" destId="{59514B5B-BA48-6A4C-B318-8364F1931CFE}" srcOrd="1" destOrd="0" presId="urn:microsoft.com/office/officeart/2005/8/layout/StepDown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E61C42-5264-214F-AAA7-132325232872}" type="doc">
      <dgm:prSet loTypeId="urn:microsoft.com/office/officeart/2005/8/layout/cycle8" loCatId="" qsTypeId="urn:microsoft.com/office/officeart/2005/8/quickstyle/simple4" qsCatId="simple" csTypeId="urn:microsoft.com/office/officeart/2005/8/colors/accent1_2" csCatId="accent1" phldr="1"/>
      <dgm:spPr/>
    </dgm:pt>
    <dgm:pt modelId="{9B995AEC-3C27-0F40-91B9-5E50493DEC38}">
      <dgm:prSet phldrT="[Text]" custT="1"/>
      <dgm:spPr>
        <a:solidFill>
          <a:schemeClr val="accent1">
            <a:lumMod val="60000"/>
            <a:lumOff val="40000"/>
          </a:schemeClr>
        </a:solidFill>
      </dgm:spPr>
      <dgm:t>
        <a:bodyPr/>
        <a:lstStyle/>
        <a:p>
          <a:r>
            <a:rPr lang="zh-CN" altLang="en-US" sz="1050" dirty="0" smtClean="0"/>
            <a:t>客流预测</a:t>
          </a:r>
          <a:endParaRPr lang="en-US" sz="1050" dirty="0"/>
        </a:p>
      </dgm:t>
    </dgm:pt>
    <dgm:pt modelId="{215D0954-CE3F-9643-8079-19C8217D3B7B}" type="parTrans" cxnId="{DE1B4D7E-72BC-E344-9E47-5E2F04C59F24}">
      <dgm:prSet/>
      <dgm:spPr/>
      <dgm:t>
        <a:bodyPr/>
        <a:lstStyle/>
        <a:p>
          <a:endParaRPr lang="en-US" sz="800"/>
        </a:p>
      </dgm:t>
    </dgm:pt>
    <dgm:pt modelId="{E9AEB55B-6FD0-9743-B05F-F8C9FD9347C8}" type="sibTrans" cxnId="{DE1B4D7E-72BC-E344-9E47-5E2F04C59F24}">
      <dgm:prSet/>
      <dgm:spPr/>
      <dgm:t>
        <a:bodyPr/>
        <a:lstStyle/>
        <a:p>
          <a:endParaRPr lang="en-US" sz="800"/>
        </a:p>
      </dgm:t>
    </dgm:pt>
    <dgm:pt modelId="{5B5EA009-5595-5B44-A0DD-C5795F5D8E9F}">
      <dgm:prSet phldrT="[Text]" custT="1"/>
      <dgm:spPr/>
      <dgm:t>
        <a:bodyPr/>
        <a:lstStyle/>
        <a:p>
          <a:r>
            <a:rPr lang="zh-CN" altLang="en-US" sz="1050" dirty="0" smtClean="0"/>
            <a:t>车辆调配</a:t>
          </a:r>
          <a:endParaRPr lang="en-US" sz="1050" dirty="0"/>
        </a:p>
      </dgm:t>
    </dgm:pt>
    <dgm:pt modelId="{C3411DB7-9522-8B4A-A83B-963C1E0F1388}" type="parTrans" cxnId="{EB265694-00FA-5246-BCFF-9DA4416E4A68}">
      <dgm:prSet/>
      <dgm:spPr/>
      <dgm:t>
        <a:bodyPr/>
        <a:lstStyle/>
        <a:p>
          <a:endParaRPr lang="en-US" sz="800"/>
        </a:p>
      </dgm:t>
    </dgm:pt>
    <dgm:pt modelId="{C6718F7E-A680-C443-80E3-317D227D30EC}" type="sibTrans" cxnId="{EB265694-00FA-5246-BCFF-9DA4416E4A68}">
      <dgm:prSet/>
      <dgm:spPr/>
      <dgm:t>
        <a:bodyPr/>
        <a:lstStyle/>
        <a:p>
          <a:endParaRPr lang="en-US" sz="800"/>
        </a:p>
      </dgm:t>
    </dgm:pt>
    <dgm:pt modelId="{D57306C7-12B4-AC4A-B2CE-50E3C9496DB3}">
      <dgm:prSet phldrT="[Text]" custT="1"/>
      <dgm:spPr/>
      <dgm:t>
        <a:bodyPr/>
        <a:lstStyle/>
        <a:p>
          <a:r>
            <a:rPr lang="zh-CN" altLang="en-US" sz="1050" dirty="0" smtClean="0"/>
            <a:t>处理评价</a:t>
          </a:r>
          <a:endParaRPr lang="en-US" sz="1050" dirty="0"/>
        </a:p>
      </dgm:t>
    </dgm:pt>
    <dgm:pt modelId="{779ED081-3F91-214A-809B-FE001C6C41FE}" type="parTrans" cxnId="{592E13C7-B182-C14D-8BD2-37ECD16290B1}">
      <dgm:prSet/>
      <dgm:spPr/>
      <dgm:t>
        <a:bodyPr/>
        <a:lstStyle/>
        <a:p>
          <a:endParaRPr lang="en-US" sz="800"/>
        </a:p>
      </dgm:t>
    </dgm:pt>
    <dgm:pt modelId="{A70BCE3C-A363-A145-9B37-A92619E6871E}" type="sibTrans" cxnId="{592E13C7-B182-C14D-8BD2-37ECD16290B1}">
      <dgm:prSet/>
      <dgm:spPr/>
      <dgm:t>
        <a:bodyPr/>
        <a:lstStyle/>
        <a:p>
          <a:endParaRPr lang="en-US" sz="800"/>
        </a:p>
      </dgm:t>
    </dgm:pt>
    <dgm:pt modelId="{686DDE10-F470-1C48-A66B-10F910A3F6D4}">
      <dgm:prSet custT="1"/>
      <dgm:spPr/>
      <dgm:t>
        <a:bodyPr/>
        <a:lstStyle/>
        <a:p>
          <a:r>
            <a:rPr lang="zh-CN" altLang="en-US" sz="1050" dirty="0" smtClean="0"/>
            <a:t>线路设计</a:t>
          </a:r>
          <a:endParaRPr lang="en-US" sz="1050" dirty="0"/>
        </a:p>
      </dgm:t>
    </dgm:pt>
    <dgm:pt modelId="{D09C1399-F618-864C-84CE-A47892304B41}" type="parTrans" cxnId="{2AA12C39-A369-814F-8C18-8F5A9648FEF5}">
      <dgm:prSet/>
      <dgm:spPr/>
      <dgm:t>
        <a:bodyPr/>
        <a:lstStyle/>
        <a:p>
          <a:endParaRPr lang="en-US" sz="800"/>
        </a:p>
      </dgm:t>
    </dgm:pt>
    <dgm:pt modelId="{4BBACA4A-409F-D041-8CAD-B89074A45CB0}" type="sibTrans" cxnId="{2AA12C39-A369-814F-8C18-8F5A9648FEF5}">
      <dgm:prSet/>
      <dgm:spPr/>
      <dgm:t>
        <a:bodyPr/>
        <a:lstStyle/>
        <a:p>
          <a:endParaRPr lang="en-US" sz="800"/>
        </a:p>
      </dgm:t>
    </dgm:pt>
    <dgm:pt modelId="{832764F8-A3FC-864B-A8E1-B7B5E4DCE2CD}" type="pres">
      <dgm:prSet presAssocID="{DBE61C42-5264-214F-AAA7-132325232872}" presName="compositeShape" presStyleCnt="0">
        <dgm:presLayoutVars>
          <dgm:chMax val="7"/>
          <dgm:dir/>
          <dgm:resizeHandles val="exact"/>
        </dgm:presLayoutVars>
      </dgm:prSet>
      <dgm:spPr/>
    </dgm:pt>
    <dgm:pt modelId="{4700B0CC-6431-3F44-A77F-0BD5C8BEC4F3}" type="pres">
      <dgm:prSet presAssocID="{DBE61C42-5264-214F-AAA7-132325232872}" presName="wedge1" presStyleLbl="node1" presStyleIdx="0" presStyleCnt="4"/>
      <dgm:spPr/>
      <dgm:t>
        <a:bodyPr/>
        <a:lstStyle/>
        <a:p>
          <a:endParaRPr lang="zh-CN" altLang="en-US"/>
        </a:p>
      </dgm:t>
    </dgm:pt>
    <dgm:pt modelId="{785CFE71-1C63-334B-8FAE-1E73E9B09FCC}" type="pres">
      <dgm:prSet presAssocID="{DBE61C42-5264-214F-AAA7-132325232872}" presName="dummy1a" presStyleCnt="0"/>
      <dgm:spPr/>
    </dgm:pt>
    <dgm:pt modelId="{66756A3C-CBCD-3848-8B5A-2E311EFC598F}" type="pres">
      <dgm:prSet presAssocID="{DBE61C42-5264-214F-AAA7-132325232872}" presName="dummy1b" presStyleCnt="0"/>
      <dgm:spPr/>
    </dgm:pt>
    <dgm:pt modelId="{E98FC9E2-70D1-294D-A5D9-13A719B2E5AA}" type="pres">
      <dgm:prSet presAssocID="{DBE61C42-5264-214F-AAA7-132325232872}" presName="wedge1Tx" presStyleLbl="node1" presStyleIdx="0" presStyleCnt="4">
        <dgm:presLayoutVars>
          <dgm:chMax val="0"/>
          <dgm:chPref val="0"/>
          <dgm:bulletEnabled val="1"/>
        </dgm:presLayoutVars>
      </dgm:prSet>
      <dgm:spPr/>
      <dgm:t>
        <a:bodyPr/>
        <a:lstStyle/>
        <a:p>
          <a:endParaRPr lang="zh-CN" altLang="en-US"/>
        </a:p>
      </dgm:t>
    </dgm:pt>
    <dgm:pt modelId="{FFAB193B-AFDA-544C-9A07-2F1155D51C58}" type="pres">
      <dgm:prSet presAssocID="{DBE61C42-5264-214F-AAA7-132325232872}" presName="wedge2" presStyleLbl="node1" presStyleIdx="1" presStyleCnt="4"/>
      <dgm:spPr/>
      <dgm:t>
        <a:bodyPr/>
        <a:lstStyle/>
        <a:p>
          <a:endParaRPr lang="zh-CN" altLang="en-US"/>
        </a:p>
      </dgm:t>
    </dgm:pt>
    <dgm:pt modelId="{51039E23-A4F1-C24A-BCE2-0589214663FB}" type="pres">
      <dgm:prSet presAssocID="{DBE61C42-5264-214F-AAA7-132325232872}" presName="dummy2a" presStyleCnt="0"/>
      <dgm:spPr/>
    </dgm:pt>
    <dgm:pt modelId="{9E7ADA53-110B-AB42-9248-E919327E7DA2}" type="pres">
      <dgm:prSet presAssocID="{DBE61C42-5264-214F-AAA7-132325232872}" presName="dummy2b" presStyleCnt="0"/>
      <dgm:spPr/>
    </dgm:pt>
    <dgm:pt modelId="{51E5D6BF-6587-6F4A-A90E-0DB67832A12D}" type="pres">
      <dgm:prSet presAssocID="{DBE61C42-5264-214F-AAA7-132325232872}" presName="wedge2Tx" presStyleLbl="node1" presStyleIdx="1" presStyleCnt="4">
        <dgm:presLayoutVars>
          <dgm:chMax val="0"/>
          <dgm:chPref val="0"/>
          <dgm:bulletEnabled val="1"/>
        </dgm:presLayoutVars>
      </dgm:prSet>
      <dgm:spPr/>
      <dgm:t>
        <a:bodyPr/>
        <a:lstStyle/>
        <a:p>
          <a:endParaRPr lang="zh-CN" altLang="en-US"/>
        </a:p>
      </dgm:t>
    </dgm:pt>
    <dgm:pt modelId="{FD7A8A3E-0714-3F4E-AC51-22BC4F075428}" type="pres">
      <dgm:prSet presAssocID="{DBE61C42-5264-214F-AAA7-132325232872}" presName="wedge3" presStyleLbl="node1" presStyleIdx="2" presStyleCnt="4"/>
      <dgm:spPr/>
      <dgm:t>
        <a:bodyPr/>
        <a:lstStyle/>
        <a:p>
          <a:endParaRPr lang="zh-CN" altLang="en-US"/>
        </a:p>
      </dgm:t>
    </dgm:pt>
    <dgm:pt modelId="{05EAAB2D-16FE-9B49-B78C-C22B83D6B221}" type="pres">
      <dgm:prSet presAssocID="{DBE61C42-5264-214F-AAA7-132325232872}" presName="dummy3a" presStyleCnt="0"/>
      <dgm:spPr/>
    </dgm:pt>
    <dgm:pt modelId="{CED75740-E061-FA49-874C-A57D8005308C}" type="pres">
      <dgm:prSet presAssocID="{DBE61C42-5264-214F-AAA7-132325232872}" presName="dummy3b" presStyleCnt="0"/>
      <dgm:spPr/>
    </dgm:pt>
    <dgm:pt modelId="{B6818BCF-7855-B84C-80B1-DB583277936C}" type="pres">
      <dgm:prSet presAssocID="{DBE61C42-5264-214F-AAA7-132325232872}" presName="wedge3Tx" presStyleLbl="node1" presStyleIdx="2" presStyleCnt="4">
        <dgm:presLayoutVars>
          <dgm:chMax val="0"/>
          <dgm:chPref val="0"/>
          <dgm:bulletEnabled val="1"/>
        </dgm:presLayoutVars>
      </dgm:prSet>
      <dgm:spPr/>
      <dgm:t>
        <a:bodyPr/>
        <a:lstStyle/>
        <a:p>
          <a:endParaRPr lang="zh-CN" altLang="en-US"/>
        </a:p>
      </dgm:t>
    </dgm:pt>
    <dgm:pt modelId="{B1C8DB31-24A3-FA49-9404-34C2E600F261}" type="pres">
      <dgm:prSet presAssocID="{DBE61C42-5264-214F-AAA7-132325232872}" presName="wedge4" presStyleLbl="node1" presStyleIdx="3" presStyleCnt="4"/>
      <dgm:spPr/>
      <dgm:t>
        <a:bodyPr/>
        <a:lstStyle/>
        <a:p>
          <a:endParaRPr lang="zh-CN" altLang="en-US"/>
        </a:p>
      </dgm:t>
    </dgm:pt>
    <dgm:pt modelId="{979ACB72-1C87-DE47-A82C-F2B3A73CADCC}" type="pres">
      <dgm:prSet presAssocID="{DBE61C42-5264-214F-AAA7-132325232872}" presName="dummy4a" presStyleCnt="0"/>
      <dgm:spPr/>
    </dgm:pt>
    <dgm:pt modelId="{EC10BCC4-1A72-2B4E-8646-83147C70D0F5}" type="pres">
      <dgm:prSet presAssocID="{DBE61C42-5264-214F-AAA7-132325232872}" presName="dummy4b" presStyleCnt="0"/>
      <dgm:spPr/>
    </dgm:pt>
    <dgm:pt modelId="{6E1326C9-6617-0146-B16C-0890F15BBD2D}" type="pres">
      <dgm:prSet presAssocID="{DBE61C42-5264-214F-AAA7-132325232872}" presName="wedge4Tx" presStyleLbl="node1" presStyleIdx="3" presStyleCnt="4">
        <dgm:presLayoutVars>
          <dgm:chMax val="0"/>
          <dgm:chPref val="0"/>
          <dgm:bulletEnabled val="1"/>
        </dgm:presLayoutVars>
      </dgm:prSet>
      <dgm:spPr/>
      <dgm:t>
        <a:bodyPr/>
        <a:lstStyle/>
        <a:p>
          <a:endParaRPr lang="zh-CN" altLang="en-US"/>
        </a:p>
      </dgm:t>
    </dgm:pt>
    <dgm:pt modelId="{953E1E69-C12E-204C-92B6-4870D31D6D75}" type="pres">
      <dgm:prSet presAssocID="{E9AEB55B-6FD0-9743-B05F-F8C9FD9347C8}" presName="arrowWedge1" presStyleLbl="fgSibTrans2D1" presStyleIdx="0" presStyleCnt="4"/>
      <dgm:spPr/>
    </dgm:pt>
    <dgm:pt modelId="{30A14A6C-80FD-1441-9CB4-ED3C9BCCB028}" type="pres">
      <dgm:prSet presAssocID="{4BBACA4A-409F-D041-8CAD-B89074A45CB0}" presName="arrowWedge2" presStyleLbl="fgSibTrans2D1" presStyleIdx="1" presStyleCnt="4"/>
      <dgm:spPr/>
    </dgm:pt>
    <dgm:pt modelId="{126AC4F1-635E-8E48-88C4-F6826D8A1797}" type="pres">
      <dgm:prSet presAssocID="{C6718F7E-A680-C443-80E3-317D227D30EC}" presName="arrowWedge3" presStyleLbl="fgSibTrans2D1" presStyleIdx="2" presStyleCnt="4"/>
      <dgm:spPr/>
    </dgm:pt>
    <dgm:pt modelId="{8E3C60F5-70CB-A149-84EF-A69FF9D6395C}" type="pres">
      <dgm:prSet presAssocID="{A70BCE3C-A363-A145-9B37-A92619E6871E}" presName="arrowWedge4" presStyleLbl="fgSibTrans2D1" presStyleIdx="3" presStyleCnt="4"/>
      <dgm:spPr/>
    </dgm:pt>
  </dgm:ptLst>
  <dgm:cxnLst>
    <dgm:cxn modelId="{DE1B4D7E-72BC-E344-9E47-5E2F04C59F24}" srcId="{DBE61C42-5264-214F-AAA7-132325232872}" destId="{9B995AEC-3C27-0F40-91B9-5E50493DEC38}" srcOrd="0" destOrd="0" parTransId="{215D0954-CE3F-9643-8079-19C8217D3B7B}" sibTransId="{E9AEB55B-6FD0-9743-B05F-F8C9FD9347C8}"/>
    <dgm:cxn modelId="{376ECEBC-294D-524A-BB80-D305D21ADF95}" type="presOf" srcId="{DBE61C42-5264-214F-AAA7-132325232872}" destId="{832764F8-A3FC-864B-A8E1-B7B5E4DCE2CD}" srcOrd="0" destOrd="0" presId="urn:microsoft.com/office/officeart/2005/8/layout/cycle8"/>
    <dgm:cxn modelId="{719E434D-057D-B549-9C76-A8D01CA76A5F}" type="presOf" srcId="{D57306C7-12B4-AC4A-B2CE-50E3C9496DB3}" destId="{6E1326C9-6617-0146-B16C-0890F15BBD2D}" srcOrd="1" destOrd="0" presId="urn:microsoft.com/office/officeart/2005/8/layout/cycle8"/>
    <dgm:cxn modelId="{6C6F43BC-22E0-954D-AADC-86C0ABF41270}" type="presOf" srcId="{5B5EA009-5595-5B44-A0DD-C5795F5D8E9F}" destId="{B6818BCF-7855-B84C-80B1-DB583277936C}" srcOrd="1" destOrd="0" presId="urn:microsoft.com/office/officeart/2005/8/layout/cycle8"/>
    <dgm:cxn modelId="{2C12ACAF-DBB4-DE49-8010-BF6CB1302594}" type="presOf" srcId="{9B995AEC-3C27-0F40-91B9-5E50493DEC38}" destId="{E98FC9E2-70D1-294D-A5D9-13A719B2E5AA}" srcOrd="1" destOrd="0" presId="urn:microsoft.com/office/officeart/2005/8/layout/cycle8"/>
    <dgm:cxn modelId="{497D82F5-5670-8D46-81F8-9C9C24F01663}" type="presOf" srcId="{D57306C7-12B4-AC4A-B2CE-50E3C9496DB3}" destId="{B1C8DB31-24A3-FA49-9404-34C2E600F261}" srcOrd="0" destOrd="0" presId="urn:microsoft.com/office/officeart/2005/8/layout/cycle8"/>
    <dgm:cxn modelId="{93158DE6-9AED-1349-80E9-6C6B655378CF}" type="presOf" srcId="{5B5EA009-5595-5B44-A0DD-C5795F5D8E9F}" destId="{FD7A8A3E-0714-3F4E-AC51-22BC4F075428}" srcOrd="0" destOrd="0" presId="urn:microsoft.com/office/officeart/2005/8/layout/cycle8"/>
    <dgm:cxn modelId="{9F1EB12B-18C9-2F46-BD19-DC2CC2B41A74}" type="presOf" srcId="{686DDE10-F470-1C48-A66B-10F910A3F6D4}" destId="{FFAB193B-AFDA-544C-9A07-2F1155D51C58}" srcOrd="0" destOrd="0" presId="urn:microsoft.com/office/officeart/2005/8/layout/cycle8"/>
    <dgm:cxn modelId="{592E13C7-B182-C14D-8BD2-37ECD16290B1}" srcId="{DBE61C42-5264-214F-AAA7-132325232872}" destId="{D57306C7-12B4-AC4A-B2CE-50E3C9496DB3}" srcOrd="3" destOrd="0" parTransId="{779ED081-3F91-214A-809B-FE001C6C41FE}" sibTransId="{A70BCE3C-A363-A145-9B37-A92619E6871E}"/>
    <dgm:cxn modelId="{A037C59A-7132-2C4E-86A4-37288E504D2B}" type="presOf" srcId="{686DDE10-F470-1C48-A66B-10F910A3F6D4}" destId="{51E5D6BF-6587-6F4A-A90E-0DB67832A12D}" srcOrd="1" destOrd="0" presId="urn:microsoft.com/office/officeart/2005/8/layout/cycle8"/>
    <dgm:cxn modelId="{EB265694-00FA-5246-BCFF-9DA4416E4A68}" srcId="{DBE61C42-5264-214F-AAA7-132325232872}" destId="{5B5EA009-5595-5B44-A0DD-C5795F5D8E9F}" srcOrd="2" destOrd="0" parTransId="{C3411DB7-9522-8B4A-A83B-963C1E0F1388}" sibTransId="{C6718F7E-A680-C443-80E3-317D227D30EC}"/>
    <dgm:cxn modelId="{ECD694D9-FDB0-7142-A78F-CA3AF2910D6C}" type="presOf" srcId="{9B995AEC-3C27-0F40-91B9-5E50493DEC38}" destId="{4700B0CC-6431-3F44-A77F-0BD5C8BEC4F3}" srcOrd="0" destOrd="0" presId="urn:microsoft.com/office/officeart/2005/8/layout/cycle8"/>
    <dgm:cxn modelId="{2AA12C39-A369-814F-8C18-8F5A9648FEF5}" srcId="{DBE61C42-5264-214F-AAA7-132325232872}" destId="{686DDE10-F470-1C48-A66B-10F910A3F6D4}" srcOrd="1" destOrd="0" parTransId="{D09C1399-F618-864C-84CE-A47892304B41}" sibTransId="{4BBACA4A-409F-D041-8CAD-B89074A45CB0}"/>
    <dgm:cxn modelId="{4D443FBC-5FC7-C14D-9237-BBC877E34D70}" type="presParOf" srcId="{832764F8-A3FC-864B-A8E1-B7B5E4DCE2CD}" destId="{4700B0CC-6431-3F44-A77F-0BD5C8BEC4F3}" srcOrd="0" destOrd="0" presId="urn:microsoft.com/office/officeart/2005/8/layout/cycle8"/>
    <dgm:cxn modelId="{027B4346-1855-1C41-B2E8-839B6886CA80}" type="presParOf" srcId="{832764F8-A3FC-864B-A8E1-B7B5E4DCE2CD}" destId="{785CFE71-1C63-334B-8FAE-1E73E9B09FCC}" srcOrd="1" destOrd="0" presId="urn:microsoft.com/office/officeart/2005/8/layout/cycle8"/>
    <dgm:cxn modelId="{EDEC0221-C3B2-CC40-A310-4B8C0ABF041C}" type="presParOf" srcId="{832764F8-A3FC-864B-A8E1-B7B5E4DCE2CD}" destId="{66756A3C-CBCD-3848-8B5A-2E311EFC598F}" srcOrd="2" destOrd="0" presId="urn:microsoft.com/office/officeart/2005/8/layout/cycle8"/>
    <dgm:cxn modelId="{D1B0F325-2F9A-E241-BC94-F1F4C9B62021}" type="presParOf" srcId="{832764F8-A3FC-864B-A8E1-B7B5E4DCE2CD}" destId="{E98FC9E2-70D1-294D-A5D9-13A719B2E5AA}" srcOrd="3" destOrd="0" presId="urn:microsoft.com/office/officeart/2005/8/layout/cycle8"/>
    <dgm:cxn modelId="{0712F0EA-06E4-1E4A-AC33-050DA7FF9CE9}" type="presParOf" srcId="{832764F8-A3FC-864B-A8E1-B7B5E4DCE2CD}" destId="{FFAB193B-AFDA-544C-9A07-2F1155D51C58}" srcOrd="4" destOrd="0" presId="urn:microsoft.com/office/officeart/2005/8/layout/cycle8"/>
    <dgm:cxn modelId="{13E17D8F-8AD7-A943-905B-345B95C4654B}" type="presParOf" srcId="{832764F8-A3FC-864B-A8E1-B7B5E4DCE2CD}" destId="{51039E23-A4F1-C24A-BCE2-0589214663FB}" srcOrd="5" destOrd="0" presId="urn:microsoft.com/office/officeart/2005/8/layout/cycle8"/>
    <dgm:cxn modelId="{6B181C31-C1BE-614C-9D35-9B3411BA7409}" type="presParOf" srcId="{832764F8-A3FC-864B-A8E1-B7B5E4DCE2CD}" destId="{9E7ADA53-110B-AB42-9248-E919327E7DA2}" srcOrd="6" destOrd="0" presId="urn:microsoft.com/office/officeart/2005/8/layout/cycle8"/>
    <dgm:cxn modelId="{4019F9DF-10CE-EE44-A611-87354024908B}" type="presParOf" srcId="{832764F8-A3FC-864B-A8E1-B7B5E4DCE2CD}" destId="{51E5D6BF-6587-6F4A-A90E-0DB67832A12D}" srcOrd="7" destOrd="0" presId="urn:microsoft.com/office/officeart/2005/8/layout/cycle8"/>
    <dgm:cxn modelId="{D82C5ED1-525D-9141-BD7F-B7F97D4FD732}" type="presParOf" srcId="{832764F8-A3FC-864B-A8E1-B7B5E4DCE2CD}" destId="{FD7A8A3E-0714-3F4E-AC51-22BC4F075428}" srcOrd="8" destOrd="0" presId="urn:microsoft.com/office/officeart/2005/8/layout/cycle8"/>
    <dgm:cxn modelId="{42BF5945-0B42-3348-8830-295304B86747}" type="presParOf" srcId="{832764F8-A3FC-864B-A8E1-B7B5E4DCE2CD}" destId="{05EAAB2D-16FE-9B49-B78C-C22B83D6B221}" srcOrd="9" destOrd="0" presId="urn:microsoft.com/office/officeart/2005/8/layout/cycle8"/>
    <dgm:cxn modelId="{BA31B6D6-3E85-B84E-8306-0F5C12ED45CF}" type="presParOf" srcId="{832764F8-A3FC-864B-A8E1-B7B5E4DCE2CD}" destId="{CED75740-E061-FA49-874C-A57D8005308C}" srcOrd="10" destOrd="0" presId="urn:microsoft.com/office/officeart/2005/8/layout/cycle8"/>
    <dgm:cxn modelId="{4AE6F21E-7E7F-7D43-9D4A-F2711649BE59}" type="presParOf" srcId="{832764F8-A3FC-864B-A8E1-B7B5E4DCE2CD}" destId="{B6818BCF-7855-B84C-80B1-DB583277936C}" srcOrd="11" destOrd="0" presId="urn:microsoft.com/office/officeart/2005/8/layout/cycle8"/>
    <dgm:cxn modelId="{E72B985B-6EEF-FC48-8D5B-9A96659D9ACA}" type="presParOf" srcId="{832764F8-A3FC-864B-A8E1-B7B5E4DCE2CD}" destId="{B1C8DB31-24A3-FA49-9404-34C2E600F261}" srcOrd="12" destOrd="0" presId="urn:microsoft.com/office/officeart/2005/8/layout/cycle8"/>
    <dgm:cxn modelId="{FF1C138A-0F20-5F43-96F8-F3B20E51BA2C}" type="presParOf" srcId="{832764F8-A3FC-864B-A8E1-B7B5E4DCE2CD}" destId="{979ACB72-1C87-DE47-A82C-F2B3A73CADCC}" srcOrd="13" destOrd="0" presId="urn:microsoft.com/office/officeart/2005/8/layout/cycle8"/>
    <dgm:cxn modelId="{C60A73DA-2D96-344B-8BA1-0F76DA8F364D}" type="presParOf" srcId="{832764F8-A3FC-864B-A8E1-B7B5E4DCE2CD}" destId="{EC10BCC4-1A72-2B4E-8646-83147C70D0F5}" srcOrd="14" destOrd="0" presId="urn:microsoft.com/office/officeart/2005/8/layout/cycle8"/>
    <dgm:cxn modelId="{72F2BADF-5D3E-A849-BDF2-20A1EDB08C3F}" type="presParOf" srcId="{832764F8-A3FC-864B-A8E1-B7B5E4DCE2CD}" destId="{6E1326C9-6617-0146-B16C-0890F15BBD2D}" srcOrd="15" destOrd="0" presId="urn:microsoft.com/office/officeart/2005/8/layout/cycle8"/>
    <dgm:cxn modelId="{B8A03B02-AB85-B24D-AFA3-F2BC16A45F01}" type="presParOf" srcId="{832764F8-A3FC-864B-A8E1-B7B5E4DCE2CD}" destId="{953E1E69-C12E-204C-92B6-4870D31D6D75}" srcOrd="16" destOrd="0" presId="urn:microsoft.com/office/officeart/2005/8/layout/cycle8"/>
    <dgm:cxn modelId="{EC88732C-6E03-1E40-843E-84CFC7FD9657}" type="presParOf" srcId="{832764F8-A3FC-864B-A8E1-B7B5E4DCE2CD}" destId="{30A14A6C-80FD-1441-9CB4-ED3C9BCCB028}" srcOrd="17" destOrd="0" presId="urn:microsoft.com/office/officeart/2005/8/layout/cycle8"/>
    <dgm:cxn modelId="{B8F55232-7252-4B4B-8D7C-BB4039554877}" type="presParOf" srcId="{832764F8-A3FC-864B-A8E1-B7B5E4DCE2CD}" destId="{126AC4F1-635E-8E48-88C4-F6826D8A1797}" srcOrd="18" destOrd="0" presId="urn:microsoft.com/office/officeart/2005/8/layout/cycle8"/>
    <dgm:cxn modelId="{E273E5DD-6A85-864E-9760-54F9AEF44813}" type="presParOf" srcId="{832764F8-A3FC-864B-A8E1-B7B5E4DCE2CD}" destId="{8E3C60F5-70CB-A149-84EF-A69FF9D6395C}" srcOrd="19" destOrd="0" presId="urn:microsoft.com/office/officeart/2005/8/layout/cycle8"/>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E61C42-5264-214F-AAA7-132325232872}" type="doc">
      <dgm:prSet loTypeId="urn:microsoft.com/office/officeart/2005/8/layout/cycle8" loCatId="" qsTypeId="urn:microsoft.com/office/officeart/2005/8/quickstyle/simple4" qsCatId="simple" csTypeId="urn:microsoft.com/office/officeart/2005/8/colors/accent1_2" csCatId="accent1" phldr="1"/>
      <dgm:spPr/>
    </dgm:pt>
    <dgm:pt modelId="{9B995AEC-3C27-0F40-91B9-5E50493DEC38}">
      <dgm:prSet phldrT="[Text]" custT="1"/>
      <dgm:spPr>
        <a:solidFill>
          <a:schemeClr val="accent1">
            <a:lumMod val="60000"/>
            <a:lumOff val="40000"/>
          </a:schemeClr>
        </a:solidFill>
      </dgm:spPr>
      <dgm:t>
        <a:bodyPr/>
        <a:lstStyle/>
        <a:p>
          <a:r>
            <a:rPr lang="zh-CN" altLang="en-US" sz="1050" dirty="0" smtClean="0"/>
            <a:t>客流预测</a:t>
          </a:r>
          <a:endParaRPr lang="en-US" sz="1050" dirty="0"/>
        </a:p>
      </dgm:t>
    </dgm:pt>
    <dgm:pt modelId="{215D0954-CE3F-9643-8079-19C8217D3B7B}" type="parTrans" cxnId="{DE1B4D7E-72BC-E344-9E47-5E2F04C59F24}">
      <dgm:prSet/>
      <dgm:spPr/>
      <dgm:t>
        <a:bodyPr/>
        <a:lstStyle/>
        <a:p>
          <a:endParaRPr lang="en-US" sz="800"/>
        </a:p>
      </dgm:t>
    </dgm:pt>
    <dgm:pt modelId="{E9AEB55B-6FD0-9743-B05F-F8C9FD9347C8}" type="sibTrans" cxnId="{DE1B4D7E-72BC-E344-9E47-5E2F04C59F24}">
      <dgm:prSet/>
      <dgm:spPr/>
      <dgm:t>
        <a:bodyPr/>
        <a:lstStyle/>
        <a:p>
          <a:endParaRPr lang="en-US" sz="800"/>
        </a:p>
      </dgm:t>
    </dgm:pt>
    <dgm:pt modelId="{5B5EA009-5595-5B44-A0DD-C5795F5D8E9F}">
      <dgm:prSet phldrT="[Text]" custT="1"/>
      <dgm:spPr/>
      <dgm:t>
        <a:bodyPr/>
        <a:lstStyle/>
        <a:p>
          <a:r>
            <a:rPr lang="zh-CN" altLang="en-US" sz="1050" dirty="0" smtClean="0"/>
            <a:t>车辆调配</a:t>
          </a:r>
          <a:endParaRPr lang="en-US" sz="1050" dirty="0"/>
        </a:p>
      </dgm:t>
    </dgm:pt>
    <dgm:pt modelId="{C3411DB7-9522-8B4A-A83B-963C1E0F1388}" type="parTrans" cxnId="{EB265694-00FA-5246-BCFF-9DA4416E4A68}">
      <dgm:prSet/>
      <dgm:spPr/>
      <dgm:t>
        <a:bodyPr/>
        <a:lstStyle/>
        <a:p>
          <a:endParaRPr lang="en-US" sz="800"/>
        </a:p>
      </dgm:t>
    </dgm:pt>
    <dgm:pt modelId="{C6718F7E-A680-C443-80E3-317D227D30EC}" type="sibTrans" cxnId="{EB265694-00FA-5246-BCFF-9DA4416E4A68}">
      <dgm:prSet/>
      <dgm:spPr/>
      <dgm:t>
        <a:bodyPr/>
        <a:lstStyle/>
        <a:p>
          <a:endParaRPr lang="en-US" sz="800"/>
        </a:p>
      </dgm:t>
    </dgm:pt>
    <dgm:pt modelId="{D57306C7-12B4-AC4A-B2CE-50E3C9496DB3}">
      <dgm:prSet phldrT="[Text]" custT="1"/>
      <dgm:spPr/>
      <dgm:t>
        <a:bodyPr/>
        <a:lstStyle/>
        <a:p>
          <a:r>
            <a:rPr lang="zh-CN" altLang="en-US" sz="1050" dirty="0" smtClean="0"/>
            <a:t>处理评价</a:t>
          </a:r>
          <a:endParaRPr lang="en-US" sz="1050" dirty="0"/>
        </a:p>
      </dgm:t>
    </dgm:pt>
    <dgm:pt modelId="{779ED081-3F91-214A-809B-FE001C6C41FE}" type="parTrans" cxnId="{592E13C7-B182-C14D-8BD2-37ECD16290B1}">
      <dgm:prSet/>
      <dgm:spPr/>
      <dgm:t>
        <a:bodyPr/>
        <a:lstStyle/>
        <a:p>
          <a:endParaRPr lang="en-US" sz="800"/>
        </a:p>
      </dgm:t>
    </dgm:pt>
    <dgm:pt modelId="{A70BCE3C-A363-A145-9B37-A92619E6871E}" type="sibTrans" cxnId="{592E13C7-B182-C14D-8BD2-37ECD16290B1}">
      <dgm:prSet/>
      <dgm:spPr/>
      <dgm:t>
        <a:bodyPr/>
        <a:lstStyle/>
        <a:p>
          <a:endParaRPr lang="en-US" sz="800"/>
        </a:p>
      </dgm:t>
    </dgm:pt>
    <dgm:pt modelId="{686DDE10-F470-1C48-A66B-10F910A3F6D4}">
      <dgm:prSet custT="1"/>
      <dgm:spPr/>
      <dgm:t>
        <a:bodyPr/>
        <a:lstStyle/>
        <a:p>
          <a:r>
            <a:rPr lang="zh-CN" altLang="en-US" sz="1050" dirty="0" smtClean="0"/>
            <a:t>线路设计</a:t>
          </a:r>
          <a:endParaRPr lang="en-US" sz="1050" dirty="0"/>
        </a:p>
      </dgm:t>
    </dgm:pt>
    <dgm:pt modelId="{D09C1399-F618-864C-84CE-A47892304B41}" type="parTrans" cxnId="{2AA12C39-A369-814F-8C18-8F5A9648FEF5}">
      <dgm:prSet/>
      <dgm:spPr/>
      <dgm:t>
        <a:bodyPr/>
        <a:lstStyle/>
        <a:p>
          <a:endParaRPr lang="en-US" sz="800"/>
        </a:p>
      </dgm:t>
    </dgm:pt>
    <dgm:pt modelId="{4BBACA4A-409F-D041-8CAD-B89074A45CB0}" type="sibTrans" cxnId="{2AA12C39-A369-814F-8C18-8F5A9648FEF5}">
      <dgm:prSet/>
      <dgm:spPr/>
      <dgm:t>
        <a:bodyPr/>
        <a:lstStyle/>
        <a:p>
          <a:endParaRPr lang="en-US" sz="800"/>
        </a:p>
      </dgm:t>
    </dgm:pt>
    <dgm:pt modelId="{832764F8-A3FC-864B-A8E1-B7B5E4DCE2CD}" type="pres">
      <dgm:prSet presAssocID="{DBE61C42-5264-214F-AAA7-132325232872}" presName="compositeShape" presStyleCnt="0">
        <dgm:presLayoutVars>
          <dgm:chMax val="7"/>
          <dgm:dir/>
          <dgm:resizeHandles val="exact"/>
        </dgm:presLayoutVars>
      </dgm:prSet>
      <dgm:spPr/>
    </dgm:pt>
    <dgm:pt modelId="{4700B0CC-6431-3F44-A77F-0BD5C8BEC4F3}" type="pres">
      <dgm:prSet presAssocID="{DBE61C42-5264-214F-AAA7-132325232872}" presName="wedge1" presStyleLbl="node1" presStyleIdx="0" presStyleCnt="4"/>
      <dgm:spPr/>
      <dgm:t>
        <a:bodyPr/>
        <a:lstStyle/>
        <a:p>
          <a:endParaRPr lang="zh-CN" altLang="en-US"/>
        </a:p>
      </dgm:t>
    </dgm:pt>
    <dgm:pt modelId="{785CFE71-1C63-334B-8FAE-1E73E9B09FCC}" type="pres">
      <dgm:prSet presAssocID="{DBE61C42-5264-214F-AAA7-132325232872}" presName="dummy1a" presStyleCnt="0"/>
      <dgm:spPr/>
    </dgm:pt>
    <dgm:pt modelId="{66756A3C-CBCD-3848-8B5A-2E311EFC598F}" type="pres">
      <dgm:prSet presAssocID="{DBE61C42-5264-214F-AAA7-132325232872}" presName="dummy1b" presStyleCnt="0"/>
      <dgm:spPr/>
    </dgm:pt>
    <dgm:pt modelId="{E98FC9E2-70D1-294D-A5D9-13A719B2E5AA}" type="pres">
      <dgm:prSet presAssocID="{DBE61C42-5264-214F-AAA7-132325232872}" presName="wedge1Tx" presStyleLbl="node1" presStyleIdx="0" presStyleCnt="4">
        <dgm:presLayoutVars>
          <dgm:chMax val="0"/>
          <dgm:chPref val="0"/>
          <dgm:bulletEnabled val="1"/>
        </dgm:presLayoutVars>
      </dgm:prSet>
      <dgm:spPr/>
      <dgm:t>
        <a:bodyPr/>
        <a:lstStyle/>
        <a:p>
          <a:endParaRPr lang="zh-CN" altLang="en-US"/>
        </a:p>
      </dgm:t>
    </dgm:pt>
    <dgm:pt modelId="{FFAB193B-AFDA-544C-9A07-2F1155D51C58}" type="pres">
      <dgm:prSet presAssocID="{DBE61C42-5264-214F-AAA7-132325232872}" presName="wedge2" presStyleLbl="node1" presStyleIdx="1" presStyleCnt="4"/>
      <dgm:spPr/>
      <dgm:t>
        <a:bodyPr/>
        <a:lstStyle/>
        <a:p>
          <a:endParaRPr lang="zh-CN" altLang="en-US"/>
        </a:p>
      </dgm:t>
    </dgm:pt>
    <dgm:pt modelId="{51039E23-A4F1-C24A-BCE2-0589214663FB}" type="pres">
      <dgm:prSet presAssocID="{DBE61C42-5264-214F-AAA7-132325232872}" presName="dummy2a" presStyleCnt="0"/>
      <dgm:spPr/>
    </dgm:pt>
    <dgm:pt modelId="{9E7ADA53-110B-AB42-9248-E919327E7DA2}" type="pres">
      <dgm:prSet presAssocID="{DBE61C42-5264-214F-AAA7-132325232872}" presName="dummy2b" presStyleCnt="0"/>
      <dgm:spPr/>
    </dgm:pt>
    <dgm:pt modelId="{51E5D6BF-6587-6F4A-A90E-0DB67832A12D}" type="pres">
      <dgm:prSet presAssocID="{DBE61C42-5264-214F-AAA7-132325232872}" presName="wedge2Tx" presStyleLbl="node1" presStyleIdx="1" presStyleCnt="4">
        <dgm:presLayoutVars>
          <dgm:chMax val="0"/>
          <dgm:chPref val="0"/>
          <dgm:bulletEnabled val="1"/>
        </dgm:presLayoutVars>
      </dgm:prSet>
      <dgm:spPr/>
      <dgm:t>
        <a:bodyPr/>
        <a:lstStyle/>
        <a:p>
          <a:endParaRPr lang="zh-CN" altLang="en-US"/>
        </a:p>
      </dgm:t>
    </dgm:pt>
    <dgm:pt modelId="{FD7A8A3E-0714-3F4E-AC51-22BC4F075428}" type="pres">
      <dgm:prSet presAssocID="{DBE61C42-5264-214F-AAA7-132325232872}" presName="wedge3" presStyleLbl="node1" presStyleIdx="2" presStyleCnt="4"/>
      <dgm:spPr/>
      <dgm:t>
        <a:bodyPr/>
        <a:lstStyle/>
        <a:p>
          <a:endParaRPr lang="zh-CN" altLang="en-US"/>
        </a:p>
      </dgm:t>
    </dgm:pt>
    <dgm:pt modelId="{05EAAB2D-16FE-9B49-B78C-C22B83D6B221}" type="pres">
      <dgm:prSet presAssocID="{DBE61C42-5264-214F-AAA7-132325232872}" presName="dummy3a" presStyleCnt="0"/>
      <dgm:spPr/>
    </dgm:pt>
    <dgm:pt modelId="{CED75740-E061-FA49-874C-A57D8005308C}" type="pres">
      <dgm:prSet presAssocID="{DBE61C42-5264-214F-AAA7-132325232872}" presName="dummy3b" presStyleCnt="0"/>
      <dgm:spPr/>
    </dgm:pt>
    <dgm:pt modelId="{B6818BCF-7855-B84C-80B1-DB583277936C}" type="pres">
      <dgm:prSet presAssocID="{DBE61C42-5264-214F-AAA7-132325232872}" presName="wedge3Tx" presStyleLbl="node1" presStyleIdx="2" presStyleCnt="4">
        <dgm:presLayoutVars>
          <dgm:chMax val="0"/>
          <dgm:chPref val="0"/>
          <dgm:bulletEnabled val="1"/>
        </dgm:presLayoutVars>
      </dgm:prSet>
      <dgm:spPr/>
      <dgm:t>
        <a:bodyPr/>
        <a:lstStyle/>
        <a:p>
          <a:endParaRPr lang="zh-CN" altLang="en-US"/>
        </a:p>
      </dgm:t>
    </dgm:pt>
    <dgm:pt modelId="{B1C8DB31-24A3-FA49-9404-34C2E600F261}" type="pres">
      <dgm:prSet presAssocID="{DBE61C42-5264-214F-AAA7-132325232872}" presName="wedge4" presStyleLbl="node1" presStyleIdx="3" presStyleCnt="4"/>
      <dgm:spPr/>
      <dgm:t>
        <a:bodyPr/>
        <a:lstStyle/>
        <a:p>
          <a:endParaRPr lang="zh-CN" altLang="en-US"/>
        </a:p>
      </dgm:t>
    </dgm:pt>
    <dgm:pt modelId="{979ACB72-1C87-DE47-A82C-F2B3A73CADCC}" type="pres">
      <dgm:prSet presAssocID="{DBE61C42-5264-214F-AAA7-132325232872}" presName="dummy4a" presStyleCnt="0"/>
      <dgm:spPr/>
    </dgm:pt>
    <dgm:pt modelId="{EC10BCC4-1A72-2B4E-8646-83147C70D0F5}" type="pres">
      <dgm:prSet presAssocID="{DBE61C42-5264-214F-AAA7-132325232872}" presName="dummy4b" presStyleCnt="0"/>
      <dgm:spPr/>
    </dgm:pt>
    <dgm:pt modelId="{6E1326C9-6617-0146-B16C-0890F15BBD2D}" type="pres">
      <dgm:prSet presAssocID="{DBE61C42-5264-214F-AAA7-132325232872}" presName="wedge4Tx" presStyleLbl="node1" presStyleIdx="3" presStyleCnt="4">
        <dgm:presLayoutVars>
          <dgm:chMax val="0"/>
          <dgm:chPref val="0"/>
          <dgm:bulletEnabled val="1"/>
        </dgm:presLayoutVars>
      </dgm:prSet>
      <dgm:spPr/>
      <dgm:t>
        <a:bodyPr/>
        <a:lstStyle/>
        <a:p>
          <a:endParaRPr lang="zh-CN" altLang="en-US"/>
        </a:p>
      </dgm:t>
    </dgm:pt>
    <dgm:pt modelId="{953E1E69-C12E-204C-92B6-4870D31D6D75}" type="pres">
      <dgm:prSet presAssocID="{E9AEB55B-6FD0-9743-B05F-F8C9FD9347C8}" presName="arrowWedge1" presStyleLbl="fgSibTrans2D1" presStyleIdx="0" presStyleCnt="4"/>
      <dgm:spPr/>
    </dgm:pt>
    <dgm:pt modelId="{30A14A6C-80FD-1441-9CB4-ED3C9BCCB028}" type="pres">
      <dgm:prSet presAssocID="{4BBACA4A-409F-D041-8CAD-B89074A45CB0}" presName="arrowWedge2" presStyleLbl="fgSibTrans2D1" presStyleIdx="1" presStyleCnt="4"/>
      <dgm:spPr/>
    </dgm:pt>
    <dgm:pt modelId="{126AC4F1-635E-8E48-88C4-F6826D8A1797}" type="pres">
      <dgm:prSet presAssocID="{C6718F7E-A680-C443-80E3-317D227D30EC}" presName="arrowWedge3" presStyleLbl="fgSibTrans2D1" presStyleIdx="2" presStyleCnt="4"/>
      <dgm:spPr/>
    </dgm:pt>
    <dgm:pt modelId="{8E3C60F5-70CB-A149-84EF-A69FF9D6395C}" type="pres">
      <dgm:prSet presAssocID="{A70BCE3C-A363-A145-9B37-A92619E6871E}" presName="arrowWedge4" presStyleLbl="fgSibTrans2D1" presStyleIdx="3" presStyleCnt="4"/>
      <dgm:spPr/>
    </dgm:pt>
  </dgm:ptLst>
  <dgm:cxnLst>
    <dgm:cxn modelId="{4B2090CB-A83D-5D42-9B5E-ABFE391F05E7}" type="presOf" srcId="{D57306C7-12B4-AC4A-B2CE-50E3C9496DB3}" destId="{B1C8DB31-24A3-FA49-9404-34C2E600F261}" srcOrd="0" destOrd="0" presId="urn:microsoft.com/office/officeart/2005/8/layout/cycle8"/>
    <dgm:cxn modelId="{037EADDA-F3BD-E943-9ED7-4CA0C76513D8}" type="presOf" srcId="{D57306C7-12B4-AC4A-B2CE-50E3C9496DB3}" destId="{6E1326C9-6617-0146-B16C-0890F15BBD2D}" srcOrd="1" destOrd="0" presId="urn:microsoft.com/office/officeart/2005/8/layout/cycle8"/>
    <dgm:cxn modelId="{EB265694-00FA-5246-BCFF-9DA4416E4A68}" srcId="{DBE61C42-5264-214F-AAA7-132325232872}" destId="{5B5EA009-5595-5B44-A0DD-C5795F5D8E9F}" srcOrd="2" destOrd="0" parTransId="{C3411DB7-9522-8B4A-A83B-963C1E0F1388}" sibTransId="{C6718F7E-A680-C443-80E3-317D227D30EC}"/>
    <dgm:cxn modelId="{1F319AA0-6CB9-3643-A07B-E1F38B2EA758}" type="presOf" srcId="{686DDE10-F470-1C48-A66B-10F910A3F6D4}" destId="{FFAB193B-AFDA-544C-9A07-2F1155D51C58}" srcOrd="0" destOrd="0" presId="urn:microsoft.com/office/officeart/2005/8/layout/cycle8"/>
    <dgm:cxn modelId="{96770036-AE3A-184B-8D29-AD1932A7C820}" type="presOf" srcId="{9B995AEC-3C27-0F40-91B9-5E50493DEC38}" destId="{E98FC9E2-70D1-294D-A5D9-13A719B2E5AA}" srcOrd="1" destOrd="0" presId="urn:microsoft.com/office/officeart/2005/8/layout/cycle8"/>
    <dgm:cxn modelId="{2AA12C39-A369-814F-8C18-8F5A9648FEF5}" srcId="{DBE61C42-5264-214F-AAA7-132325232872}" destId="{686DDE10-F470-1C48-A66B-10F910A3F6D4}" srcOrd="1" destOrd="0" parTransId="{D09C1399-F618-864C-84CE-A47892304B41}" sibTransId="{4BBACA4A-409F-D041-8CAD-B89074A45CB0}"/>
    <dgm:cxn modelId="{592E13C7-B182-C14D-8BD2-37ECD16290B1}" srcId="{DBE61C42-5264-214F-AAA7-132325232872}" destId="{D57306C7-12B4-AC4A-B2CE-50E3C9496DB3}" srcOrd="3" destOrd="0" parTransId="{779ED081-3F91-214A-809B-FE001C6C41FE}" sibTransId="{A70BCE3C-A363-A145-9B37-A92619E6871E}"/>
    <dgm:cxn modelId="{6DF94C06-F71D-D040-988E-48B7329DC8AE}" type="presOf" srcId="{DBE61C42-5264-214F-AAA7-132325232872}" destId="{832764F8-A3FC-864B-A8E1-B7B5E4DCE2CD}" srcOrd="0" destOrd="0" presId="urn:microsoft.com/office/officeart/2005/8/layout/cycle8"/>
    <dgm:cxn modelId="{E93B0240-C6A0-4142-BC36-BEA9BAF00970}" type="presOf" srcId="{5B5EA009-5595-5B44-A0DD-C5795F5D8E9F}" destId="{FD7A8A3E-0714-3F4E-AC51-22BC4F075428}" srcOrd="0" destOrd="0" presId="urn:microsoft.com/office/officeart/2005/8/layout/cycle8"/>
    <dgm:cxn modelId="{DE1B4D7E-72BC-E344-9E47-5E2F04C59F24}" srcId="{DBE61C42-5264-214F-AAA7-132325232872}" destId="{9B995AEC-3C27-0F40-91B9-5E50493DEC38}" srcOrd="0" destOrd="0" parTransId="{215D0954-CE3F-9643-8079-19C8217D3B7B}" sibTransId="{E9AEB55B-6FD0-9743-B05F-F8C9FD9347C8}"/>
    <dgm:cxn modelId="{4BC75A63-298B-C248-A0FC-0899D8ACD854}" type="presOf" srcId="{686DDE10-F470-1C48-A66B-10F910A3F6D4}" destId="{51E5D6BF-6587-6F4A-A90E-0DB67832A12D}" srcOrd="1" destOrd="0" presId="urn:microsoft.com/office/officeart/2005/8/layout/cycle8"/>
    <dgm:cxn modelId="{22B7A728-B088-FB43-9077-A59AA6165A38}" type="presOf" srcId="{5B5EA009-5595-5B44-A0DD-C5795F5D8E9F}" destId="{B6818BCF-7855-B84C-80B1-DB583277936C}" srcOrd="1" destOrd="0" presId="urn:microsoft.com/office/officeart/2005/8/layout/cycle8"/>
    <dgm:cxn modelId="{708CDB27-EA1D-0D4C-A904-8CD0D4B2C9C4}" type="presOf" srcId="{9B995AEC-3C27-0F40-91B9-5E50493DEC38}" destId="{4700B0CC-6431-3F44-A77F-0BD5C8BEC4F3}" srcOrd="0" destOrd="0" presId="urn:microsoft.com/office/officeart/2005/8/layout/cycle8"/>
    <dgm:cxn modelId="{A04443ED-1574-EE46-BAA1-22FB57682ADA}" type="presParOf" srcId="{832764F8-A3FC-864B-A8E1-B7B5E4DCE2CD}" destId="{4700B0CC-6431-3F44-A77F-0BD5C8BEC4F3}" srcOrd="0" destOrd="0" presId="urn:microsoft.com/office/officeart/2005/8/layout/cycle8"/>
    <dgm:cxn modelId="{9F67642C-6D9D-E64C-A38E-D9E4BB86A035}" type="presParOf" srcId="{832764F8-A3FC-864B-A8E1-B7B5E4DCE2CD}" destId="{785CFE71-1C63-334B-8FAE-1E73E9B09FCC}" srcOrd="1" destOrd="0" presId="urn:microsoft.com/office/officeart/2005/8/layout/cycle8"/>
    <dgm:cxn modelId="{30C302ED-D64D-014C-A124-B7AF1E2F0D74}" type="presParOf" srcId="{832764F8-A3FC-864B-A8E1-B7B5E4DCE2CD}" destId="{66756A3C-CBCD-3848-8B5A-2E311EFC598F}" srcOrd="2" destOrd="0" presId="urn:microsoft.com/office/officeart/2005/8/layout/cycle8"/>
    <dgm:cxn modelId="{8788A9B8-7A9F-DD43-B585-0BA9B6C133E4}" type="presParOf" srcId="{832764F8-A3FC-864B-A8E1-B7B5E4DCE2CD}" destId="{E98FC9E2-70D1-294D-A5D9-13A719B2E5AA}" srcOrd="3" destOrd="0" presId="urn:microsoft.com/office/officeart/2005/8/layout/cycle8"/>
    <dgm:cxn modelId="{0A9D1BEB-D52F-EE4D-8476-3E570449C3AE}" type="presParOf" srcId="{832764F8-A3FC-864B-A8E1-B7B5E4DCE2CD}" destId="{FFAB193B-AFDA-544C-9A07-2F1155D51C58}" srcOrd="4" destOrd="0" presId="urn:microsoft.com/office/officeart/2005/8/layout/cycle8"/>
    <dgm:cxn modelId="{81144086-9F28-4F4F-835C-4AFE03347FC8}" type="presParOf" srcId="{832764F8-A3FC-864B-A8E1-B7B5E4DCE2CD}" destId="{51039E23-A4F1-C24A-BCE2-0589214663FB}" srcOrd="5" destOrd="0" presId="urn:microsoft.com/office/officeart/2005/8/layout/cycle8"/>
    <dgm:cxn modelId="{A3B197F5-0C98-DC40-BE5E-7D4B98AA45DB}" type="presParOf" srcId="{832764F8-A3FC-864B-A8E1-B7B5E4DCE2CD}" destId="{9E7ADA53-110B-AB42-9248-E919327E7DA2}" srcOrd="6" destOrd="0" presId="urn:microsoft.com/office/officeart/2005/8/layout/cycle8"/>
    <dgm:cxn modelId="{B7A185E2-2AF4-E04F-B6EF-ABFE137AE248}" type="presParOf" srcId="{832764F8-A3FC-864B-A8E1-B7B5E4DCE2CD}" destId="{51E5D6BF-6587-6F4A-A90E-0DB67832A12D}" srcOrd="7" destOrd="0" presId="urn:microsoft.com/office/officeart/2005/8/layout/cycle8"/>
    <dgm:cxn modelId="{FE202F72-BE0A-904E-AEED-C06E3F3DD854}" type="presParOf" srcId="{832764F8-A3FC-864B-A8E1-B7B5E4DCE2CD}" destId="{FD7A8A3E-0714-3F4E-AC51-22BC4F075428}" srcOrd="8" destOrd="0" presId="urn:microsoft.com/office/officeart/2005/8/layout/cycle8"/>
    <dgm:cxn modelId="{1E3AE380-BA3A-4E46-B16B-FFB66C55AE21}" type="presParOf" srcId="{832764F8-A3FC-864B-A8E1-B7B5E4DCE2CD}" destId="{05EAAB2D-16FE-9B49-B78C-C22B83D6B221}" srcOrd="9" destOrd="0" presId="urn:microsoft.com/office/officeart/2005/8/layout/cycle8"/>
    <dgm:cxn modelId="{E4B525FF-E086-7944-8426-D7E3631BC108}" type="presParOf" srcId="{832764F8-A3FC-864B-A8E1-B7B5E4DCE2CD}" destId="{CED75740-E061-FA49-874C-A57D8005308C}" srcOrd="10" destOrd="0" presId="urn:microsoft.com/office/officeart/2005/8/layout/cycle8"/>
    <dgm:cxn modelId="{EA6FB013-7579-AC4C-A579-DE34A8EFACC8}" type="presParOf" srcId="{832764F8-A3FC-864B-A8E1-B7B5E4DCE2CD}" destId="{B6818BCF-7855-B84C-80B1-DB583277936C}" srcOrd="11" destOrd="0" presId="urn:microsoft.com/office/officeart/2005/8/layout/cycle8"/>
    <dgm:cxn modelId="{A169EB57-EACA-BB4F-BA25-C7BA23CE34F7}" type="presParOf" srcId="{832764F8-A3FC-864B-A8E1-B7B5E4DCE2CD}" destId="{B1C8DB31-24A3-FA49-9404-34C2E600F261}" srcOrd="12" destOrd="0" presId="urn:microsoft.com/office/officeart/2005/8/layout/cycle8"/>
    <dgm:cxn modelId="{D68896B4-712F-3440-8952-4F786BE2822D}" type="presParOf" srcId="{832764F8-A3FC-864B-A8E1-B7B5E4DCE2CD}" destId="{979ACB72-1C87-DE47-A82C-F2B3A73CADCC}" srcOrd="13" destOrd="0" presId="urn:microsoft.com/office/officeart/2005/8/layout/cycle8"/>
    <dgm:cxn modelId="{D28716E0-508D-BF40-A918-916A976472B6}" type="presParOf" srcId="{832764F8-A3FC-864B-A8E1-B7B5E4DCE2CD}" destId="{EC10BCC4-1A72-2B4E-8646-83147C70D0F5}" srcOrd="14" destOrd="0" presId="urn:microsoft.com/office/officeart/2005/8/layout/cycle8"/>
    <dgm:cxn modelId="{4D2E67A3-8EEA-F448-8E68-6826FBAC18D3}" type="presParOf" srcId="{832764F8-A3FC-864B-A8E1-B7B5E4DCE2CD}" destId="{6E1326C9-6617-0146-B16C-0890F15BBD2D}" srcOrd="15" destOrd="0" presId="urn:microsoft.com/office/officeart/2005/8/layout/cycle8"/>
    <dgm:cxn modelId="{EDCCE5F5-AD60-9640-A7DF-DD965A8FDED8}" type="presParOf" srcId="{832764F8-A3FC-864B-A8E1-B7B5E4DCE2CD}" destId="{953E1E69-C12E-204C-92B6-4870D31D6D75}" srcOrd="16" destOrd="0" presId="urn:microsoft.com/office/officeart/2005/8/layout/cycle8"/>
    <dgm:cxn modelId="{2A2A480F-4A6B-D643-90FA-8FCBFB1DFC5D}" type="presParOf" srcId="{832764F8-A3FC-864B-A8E1-B7B5E4DCE2CD}" destId="{30A14A6C-80FD-1441-9CB4-ED3C9BCCB028}" srcOrd="17" destOrd="0" presId="urn:microsoft.com/office/officeart/2005/8/layout/cycle8"/>
    <dgm:cxn modelId="{52CC8822-56BE-0A49-8A9D-35184476574C}" type="presParOf" srcId="{832764F8-A3FC-864B-A8E1-B7B5E4DCE2CD}" destId="{126AC4F1-635E-8E48-88C4-F6826D8A1797}" srcOrd="18" destOrd="0" presId="urn:microsoft.com/office/officeart/2005/8/layout/cycle8"/>
    <dgm:cxn modelId="{67192D00-E33F-CD42-A9B5-A44B8C77782B}" type="presParOf" srcId="{832764F8-A3FC-864B-A8E1-B7B5E4DCE2CD}" destId="{8E3C60F5-70CB-A149-84EF-A69FF9D6395C}" srcOrd="19" destOrd="0" presId="urn:microsoft.com/office/officeart/2005/8/layout/cycle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E61C42-5264-214F-AAA7-132325232872}" type="doc">
      <dgm:prSet loTypeId="urn:microsoft.com/office/officeart/2005/8/layout/cycle8" loCatId="" qsTypeId="urn:microsoft.com/office/officeart/2005/8/quickstyle/simple4" qsCatId="simple" csTypeId="urn:microsoft.com/office/officeart/2005/8/colors/accent1_2" csCatId="accent1" phldr="1"/>
      <dgm:spPr/>
    </dgm:pt>
    <dgm:pt modelId="{9B995AEC-3C27-0F40-91B9-5E50493DEC38}">
      <dgm:prSet phldrT="[Text]" custT="1"/>
      <dgm:spPr>
        <a:solidFill>
          <a:schemeClr val="accent1">
            <a:lumMod val="60000"/>
            <a:lumOff val="40000"/>
          </a:schemeClr>
        </a:solidFill>
      </dgm:spPr>
      <dgm:t>
        <a:bodyPr/>
        <a:lstStyle/>
        <a:p>
          <a:r>
            <a:rPr lang="zh-CN" altLang="en-US" sz="1050" dirty="0" smtClean="0"/>
            <a:t>客流预测</a:t>
          </a:r>
          <a:endParaRPr lang="en-US" sz="1050" dirty="0"/>
        </a:p>
      </dgm:t>
    </dgm:pt>
    <dgm:pt modelId="{215D0954-CE3F-9643-8079-19C8217D3B7B}" type="parTrans" cxnId="{DE1B4D7E-72BC-E344-9E47-5E2F04C59F24}">
      <dgm:prSet/>
      <dgm:spPr/>
      <dgm:t>
        <a:bodyPr/>
        <a:lstStyle/>
        <a:p>
          <a:endParaRPr lang="en-US" sz="800"/>
        </a:p>
      </dgm:t>
    </dgm:pt>
    <dgm:pt modelId="{E9AEB55B-6FD0-9743-B05F-F8C9FD9347C8}" type="sibTrans" cxnId="{DE1B4D7E-72BC-E344-9E47-5E2F04C59F24}">
      <dgm:prSet/>
      <dgm:spPr/>
      <dgm:t>
        <a:bodyPr/>
        <a:lstStyle/>
        <a:p>
          <a:endParaRPr lang="en-US" sz="800"/>
        </a:p>
      </dgm:t>
    </dgm:pt>
    <dgm:pt modelId="{5B5EA009-5595-5B44-A0DD-C5795F5D8E9F}">
      <dgm:prSet phldrT="[Text]" custT="1"/>
      <dgm:spPr/>
      <dgm:t>
        <a:bodyPr/>
        <a:lstStyle/>
        <a:p>
          <a:r>
            <a:rPr lang="zh-CN" altLang="en-US" sz="1050" dirty="0" smtClean="0"/>
            <a:t>车辆调配</a:t>
          </a:r>
          <a:endParaRPr lang="en-US" sz="1050" dirty="0"/>
        </a:p>
      </dgm:t>
    </dgm:pt>
    <dgm:pt modelId="{C3411DB7-9522-8B4A-A83B-963C1E0F1388}" type="parTrans" cxnId="{EB265694-00FA-5246-BCFF-9DA4416E4A68}">
      <dgm:prSet/>
      <dgm:spPr/>
      <dgm:t>
        <a:bodyPr/>
        <a:lstStyle/>
        <a:p>
          <a:endParaRPr lang="en-US" sz="800"/>
        </a:p>
      </dgm:t>
    </dgm:pt>
    <dgm:pt modelId="{C6718F7E-A680-C443-80E3-317D227D30EC}" type="sibTrans" cxnId="{EB265694-00FA-5246-BCFF-9DA4416E4A68}">
      <dgm:prSet/>
      <dgm:spPr/>
      <dgm:t>
        <a:bodyPr/>
        <a:lstStyle/>
        <a:p>
          <a:endParaRPr lang="en-US" sz="800"/>
        </a:p>
      </dgm:t>
    </dgm:pt>
    <dgm:pt modelId="{D57306C7-12B4-AC4A-B2CE-50E3C9496DB3}">
      <dgm:prSet phldrT="[Text]" custT="1"/>
      <dgm:spPr/>
      <dgm:t>
        <a:bodyPr/>
        <a:lstStyle/>
        <a:p>
          <a:r>
            <a:rPr lang="zh-CN" altLang="en-US" sz="1050" dirty="0" smtClean="0"/>
            <a:t>处理评价</a:t>
          </a:r>
          <a:endParaRPr lang="en-US" sz="1050" dirty="0"/>
        </a:p>
      </dgm:t>
    </dgm:pt>
    <dgm:pt modelId="{779ED081-3F91-214A-809B-FE001C6C41FE}" type="parTrans" cxnId="{592E13C7-B182-C14D-8BD2-37ECD16290B1}">
      <dgm:prSet/>
      <dgm:spPr/>
      <dgm:t>
        <a:bodyPr/>
        <a:lstStyle/>
        <a:p>
          <a:endParaRPr lang="en-US" sz="800"/>
        </a:p>
      </dgm:t>
    </dgm:pt>
    <dgm:pt modelId="{A70BCE3C-A363-A145-9B37-A92619E6871E}" type="sibTrans" cxnId="{592E13C7-B182-C14D-8BD2-37ECD16290B1}">
      <dgm:prSet/>
      <dgm:spPr/>
      <dgm:t>
        <a:bodyPr/>
        <a:lstStyle/>
        <a:p>
          <a:endParaRPr lang="en-US" sz="800"/>
        </a:p>
      </dgm:t>
    </dgm:pt>
    <dgm:pt modelId="{686DDE10-F470-1C48-A66B-10F910A3F6D4}">
      <dgm:prSet custT="1"/>
      <dgm:spPr/>
      <dgm:t>
        <a:bodyPr/>
        <a:lstStyle/>
        <a:p>
          <a:r>
            <a:rPr lang="zh-CN" altLang="en-US" sz="1050" dirty="0" smtClean="0"/>
            <a:t>线路设计</a:t>
          </a:r>
          <a:endParaRPr lang="en-US" sz="1050" dirty="0"/>
        </a:p>
      </dgm:t>
    </dgm:pt>
    <dgm:pt modelId="{D09C1399-F618-864C-84CE-A47892304B41}" type="parTrans" cxnId="{2AA12C39-A369-814F-8C18-8F5A9648FEF5}">
      <dgm:prSet/>
      <dgm:spPr/>
      <dgm:t>
        <a:bodyPr/>
        <a:lstStyle/>
        <a:p>
          <a:endParaRPr lang="en-US" sz="800"/>
        </a:p>
      </dgm:t>
    </dgm:pt>
    <dgm:pt modelId="{4BBACA4A-409F-D041-8CAD-B89074A45CB0}" type="sibTrans" cxnId="{2AA12C39-A369-814F-8C18-8F5A9648FEF5}">
      <dgm:prSet/>
      <dgm:spPr/>
      <dgm:t>
        <a:bodyPr/>
        <a:lstStyle/>
        <a:p>
          <a:endParaRPr lang="en-US" sz="800"/>
        </a:p>
      </dgm:t>
    </dgm:pt>
    <dgm:pt modelId="{832764F8-A3FC-864B-A8E1-B7B5E4DCE2CD}" type="pres">
      <dgm:prSet presAssocID="{DBE61C42-5264-214F-AAA7-132325232872}" presName="compositeShape" presStyleCnt="0">
        <dgm:presLayoutVars>
          <dgm:chMax val="7"/>
          <dgm:dir/>
          <dgm:resizeHandles val="exact"/>
        </dgm:presLayoutVars>
      </dgm:prSet>
      <dgm:spPr/>
    </dgm:pt>
    <dgm:pt modelId="{4700B0CC-6431-3F44-A77F-0BD5C8BEC4F3}" type="pres">
      <dgm:prSet presAssocID="{DBE61C42-5264-214F-AAA7-132325232872}" presName="wedge1" presStyleLbl="node1" presStyleIdx="0" presStyleCnt="4"/>
      <dgm:spPr/>
      <dgm:t>
        <a:bodyPr/>
        <a:lstStyle/>
        <a:p>
          <a:endParaRPr lang="zh-CN" altLang="en-US"/>
        </a:p>
      </dgm:t>
    </dgm:pt>
    <dgm:pt modelId="{785CFE71-1C63-334B-8FAE-1E73E9B09FCC}" type="pres">
      <dgm:prSet presAssocID="{DBE61C42-5264-214F-AAA7-132325232872}" presName="dummy1a" presStyleCnt="0"/>
      <dgm:spPr/>
    </dgm:pt>
    <dgm:pt modelId="{66756A3C-CBCD-3848-8B5A-2E311EFC598F}" type="pres">
      <dgm:prSet presAssocID="{DBE61C42-5264-214F-AAA7-132325232872}" presName="dummy1b" presStyleCnt="0"/>
      <dgm:spPr/>
    </dgm:pt>
    <dgm:pt modelId="{E98FC9E2-70D1-294D-A5D9-13A719B2E5AA}" type="pres">
      <dgm:prSet presAssocID="{DBE61C42-5264-214F-AAA7-132325232872}" presName="wedge1Tx" presStyleLbl="node1" presStyleIdx="0" presStyleCnt="4">
        <dgm:presLayoutVars>
          <dgm:chMax val="0"/>
          <dgm:chPref val="0"/>
          <dgm:bulletEnabled val="1"/>
        </dgm:presLayoutVars>
      </dgm:prSet>
      <dgm:spPr/>
      <dgm:t>
        <a:bodyPr/>
        <a:lstStyle/>
        <a:p>
          <a:endParaRPr lang="zh-CN" altLang="en-US"/>
        </a:p>
      </dgm:t>
    </dgm:pt>
    <dgm:pt modelId="{FFAB193B-AFDA-544C-9A07-2F1155D51C58}" type="pres">
      <dgm:prSet presAssocID="{DBE61C42-5264-214F-AAA7-132325232872}" presName="wedge2" presStyleLbl="node1" presStyleIdx="1" presStyleCnt="4"/>
      <dgm:spPr/>
      <dgm:t>
        <a:bodyPr/>
        <a:lstStyle/>
        <a:p>
          <a:endParaRPr lang="zh-CN" altLang="en-US"/>
        </a:p>
      </dgm:t>
    </dgm:pt>
    <dgm:pt modelId="{51039E23-A4F1-C24A-BCE2-0589214663FB}" type="pres">
      <dgm:prSet presAssocID="{DBE61C42-5264-214F-AAA7-132325232872}" presName="dummy2a" presStyleCnt="0"/>
      <dgm:spPr/>
    </dgm:pt>
    <dgm:pt modelId="{9E7ADA53-110B-AB42-9248-E919327E7DA2}" type="pres">
      <dgm:prSet presAssocID="{DBE61C42-5264-214F-AAA7-132325232872}" presName="dummy2b" presStyleCnt="0"/>
      <dgm:spPr/>
    </dgm:pt>
    <dgm:pt modelId="{51E5D6BF-6587-6F4A-A90E-0DB67832A12D}" type="pres">
      <dgm:prSet presAssocID="{DBE61C42-5264-214F-AAA7-132325232872}" presName="wedge2Tx" presStyleLbl="node1" presStyleIdx="1" presStyleCnt="4">
        <dgm:presLayoutVars>
          <dgm:chMax val="0"/>
          <dgm:chPref val="0"/>
          <dgm:bulletEnabled val="1"/>
        </dgm:presLayoutVars>
      </dgm:prSet>
      <dgm:spPr/>
      <dgm:t>
        <a:bodyPr/>
        <a:lstStyle/>
        <a:p>
          <a:endParaRPr lang="zh-CN" altLang="en-US"/>
        </a:p>
      </dgm:t>
    </dgm:pt>
    <dgm:pt modelId="{FD7A8A3E-0714-3F4E-AC51-22BC4F075428}" type="pres">
      <dgm:prSet presAssocID="{DBE61C42-5264-214F-AAA7-132325232872}" presName="wedge3" presStyleLbl="node1" presStyleIdx="2" presStyleCnt="4"/>
      <dgm:spPr/>
      <dgm:t>
        <a:bodyPr/>
        <a:lstStyle/>
        <a:p>
          <a:endParaRPr lang="zh-CN" altLang="en-US"/>
        </a:p>
      </dgm:t>
    </dgm:pt>
    <dgm:pt modelId="{05EAAB2D-16FE-9B49-B78C-C22B83D6B221}" type="pres">
      <dgm:prSet presAssocID="{DBE61C42-5264-214F-AAA7-132325232872}" presName="dummy3a" presStyleCnt="0"/>
      <dgm:spPr/>
    </dgm:pt>
    <dgm:pt modelId="{CED75740-E061-FA49-874C-A57D8005308C}" type="pres">
      <dgm:prSet presAssocID="{DBE61C42-5264-214F-AAA7-132325232872}" presName="dummy3b" presStyleCnt="0"/>
      <dgm:spPr/>
    </dgm:pt>
    <dgm:pt modelId="{B6818BCF-7855-B84C-80B1-DB583277936C}" type="pres">
      <dgm:prSet presAssocID="{DBE61C42-5264-214F-AAA7-132325232872}" presName="wedge3Tx" presStyleLbl="node1" presStyleIdx="2" presStyleCnt="4">
        <dgm:presLayoutVars>
          <dgm:chMax val="0"/>
          <dgm:chPref val="0"/>
          <dgm:bulletEnabled val="1"/>
        </dgm:presLayoutVars>
      </dgm:prSet>
      <dgm:spPr/>
      <dgm:t>
        <a:bodyPr/>
        <a:lstStyle/>
        <a:p>
          <a:endParaRPr lang="zh-CN" altLang="en-US"/>
        </a:p>
      </dgm:t>
    </dgm:pt>
    <dgm:pt modelId="{B1C8DB31-24A3-FA49-9404-34C2E600F261}" type="pres">
      <dgm:prSet presAssocID="{DBE61C42-5264-214F-AAA7-132325232872}" presName="wedge4" presStyleLbl="node1" presStyleIdx="3" presStyleCnt="4"/>
      <dgm:spPr/>
      <dgm:t>
        <a:bodyPr/>
        <a:lstStyle/>
        <a:p>
          <a:endParaRPr lang="zh-CN" altLang="en-US"/>
        </a:p>
      </dgm:t>
    </dgm:pt>
    <dgm:pt modelId="{979ACB72-1C87-DE47-A82C-F2B3A73CADCC}" type="pres">
      <dgm:prSet presAssocID="{DBE61C42-5264-214F-AAA7-132325232872}" presName="dummy4a" presStyleCnt="0"/>
      <dgm:spPr/>
    </dgm:pt>
    <dgm:pt modelId="{EC10BCC4-1A72-2B4E-8646-83147C70D0F5}" type="pres">
      <dgm:prSet presAssocID="{DBE61C42-5264-214F-AAA7-132325232872}" presName="dummy4b" presStyleCnt="0"/>
      <dgm:spPr/>
    </dgm:pt>
    <dgm:pt modelId="{6E1326C9-6617-0146-B16C-0890F15BBD2D}" type="pres">
      <dgm:prSet presAssocID="{DBE61C42-5264-214F-AAA7-132325232872}" presName="wedge4Tx" presStyleLbl="node1" presStyleIdx="3" presStyleCnt="4">
        <dgm:presLayoutVars>
          <dgm:chMax val="0"/>
          <dgm:chPref val="0"/>
          <dgm:bulletEnabled val="1"/>
        </dgm:presLayoutVars>
      </dgm:prSet>
      <dgm:spPr/>
      <dgm:t>
        <a:bodyPr/>
        <a:lstStyle/>
        <a:p>
          <a:endParaRPr lang="zh-CN" altLang="en-US"/>
        </a:p>
      </dgm:t>
    </dgm:pt>
    <dgm:pt modelId="{953E1E69-C12E-204C-92B6-4870D31D6D75}" type="pres">
      <dgm:prSet presAssocID="{E9AEB55B-6FD0-9743-B05F-F8C9FD9347C8}" presName="arrowWedge1" presStyleLbl="fgSibTrans2D1" presStyleIdx="0" presStyleCnt="4"/>
      <dgm:spPr/>
    </dgm:pt>
    <dgm:pt modelId="{30A14A6C-80FD-1441-9CB4-ED3C9BCCB028}" type="pres">
      <dgm:prSet presAssocID="{4BBACA4A-409F-D041-8CAD-B89074A45CB0}" presName="arrowWedge2" presStyleLbl="fgSibTrans2D1" presStyleIdx="1" presStyleCnt="4"/>
      <dgm:spPr/>
    </dgm:pt>
    <dgm:pt modelId="{126AC4F1-635E-8E48-88C4-F6826D8A1797}" type="pres">
      <dgm:prSet presAssocID="{C6718F7E-A680-C443-80E3-317D227D30EC}" presName="arrowWedge3" presStyleLbl="fgSibTrans2D1" presStyleIdx="2" presStyleCnt="4"/>
      <dgm:spPr/>
    </dgm:pt>
    <dgm:pt modelId="{8E3C60F5-70CB-A149-84EF-A69FF9D6395C}" type="pres">
      <dgm:prSet presAssocID="{A70BCE3C-A363-A145-9B37-A92619E6871E}" presName="arrowWedge4" presStyleLbl="fgSibTrans2D1" presStyleIdx="3" presStyleCnt="4"/>
      <dgm:spPr/>
    </dgm:pt>
  </dgm:ptLst>
  <dgm:cxnLst>
    <dgm:cxn modelId="{1ADBD99C-03E1-A94A-B537-A5FFBBD1A75F}" type="presOf" srcId="{686DDE10-F470-1C48-A66B-10F910A3F6D4}" destId="{51E5D6BF-6587-6F4A-A90E-0DB67832A12D}" srcOrd="1" destOrd="0" presId="urn:microsoft.com/office/officeart/2005/8/layout/cycle8"/>
    <dgm:cxn modelId="{EB265694-00FA-5246-BCFF-9DA4416E4A68}" srcId="{DBE61C42-5264-214F-AAA7-132325232872}" destId="{5B5EA009-5595-5B44-A0DD-C5795F5D8E9F}" srcOrd="2" destOrd="0" parTransId="{C3411DB7-9522-8B4A-A83B-963C1E0F1388}" sibTransId="{C6718F7E-A680-C443-80E3-317D227D30EC}"/>
    <dgm:cxn modelId="{B7A0622C-C5A8-2A45-BFFC-35F10C4F9B52}" type="presOf" srcId="{686DDE10-F470-1C48-A66B-10F910A3F6D4}" destId="{FFAB193B-AFDA-544C-9A07-2F1155D51C58}" srcOrd="0" destOrd="0" presId="urn:microsoft.com/office/officeart/2005/8/layout/cycle8"/>
    <dgm:cxn modelId="{2AA12C39-A369-814F-8C18-8F5A9648FEF5}" srcId="{DBE61C42-5264-214F-AAA7-132325232872}" destId="{686DDE10-F470-1C48-A66B-10F910A3F6D4}" srcOrd="1" destOrd="0" parTransId="{D09C1399-F618-864C-84CE-A47892304B41}" sibTransId="{4BBACA4A-409F-D041-8CAD-B89074A45CB0}"/>
    <dgm:cxn modelId="{471C9DBB-BE9E-CF46-B9FC-33D15CFA5C08}" type="presOf" srcId="{D57306C7-12B4-AC4A-B2CE-50E3C9496DB3}" destId="{6E1326C9-6617-0146-B16C-0890F15BBD2D}" srcOrd="1" destOrd="0" presId="urn:microsoft.com/office/officeart/2005/8/layout/cycle8"/>
    <dgm:cxn modelId="{592E13C7-B182-C14D-8BD2-37ECD16290B1}" srcId="{DBE61C42-5264-214F-AAA7-132325232872}" destId="{D57306C7-12B4-AC4A-B2CE-50E3C9496DB3}" srcOrd="3" destOrd="0" parTransId="{779ED081-3F91-214A-809B-FE001C6C41FE}" sibTransId="{A70BCE3C-A363-A145-9B37-A92619E6871E}"/>
    <dgm:cxn modelId="{D4D29AEE-D1FF-3D40-B60A-27DEC4F17D15}" type="presOf" srcId="{5B5EA009-5595-5B44-A0DD-C5795F5D8E9F}" destId="{FD7A8A3E-0714-3F4E-AC51-22BC4F075428}" srcOrd="0" destOrd="0" presId="urn:microsoft.com/office/officeart/2005/8/layout/cycle8"/>
    <dgm:cxn modelId="{2FD5AEC4-05ED-694F-B1E4-75B0CCF5FFEB}" type="presOf" srcId="{DBE61C42-5264-214F-AAA7-132325232872}" destId="{832764F8-A3FC-864B-A8E1-B7B5E4DCE2CD}" srcOrd="0" destOrd="0" presId="urn:microsoft.com/office/officeart/2005/8/layout/cycle8"/>
    <dgm:cxn modelId="{981D2C88-8613-2F48-AE5A-FBF133D2EF9F}" type="presOf" srcId="{D57306C7-12B4-AC4A-B2CE-50E3C9496DB3}" destId="{B1C8DB31-24A3-FA49-9404-34C2E600F261}" srcOrd="0" destOrd="0" presId="urn:microsoft.com/office/officeart/2005/8/layout/cycle8"/>
    <dgm:cxn modelId="{DE1B4D7E-72BC-E344-9E47-5E2F04C59F24}" srcId="{DBE61C42-5264-214F-AAA7-132325232872}" destId="{9B995AEC-3C27-0F40-91B9-5E50493DEC38}" srcOrd="0" destOrd="0" parTransId="{215D0954-CE3F-9643-8079-19C8217D3B7B}" sibTransId="{E9AEB55B-6FD0-9743-B05F-F8C9FD9347C8}"/>
    <dgm:cxn modelId="{2FE8AF51-AF50-2041-9F0D-EA2818409481}" type="presOf" srcId="{5B5EA009-5595-5B44-A0DD-C5795F5D8E9F}" destId="{B6818BCF-7855-B84C-80B1-DB583277936C}" srcOrd="1" destOrd="0" presId="urn:microsoft.com/office/officeart/2005/8/layout/cycle8"/>
    <dgm:cxn modelId="{873513F3-60AE-2C42-8901-AD50AD161972}" type="presOf" srcId="{9B995AEC-3C27-0F40-91B9-5E50493DEC38}" destId="{4700B0CC-6431-3F44-A77F-0BD5C8BEC4F3}" srcOrd="0" destOrd="0" presId="urn:microsoft.com/office/officeart/2005/8/layout/cycle8"/>
    <dgm:cxn modelId="{02B24AA9-43E2-094A-9EBF-1CD08E21A98A}" type="presOf" srcId="{9B995AEC-3C27-0F40-91B9-5E50493DEC38}" destId="{E98FC9E2-70D1-294D-A5D9-13A719B2E5AA}" srcOrd="1" destOrd="0" presId="urn:microsoft.com/office/officeart/2005/8/layout/cycle8"/>
    <dgm:cxn modelId="{8E6223AB-A67E-D743-9813-D8EF959EF510}" type="presParOf" srcId="{832764F8-A3FC-864B-A8E1-B7B5E4DCE2CD}" destId="{4700B0CC-6431-3F44-A77F-0BD5C8BEC4F3}" srcOrd="0" destOrd="0" presId="urn:microsoft.com/office/officeart/2005/8/layout/cycle8"/>
    <dgm:cxn modelId="{3B31F96A-57AA-BE4B-A04D-8DB4C6B18A33}" type="presParOf" srcId="{832764F8-A3FC-864B-A8E1-B7B5E4DCE2CD}" destId="{785CFE71-1C63-334B-8FAE-1E73E9B09FCC}" srcOrd="1" destOrd="0" presId="urn:microsoft.com/office/officeart/2005/8/layout/cycle8"/>
    <dgm:cxn modelId="{A1E3D5EA-A92C-A242-9B2B-34D2DBD12B70}" type="presParOf" srcId="{832764F8-A3FC-864B-A8E1-B7B5E4DCE2CD}" destId="{66756A3C-CBCD-3848-8B5A-2E311EFC598F}" srcOrd="2" destOrd="0" presId="urn:microsoft.com/office/officeart/2005/8/layout/cycle8"/>
    <dgm:cxn modelId="{9FF3E335-ECB4-3F41-AB27-45E2F9ED84A3}" type="presParOf" srcId="{832764F8-A3FC-864B-A8E1-B7B5E4DCE2CD}" destId="{E98FC9E2-70D1-294D-A5D9-13A719B2E5AA}" srcOrd="3" destOrd="0" presId="urn:microsoft.com/office/officeart/2005/8/layout/cycle8"/>
    <dgm:cxn modelId="{E72EC7F2-9EC0-E640-85D2-4F9C459958D0}" type="presParOf" srcId="{832764F8-A3FC-864B-A8E1-B7B5E4DCE2CD}" destId="{FFAB193B-AFDA-544C-9A07-2F1155D51C58}" srcOrd="4" destOrd="0" presId="urn:microsoft.com/office/officeart/2005/8/layout/cycle8"/>
    <dgm:cxn modelId="{B0DDEDC5-5A7D-644B-9D74-8B1437F369EF}" type="presParOf" srcId="{832764F8-A3FC-864B-A8E1-B7B5E4DCE2CD}" destId="{51039E23-A4F1-C24A-BCE2-0589214663FB}" srcOrd="5" destOrd="0" presId="urn:microsoft.com/office/officeart/2005/8/layout/cycle8"/>
    <dgm:cxn modelId="{3B58BFC7-6780-EA4E-8514-BB163EC3949F}" type="presParOf" srcId="{832764F8-A3FC-864B-A8E1-B7B5E4DCE2CD}" destId="{9E7ADA53-110B-AB42-9248-E919327E7DA2}" srcOrd="6" destOrd="0" presId="urn:microsoft.com/office/officeart/2005/8/layout/cycle8"/>
    <dgm:cxn modelId="{2B3ECCE2-3E47-C946-8B4F-EEF95CD7186E}" type="presParOf" srcId="{832764F8-A3FC-864B-A8E1-B7B5E4DCE2CD}" destId="{51E5D6BF-6587-6F4A-A90E-0DB67832A12D}" srcOrd="7" destOrd="0" presId="urn:microsoft.com/office/officeart/2005/8/layout/cycle8"/>
    <dgm:cxn modelId="{2FDD57ED-BC98-F843-844A-41EFF3CF1BDE}" type="presParOf" srcId="{832764F8-A3FC-864B-A8E1-B7B5E4DCE2CD}" destId="{FD7A8A3E-0714-3F4E-AC51-22BC4F075428}" srcOrd="8" destOrd="0" presId="urn:microsoft.com/office/officeart/2005/8/layout/cycle8"/>
    <dgm:cxn modelId="{F3AC898A-A2FA-F640-B96E-5A1DD6EFFF84}" type="presParOf" srcId="{832764F8-A3FC-864B-A8E1-B7B5E4DCE2CD}" destId="{05EAAB2D-16FE-9B49-B78C-C22B83D6B221}" srcOrd="9" destOrd="0" presId="urn:microsoft.com/office/officeart/2005/8/layout/cycle8"/>
    <dgm:cxn modelId="{B497963A-7030-774E-B47E-1AB3E7F485B3}" type="presParOf" srcId="{832764F8-A3FC-864B-A8E1-B7B5E4DCE2CD}" destId="{CED75740-E061-FA49-874C-A57D8005308C}" srcOrd="10" destOrd="0" presId="urn:microsoft.com/office/officeart/2005/8/layout/cycle8"/>
    <dgm:cxn modelId="{DF8A9807-C5C3-FF42-9811-954B6A891094}" type="presParOf" srcId="{832764F8-A3FC-864B-A8E1-B7B5E4DCE2CD}" destId="{B6818BCF-7855-B84C-80B1-DB583277936C}" srcOrd="11" destOrd="0" presId="urn:microsoft.com/office/officeart/2005/8/layout/cycle8"/>
    <dgm:cxn modelId="{A87EB46B-5B5E-D84D-A94C-1BE9C566755C}" type="presParOf" srcId="{832764F8-A3FC-864B-A8E1-B7B5E4DCE2CD}" destId="{B1C8DB31-24A3-FA49-9404-34C2E600F261}" srcOrd="12" destOrd="0" presId="urn:microsoft.com/office/officeart/2005/8/layout/cycle8"/>
    <dgm:cxn modelId="{9288A135-7B04-E14D-BBC3-DE784C730985}" type="presParOf" srcId="{832764F8-A3FC-864B-A8E1-B7B5E4DCE2CD}" destId="{979ACB72-1C87-DE47-A82C-F2B3A73CADCC}" srcOrd="13" destOrd="0" presId="urn:microsoft.com/office/officeart/2005/8/layout/cycle8"/>
    <dgm:cxn modelId="{7511E74B-52E0-DB4D-A0D7-130CB4A92374}" type="presParOf" srcId="{832764F8-A3FC-864B-A8E1-B7B5E4DCE2CD}" destId="{EC10BCC4-1A72-2B4E-8646-83147C70D0F5}" srcOrd="14" destOrd="0" presId="urn:microsoft.com/office/officeart/2005/8/layout/cycle8"/>
    <dgm:cxn modelId="{A2FC30BD-DCC4-874B-82A5-F266768F1A67}" type="presParOf" srcId="{832764F8-A3FC-864B-A8E1-B7B5E4DCE2CD}" destId="{6E1326C9-6617-0146-B16C-0890F15BBD2D}" srcOrd="15" destOrd="0" presId="urn:microsoft.com/office/officeart/2005/8/layout/cycle8"/>
    <dgm:cxn modelId="{B68EB5AB-5B03-9643-9C10-0DEAEB6DD515}" type="presParOf" srcId="{832764F8-A3FC-864B-A8E1-B7B5E4DCE2CD}" destId="{953E1E69-C12E-204C-92B6-4870D31D6D75}" srcOrd="16" destOrd="0" presId="urn:microsoft.com/office/officeart/2005/8/layout/cycle8"/>
    <dgm:cxn modelId="{CB11622A-63EA-8D4A-821F-A4A502E46599}" type="presParOf" srcId="{832764F8-A3FC-864B-A8E1-B7B5E4DCE2CD}" destId="{30A14A6C-80FD-1441-9CB4-ED3C9BCCB028}" srcOrd="17" destOrd="0" presId="urn:microsoft.com/office/officeart/2005/8/layout/cycle8"/>
    <dgm:cxn modelId="{F23B46ED-6A6B-5E4F-822A-6B7772B5FE4C}" type="presParOf" srcId="{832764F8-A3FC-864B-A8E1-B7B5E4DCE2CD}" destId="{126AC4F1-635E-8E48-88C4-F6826D8A1797}" srcOrd="18" destOrd="0" presId="urn:microsoft.com/office/officeart/2005/8/layout/cycle8"/>
    <dgm:cxn modelId="{FD60B509-38C5-7D45-BEF3-6D07F9F14A49}" type="presParOf" srcId="{832764F8-A3FC-864B-A8E1-B7B5E4DCE2CD}" destId="{8E3C60F5-70CB-A149-84EF-A69FF9D6395C}" srcOrd="19" destOrd="0" presId="urn:microsoft.com/office/officeart/2005/8/layout/cycle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E61C42-5264-214F-AAA7-132325232872}" type="doc">
      <dgm:prSet loTypeId="urn:microsoft.com/office/officeart/2005/8/layout/cycle8" loCatId="" qsTypeId="urn:microsoft.com/office/officeart/2005/8/quickstyle/simple4" qsCatId="simple" csTypeId="urn:microsoft.com/office/officeart/2005/8/colors/accent1_2" csCatId="accent1" phldr="1"/>
      <dgm:spPr/>
    </dgm:pt>
    <dgm:pt modelId="{9B995AEC-3C27-0F40-91B9-5E50493DEC38}">
      <dgm:prSet phldrT="[Text]" custT="1"/>
      <dgm:spPr>
        <a:solidFill>
          <a:schemeClr val="accent1">
            <a:lumMod val="60000"/>
            <a:lumOff val="40000"/>
          </a:schemeClr>
        </a:solidFill>
      </dgm:spPr>
      <dgm:t>
        <a:bodyPr/>
        <a:lstStyle/>
        <a:p>
          <a:r>
            <a:rPr lang="zh-CN" altLang="en-US" sz="1050" dirty="0" smtClean="0"/>
            <a:t>客流预测</a:t>
          </a:r>
          <a:endParaRPr lang="en-US" sz="1050" dirty="0"/>
        </a:p>
      </dgm:t>
    </dgm:pt>
    <dgm:pt modelId="{215D0954-CE3F-9643-8079-19C8217D3B7B}" type="parTrans" cxnId="{DE1B4D7E-72BC-E344-9E47-5E2F04C59F24}">
      <dgm:prSet/>
      <dgm:spPr/>
      <dgm:t>
        <a:bodyPr/>
        <a:lstStyle/>
        <a:p>
          <a:endParaRPr lang="en-US" sz="800"/>
        </a:p>
      </dgm:t>
    </dgm:pt>
    <dgm:pt modelId="{E9AEB55B-6FD0-9743-B05F-F8C9FD9347C8}" type="sibTrans" cxnId="{DE1B4D7E-72BC-E344-9E47-5E2F04C59F24}">
      <dgm:prSet/>
      <dgm:spPr/>
      <dgm:t>
        <a:bodyPr/>
        <a:lstStyle/>
        <a:p>
          <a:endParaRPr lang="en-US" sz="800"/>
        </a:p>
      </dgm:t>
    </dgm:pt>
    <dgm:pt modelId="{5B5EA009-5595-5B44-A0DD-C5795F5D8E9F}">
      <dgm:prSet phldrT="[Text]" custT="1"/>
      <dgm:spPr/>
      <dgm:t>
        <a:bodyPr/>
        <a:lstStyle/>
        <a:p>
          <a:r>
            <a:rPr lang="zh-CN" altLang="en-US" sz="1050" dirty="0" smtClean="0"/>
            <a:t>车辆调配</a:t>
          </a:r>
          <a:endParaRPr lang="en-US" sz="1050" dirty="0"/>
        </a:p>
      </dgm:t>
    </dgm:pt>
    <dgm:pt modelId="{C3411DB7-9522-8B4A-A83B-963C1E0F1388}" type="parTrans" cxnId="{EB265694-00FA-5246-BCFF-9DA4416E4A68}">
      <dgm:prSet/>
      <dgm:spPr/>
      <dgm:t>
        <a:bodyPr/>
        <a:lstStyle/>
        <a:p>
          <a:endParaRPr lang="en-US" sz="800"/>
        </a:p>
      </dgm:t>
    </dgm:pt>
    <dgm:pt modelId="{C6718F7E-A680-C443-80E3-317D227D30EC}" type="sibTrans" cxnId="{EB265694-00FA-5246-BCFF-9DA4416E4A68}">
      <dgm:prSet/>
      <dgm:spPr/>
      <dgm:t>
        <a:bodyPr/>
        <a:lstStyle/>
        <a:p>
          <a:endParaRPr lang="en-US" sz="800"/>
        </a:p>
      </dgm:t>
    </dgm:pt>
    <dgm:pt modelId="{D57306C7-12B4-AC4A-B2CE-50E3C9496DB3}">
      <dgm:prSet phldrT="[Text]" custT="1"/>
      <dgm:spPr/>
      <dgm:t>
        <a:bodyPr/>
        <a:lstStyle/>
        <a:p>
          <a:r>
            <a:rPr lang="zh-CN" altLang="en-US" sz="1050" dirty="0" smtClean="0"/>
            <a:t>处理评价</a:t>
          </a:r>
          <a:endParaRPr lang="en-US" sz="1050" dirty="0"/>
        </a:p>
      </dgm:t>
    </dgm:pt>
    <dgm:pt modelId="{779ED081-3F91-214A-809B-FE001C6C41FE}" type="parTrans" cxnId="{592E13C7-B182-C14D-8BD2-37ECD16290B1}">
      <dgm:prSet/>
      <dgm:spPr/>
      <dgm:t>
        <a:bodyPr/>
        <a:lstStyle/>
        <a:p>
          <a:endParaRPr lang="en-US" sz="800"/>
        </a:p>
      </dgm:t>
    </dgm:pt>
    <dgm:pt modelId="{A70BCE3C-A363-A145-9B37-A92619E6871E}" type="sibTrans" cxnId="{592E13C7-B182-C14D-8BD2-37ECD16290B1}">
      <dgm:prSet/>
      <dgm:spPr/>
      <dgm:t>
        <a:bodyPr/>
        <a:lstStyle/>
        <a:p>
          <a:endParaRPr lang="en-US" sz="800"/>
        </a:p>
      </dgm:t>
    </dgm:pt>
    <dgm:pt modelId="{686DDE10-F470-1C48-A66B-10F910A3F6D4}">
      <dgm:prSet custT="1"/>
      <dgm:spPr/>
      <dgm:t>
        <a:bodyPr/>
        <a:lstStyle/>
        <a:p>
          <a:r>
            <a:rPr lang="zh-CN" altLang="en-US" sz="1050" dirty="0" smtClean="0"/>
            <a:t>线路设计</a:t>
          </a:r>
          <a:endParaRPr lang="en-US" sz="1050" dirty="0"/>
        </a:p>
      </dgm:t>
    </dgm:pt>
    <dgm:pt modelId="{D09C1399-F618-864C-84CE-A47892304B41}" type="parTrans" cxnId="{2AA12C39-A369-814F-8C18-8F5A9648FEF5}">
      <dgm:prSet/>
      <dgm:spPr/>
      <dgm:t>
        <a:bodyPr/>
        <a:lstStyle/>
        <a:p>
          <a:endParaRPr lang="en-US" sz="800"/>
        </a:p>
      </dgm:t>
    </dgm:pt>
    <dgm:pt modelId="{4BBACA4A-409F-D041-8CAD-B89074A45CB0}" type="sibTrans" cxnId="{2AA12C39-A369-814F-8C18-8F5A9648FEF5}">
      <dgm:prSet/>
      <dgm:spPr/>
      <dgm:t>
        <a:bodyPr/>
        <a:lstStyle/>
        <a:p>
          <a:endParaRPr lang="en-US" sz="800"/>
        </a:p>
      </dgm:t>
    </dgm:pt>
    <dgm:pt modelId="{832764F8-A3FC-864B-A8E1-B7B5E4DCE2CD}" type="pres">
      <dgm:prSet presAssocID="{DBE61C42-5264-214F-AAA7-132325232872}" presName="compositeShape" presStyleCnt="0">
        <dgm:presLayoutVars>
          <dgm:chMax val="7"/>
          <dgm:dir/>
          <dgm:resizeHandles val="exact"/>
        </dgm:presLayoutVars>
      </dgm:prSet>
      <dgm:spPr/>
    </dgm:pt>
    <dgm:pt modelId="{4700B0CC-6431-3F44-A77F-0BD5C8BEC4F3}" type="pres">
      <dgm:prSet presAssocID="{DBE61C42-5264-214F-AAA7-132325232872}" presName="wedge1" presStyleLbl="node1" presStyleIdx="0" presStyleCnt="4"/>
      <dgm:spPr/>
      <dgm:t>
        <a:bodyPr/>
        <a:lstStyle/>
        <a:p>
          <a:endParaRPr lang="zh-CN" altLang="en-US"/>
        </a:p>
      </dgm:t>
    </dgm:pt>
    <dgm:pt modelId="{785CFE71-1C63-334B-8FAE-1E73E9B09FCC}" type="pres">
      <dgm:prSet presAssocID="{DBE61C42-5264-214F-AAA7-132325232872}" presName="dummy1a" presStyleCnt="0"/>
      <dgm:spPr/>
    </dgm:pt>
    <dgm:pt modelId="{66756A3C-CBCD-3848-8B5A-2E311EFC598F}" type="pres">
      <dgm:prSet presAssocID="{DBE61C42-5264-214F-AAA7-132325232872}" presName="dummy1b" presStyleCnt="0"/>
      <dgm:spPr/>
    </dgm:pt>
    <dgm:pt modelId="{E98FC9E2-70D1-294D-A5D9-13A719B2E5AA}" type="pres">
      <dgm:prSet presAssocID="{DBE61C42-5264-214F-AAA7-132325232872}" presName="wedge1Tx" presStyleLbl="node1" presStyleIdx="0" presStyleCnt="4">
        <dgm:presLayoutVars>
          <dgm:chMax val="0"/>
          <dgm:chPref val="0"/>
          <dgm:bulletEnabled val="1"/>
        </dgm:presLayoutVars>
      </dgm:prSet>
      <dgm:spPr/>
      <dgm:t>
        <a:bodyPr/>
        <a:lstStyle/>
        <a:p>
          <a:endParaRPr lang="zh-CN" altLang="en-US"/>
        </a:p>
      </dgm:t>
    </dgm:pt>
    <dgm:pt modelId="{FFAB193B-AFDA-544C-9A07-2F1155D51C58}" type="pres">
      <dgm:prSet presAssocID="{DBE61C42-5264-214F-AAA7-132325232872}" presName="wedge2" presStyleLbl="node1" presStyleIdx="1" presStyleCnt="4"/>
      <dgm:spPr/>
      <dgm:t>
        <a:bodyPr/>
        <a:lstStyle/>
        <a:p>
          <a:endParaRPr lang="zh-CN" altLang="en-US"/>
        </a:p>
      </dgm:t>
    </dgm:pt>
    <dgm:pt modelId="{51039E23-A4F1-C24A-BCE2-0589214663FB}" type="pres">
      <dgm:prSet presAssocID="{DBE61C42-5264-214F-AAA7-132325232872}" presName="dummy2a" presStyleCnt="0"/>
      <dgm:spPr/>
    </dgm:pt>
    <dgm:pt modelId="{9E7ADA53-110B-AB42-9248-E919327E7DA2}" type="pres">
      <dgm:prSet presAssocID="{DBE61C42-5264-214F-AAA7-132325232872}" presName="dummy2b" presStyleCnt="0"/>
      <dgm:spPr/>
    </dgm:pt>
    <dgm:pt modelId="{51E5D6BF-6587-6F4A-A90E-0DB67832A12D}" type="pres">
      <dgm:prSet presAssocID="{DBE61C42-5264-214F-AAA7-132325232872}" presName="wedge2Tx" presStyleLbl="node1" presStyleIdx="1" presStyleCnt="4">
        <dgm:presLayoutVars>
          <dgm:chMax val="0"/>
          <dgm:chPref val="0"/>
          <dgm:bulletEnabled val="1"/>
        </dgm:presLayoutVars>
      </dgm:prSet>
      <dgm:spPr/>
      <dgm:t>
        <a:bodyPr/>
        <a:lstStyle/>
        <a:p>
          <a:endParaRPr lang="zh-CN" altLang="en-US"/>
        </a:p>
      </dgm:t>
    </dgm:pt>
    <dgm:pt modelId="{FD7A8A3E-0714-3F4E-AC51-22BC4F075428}" type="pres">
      <dgm:prSet presAssocID="{DBE61C42-5264-214F-AAA7-132325232872}" presName="wedge3" presStyleLbl="node1" presStyleIdx="2" presStyleCnt="4"/>
      <dgm:spPr/>
      <dgm:t>
        <a:bodyPr/>
        <a:lstStyle/>
        <a:p>
          <a:endParaRPr lang="zh-CN" altLang="en-US"/>
        </a:p>
      </dgm:t>
    </dgm:pt>
    <dgm:pt modelId="{05EAAB2D-16FE-9B49-B78C-C22B83D6B221}" type="pres">
      <dgm:prSet presAssocID="{DBE61C42-5264-214F-AAA7-132325232872}" presName="dummy3a" presStyleCnt="0"/>
      <dgm:spPr/>
    </dgm:pt>
    <dgm:pt modelId="{CED75740-E061-FA49-874C-A57D8005308C}" type="pres">
      <dgm:prSet presAssocID="{DBE61C42-5264-214F-AAA7-132325232872}" presName="dummy3b" presStyleCnt="0"/>
      <dgm:spPr/>
    </dgm:pt>
    <dgm:pt modelId="{B6818BCF-7855-B84C-80B1-DB583277936C}" type="pres">
      <dgm:prSet presAssocID="{DBE61C42-5264-214F-AAA7-132325232872}" presName="wedge3Tx" presStyleLbl="node1" presStyleIdx="2" presStyleCnt="4">
        <dgm:presLayoutVars>
          <dgm:chMax val="0"/>
          <dgm:chPref val="0"/>
          <dgm:bulletEnabled val="1"/>
        </dgm:presLayoutVars>
      </dgm:prSet>
      <dgm:spPr/>
      <dgm:t>
        <a:bodyPr/>
        <a:lstStyle/>
        <a:p>
          <a:endParaRPr lang="zh-CN" altLang="en-US"/>
        </a:p>
      </dgm:t>
    </dgm:pt>
    <dgm:pt modelId="{B1C8DB31-24A3-FA49-9404-34C2E600F261}" type="pres">
      <dgm:prSet presAssocID="{DBE61C42-5264-214F-AAA7-132325232872}" presName="wedge4" presStyleLbl="node1" presStyleIdx="3" presStyleCnt="4"/>
      <dgm:spPr/>
      <dgm:t>
        <a:bodyPr/>
        <a:lstStyle/>
        <a:p>
          <a:endParaRPr lang="zh-CN" altLang="en-US"/>
        </a:p>
      </dgm:t>
    </dgm:pt>
    <dgm:pt modelId="{979ACB72-1C87-DE47-A82C-F2B3A73CADCC}" type="pres">
      <dgm:prSet presAssocID="{DBE61C42-5264-214F-AAA7-132325232872}" presName="dummy4a" presStyleCnt="0"/>
      <dgm:spPr/>
    </dgm:pt>
    <dgm:pt modelId="{EC10BCC4-1A72-2B4E-8646-83147C70D0F5}" type="pres">
      <dgm:prSet presAssocID="{DBE61C42-5264-214F-AAA7-132325232872}" presName="dummy4b" presStyleCnt="0"/>
      <dgm:spPr/>
    </dgm:pt>
    <dgm:pt modelId="{6E1326C9-6617-0146-B16C-0890F15BBD2D}" type="pres">
      <dgm:prSet presAssocID="{DBE61C42-5264-214F-AAA7-132325232872}" presName="wedge4Tx" presStyleLbl="node1" presStyleIdx="3" presStyleCnt="4">
        <dgm:presLayoutVars>
          <dgm:chMax val="0"/>
          <dgm:chPref val="0"/>
          <dgm:bulletEnabled val="1"/>
        </dgm:presLayoutVars>
      </dgm:prSet>
      <dgm:spPr/>
      <dgm:t>
        <a:bodyPr/>
        <a:lstStyle/>
        <a:p>
          <a:endParaRPr lang="zh-CN" altLang="en-US"/>
        </a:p>
      </dgm:t>
    </dgm:pt>
    <dgm:pt modelId="{953E1E69-C12E-204C-92B6-4870D31D6D75}" type="pres">
      <dgm:prSet presAssocID="{E9AEB55B-6FD0-9743-B05F-F8C9FD9347C8}" presName="arrowWedge1" presStyleLbl="fgSibTrans2D1" presStyleIdx="0" presStyleCnt="4"/>
      <dgm:spPr/>
    </dgm:pt>
    <dgm:pt modelId="{30A14A6C-80FD-1441-9CB4-ED3C9BCCB028}" type="pres">
      <dgm:prSet presAssocID="{4BBACA4A-409F-D041-8CAD-B89074A45CB0}" presName="arrowWedge2" presStyleLbl="fgSibTrans2D1" presStyleIdx="1" presStyleCnt="4"/>
      <dgm:spPr/>
    </dgm:pt>
    <dgm:pt modelId="{126AC4F1-635E-8E48-88C4-F6826D8A1797}" type="pres">
      <dgm:prSet presAssocID="{C6718F7E-A680-C443-80E3-317D227D30EC}" presName="arrowWedge3" presStyleLbl="fgSibTrans2D1" presStyleIdx="2" presStyleCnt="4"/>
      <dgm:spPr/>
    </dgm:pt>
    <dgm:pt modelId="{8E3C60F5-70CB-A149-84EF-A69FF9D6395C}" type="pres">
      <dgm:prSet presAssocID="{A70BCE3C-A363-A145-9B37-A92619E6871E}" presName="arrowWedge4" presStyleLbl="fgSibTrans2D1" presStyleIdx="3" presStyleCnt="4"/>
      <dgm:spPr/>
    </dgm:pt>
  </dgm:ptLst>
  <dgm:cxnLst>
    <dgm:cxn modelId="{DA6E4849-25E8-3146-B7DD-7F9BFA5D7FC8}" type="presOf" srcId="{D57306C7-12B4-AC4A-B2CE-50E3C9496DB3}" destId="{B1C8DB31-24A3-FA49-9404-34C2E600F261}" srcOrd="0" destOrd="0" presId="urn:microsoft.com/office/officeart/2005/8/layout/cycle8"/>
    <dgm:cxn modelId="{2FACCE96-F91D-7D4E-AC1A-70A5179AB271}" type="presOf" srcId="{9B995AEC-3C27-0F40-91B9-5E50493DEC38}" destId="{4700B0CC-6431-3F44-A77F-0BD5C8BEC4F3}" srcOrd="0" destOrd="0" presId="urn:microsoft.com/office/officeart/2005/8/layout/cycle8"/>
    <dgm:cxn modelId="{EB265694-00FA-5246-BCFF-9DA4416E4A68}" srcId="{DBE61C42-5264-214F-AAA7-132325232872}" destId="{5B5EA009-5595-5B44-A0DD-C5795F5D8E9F}" srcOrd="2" destOrd="0" parTransId="{C3411DB7-9522-8B4A-A83B-963C1E0F1388}" sibTransId="{C6718F7E-A680-C443-80E3-317D227D30EC}"/>
    <dgm:cxn modelId="{65C1D4AF-5EE7-134B-9702-9CAD2F1FC949}" type="presOf" srcId="{686DDE10-F470-1C48-A66B-10F910A3F6D4}" destId="{FFAB193B-AFDA-544C-9A07-2F1155D51C58}" srcOrd="0" destOrd="0" presId="urn:microsoft.com/office/officeart/2005/8/layout/cycle8"/>
    <dgm:cxn modelId="{2AA12C39-A369-814F-8C18-8F5A9648FEF5}" srcId="{DBE61C42-5264-214F-AAA7-132325232872}" destId="{686DDE10-F470-1C48-A66B-10F910A3F6D4}" srcOrd="1" destOrd="0" parTransId="{D09C1399-F618-864C-84CE-A47892304B41}" sibTransId="{4BBACA4A-409F-D041-8CAD-B89074A45CB0}"/>
    <dgm:cxn modelId="{374D7681-93DB-BE48-880F-446FFC51320A}" type="presOf" srcId="{5B5EA009-5595-5B44-A0DD-C5795F5D8E9F}" destId="{B6818BCF-7855-B84C-80B1-DB583277936C}" srcOrd="1" destOrd="0" presId="urn:microsoft.com/office/officeart/2005/8/layout/cycle8"/>
    <dgm:cxn modelId="{592E13C7-B182-C14D-8BD2-37ECD16290B1}" srcId="{DBE61C42-5264-214F-AAA7-132325232872}" destId="{D57306C7-12B4-AC4A-B2CE-50E3C9496DB3}" srcOrd="3" destOrd="0" parTransId="{779ED081-3F91-214A-809B-FE001C6C41FE}" sibTransId="{A70BCE3C-A363-A145-9B37-A92619E6871E}"/>
    <dgm:cxn modelId="{F5685AF1-E77A-D44D-85E6-FB556A765406}" type="presOf" srcId="{686DDE10-F470-1C48-A66B-10F910A3F6D4}" destId="{51E5D6BF-6587-6F4A-A90E-0DB67832A12D}" srcOrd="1" destOrd="0" presId="urn:microsoft.com/office/officeart/2005/8/layout/cycle8"/>
    <dgm:cxn modelId="{C16C9AEE-74E0-4945-9F3F-94956D3B7B28}" type="presOf" srcId="{5B5EA009-5595-5B44-A0DD-C5795F5D8E9F}" destId="{FD7A8A3E-0714-3F4E-AC51-22BC4F075428}" srcOrd="0" destOrd="0" presId="urn:microsoft.com/office/officeart/2005/8/layout/cycle8"/>
    <dgm:cxn modelId="{DE1B4D7E-72BC-E344-9E47-5E2F04C59F24}" srcId="{DBE61C42-5264-214F-AAA7-132325232872}" destId="{9B995AEC-3C27-0F40-91B9-5E50493DEC38}" srcOrd="0" destOrd="0" parTransId="{215D0954-CE3F-9643-8079-19C8217D3B7B}" sibTransId="{E9AEB55B-6FD0-9743-B05F-F8C9FD9347C8}"/>
    <dgm:cxn modelId="{E99D0FD9-CE21-DC42-93A9-4C4118EFE5EE}" type="presOf" srcId="{9B995AEC-3C27-0F40-91B9-5E50493DEC38}" destId="{E98FC9E2-70D1-294D-A5D9-13A719B2E5AA}" srcOrd="1" destOrd="0" presId="urn:microsoft.com/office/officeart/2005/8/layout/cycle8"/>
    <dgm:cxn modelId="{DD25BDB1-144C-4C49-8AA3-94E47522EF04}" type="presOf" srcId="{D57306C7-12B4-AC4A-B2CE-50E3C9496DB3}" destId="{6E1326C9-6617-0146-B16C-0890F15BBD2D}" srcOrd="1" destOrd="0" presId="urn:microsoft.com/office/officeart/2005/8/layout/cycle8"/>
    <dgm:cxn modelId="{E0B600C7-A5C3-EE40-8723-4A6CE1085B70}" type="presOf" srcId="{DBE61C42-5264-214F-AAA7-132325232872}" destId="{832764F8-A3FC-864B-A8E1-B7B5E4DCE2CD}" srcOrd="0" destOrd="0" presId="urn:microsoft.com/office/officeart/2005/8/layout/cycle8"/>
    <dgm:cxn modelId="{B7861AB1-5220-1F42-8603-2FD1E448A9E7}" type="presParOf" srcId="{832764F8-A3FC-864B-A8E1-B7B5E4DCE2CD}" destId="{4700B0CC-6431-3F44-A77F-0BD5C8BEC4F3}" srcOrd="0" destOrd="0" presId="urn:microsoft.com/office/officeart/2005/8/layout/cycle8"/>
    <dgm:cxn modelId="{1B4EF005-0887-F346-AB0A-9C35B7FC717B}" type="presParOf" srcId="{832764F8-A3FC-864B-A8E1-B7B5E4DCE2CD}" destId="{785CFE71-1C63-334B-8FAE-1E73E9B09FCC}" srcOrd="1" destOrd="0" presId="urn:microsoft.com/office/officeart/2005/8/layout/cycle8"/>
    <dgm:cxn modelId="{42908CE8-7F9C-F84D-AC38-64769B76614A}" type="presParOf" srcId="{832764F8-A3FC-864B-A8E1-B7B5E4DCE2CD}" destId="{66756A3C-CBCD-3848-8B5A-2E311EFC598F}" srcOrd="2" destOrd="0" presId="urn:microsoft.com/office/officeart/2005/8/layout/cycle8"/>
    <dgm:cxn modelId="{4FE57015-059A-8346-AE5F-E1B414EE4422}" type="presParOf" srcId="{832764F8-A3FC-864B-A8E1-B7B5E4DCE2CD}" destId="{E98FC9E2-70D1-294D-A5D9-13A719B2E5AA}" srcOrd="3" destOrd="0" presId="urn:microsoft.com/office/officeart/2005/8/layout/cycle8"/>
    <dgm:cxn modelId="{87B9EB58-7B61-E641-AF91-BD40F1C264EC}" type="presParOf" srcId="{832764F8-A3FC-864B-A8E1-B7B5E4DCE2CD}" destId="{FFAB193B-AFDA-544C-9A07-2F1155D51C58}" srcOrd="4" destOrd="0" presId="urn:microsoft.com/office/officeart/2005/8/layout/cycle8"/>
    <dgm:cxn modelId="{EE3C5817-C6F4-FE46-A78C-7CF8752278BC}" type="presParOf" srcId="{832764F8-A3FC-864B-A8E1-B7B5E4DCE2CD}" destId="{51039E23-A4F1-C24A-BCE2-0589214663FB}" srcOrd="5" destOrd="0" presId="urn:microsoft.com/office/officeart/2005/8/layout/cycle8"/>
    <dgm:cxn modelId="{E24B33B7-92A1-774B-A41E-3F293AB24EC1}" type="presParOf" srcId="{832764F8-A3FC-864B-A8E1-B7B5E4DCE2CD}" destId="{9E7ADA53-110B-AB42-9248-E919327E7DA2}" srcOrd="6" destOrd="0" presId="urn:microsoft.com/office/officeart/2005/8/layout/cycle8"/>
    <dgm:cxn modelId="{94B0B2D8-411F-A844-A2F0-BC0547C0D67C}" type="presParOf" srcId="{832764F8-A3FC-864B-A8E1-B7B5E4DCE2CD}" destId="{51E5D6BF-6587-6F4A-A90E-0DB67832A12D}" srcOrd="7" destOrd="0" presId="urn:microsoft.com/office/officeart/2005/8/layout/cycle8"/>
    <dgm:cxn modelId="{2F148B1B-83A1-A549-8F03-AAE06932D3F8}" type="presParOf" srcId="{832764F8-A3FC-864B-A8E1-B7B5E4DCE2CD}" destId="{FD7A8A3E-0714-3F4E-AC51-22BC4F075428}" srcOrd="8" destOrd="0" presId="urn:microsoft.com/office/officeart/2005/8/layout/cycle8"/>
    <dgm:cxn modelId="{737FC6B8-0C18-D541-8162-68DE61C3B6FE}" type="presParOf" srcId="{832764F8-A3FC-864B-A8E1-B7B5E4DCE2CD}" destId="{05EAAB2D-16FE-9B49-B78C-C22B83D6B221}" srcOrd="9" destOrd="0" presId="urn:microsoft.com/office/officeart/2005/8/layout/cycle8"/>
    <dgm:cxn modelId="{58C40D14-040A-C64E-BC42-7759A2CA0508}" type="presParOf" srcId="{832764F8-A3FC-864B-A8E1-B7B5E4DCE2CD}" destId="{CED75740-E061-FA49-874C-A57D8005308C}" srcOrd="10" destOrd="0" presId="urn:microsoft.com/office/officeart/2005/8/layout/cycle8"/>
    <dgm:cxn modelId="{A502B95F-372F-914A-9F01-08A32B4DB383}" type="presParOf" srcId="{832764F8-A3FC-864B-A8E1-B7B5E4DCE2CD}" destId="{B6818BCF-7855-B84C-80B1-DB583277936C}" srcOrd="11" destOrd="0" presId="urn:microsoft.com/office/officeart/2005/8/layout/cycle8"/>
    <dgm:cxn modelId="{5165485B-B92C-A747-A852-CF11416E268C}" type="presParOf" srcId="{832764F8-A3FC-864B-A8E1-B7B5E4DCE2CD}" destId="{B1C8DB31-24A3-FA49-9404-34C2E600F261}" srcOrd="12" destOrd="0" presId="urn:microsoft.com/office/officeart/2005/8/layout/cycle8"/>
    <dgm:cxn modelId="{07CEC0C8-63A5-FA43-88E8-40EFFC0A80E7}" type="presParOf" srcId="{832764F8-A3FC-864B-A8E1-B7B5E4DCE2CD}" destId="{979ACB72-1C87-DE47-A82C-F2B3A73CADCC}" srcOrd="13" destOrd="0" presId="urn:microsoft.com/office/officeart/2005/8/layout/cycle8"/>
    <dgm:cxn modelId="{B05B9EBA-21FE-284D-8BE5-D48FE22BFF1D}" type="presParOf" srcId="{832764F8-A3FC-864B-A8E1-B7B5E4DCE2CD}" destId="{EC10BCC4-1A72-2B4E-8646-83147C70D0F5}" srcOrd="14" destOrd="0" presId="urn:microsoft.com/office/officeart/2005/8/layout/cycle8"/>
    <dgm:cxn modelId="{9438BAA6-D3C4-1945-B080-ED12092F870D}" type="presParOf" srcId="{832764F8-A3FC-864B-A8E1-B7B5E4DCE2CD}" destId="{6E1326C9-6617-0146-B16C-0890F15BBD2D}" srcOrd="15" destOrd="0" presId="urn:microsoft.com/office/officeart/2005/8/layout/cycle8"/>
    <dgm:cxn modelId="{F0CD8B26-1B5E-E64D-9F2E-322C4A979064}" type="presParOf" srcId="{832764F8-A3FC-864B-A8E1-B7B5E4DCE2CD}" destId="{953E1E69-C12E-204C-92B6-4870D31D6D75}" srcOrd="16" destOrd="0" presId="urn:microsoft.com/office/officeart/2005/8/layout/cycle8"/>
    <dgm:cxn modelId="{5D9DC4B6-4B62-5D47-93FD-070A72ECE40B}" type="presParOf" srcId="{832764F8-A3FC-864B-A8E1-B7B5E4DCE2CD}" destId="{30A14A6C-80FD-1441-9CB4-ED3C9BCCB028}" srcOrd="17" destOrd="0" presId="urn:microsoft.com/office/officeart/2005/8/layout/cycle8"/>
    <dgm:cxn modelId="{4E96D645-1EA4-5348-8EEA-8E789CEF10F4}" type="presParOf" srcId="{832764F8-A3FC-864B-A8E1-B7B5E4DCE2CD}" destId="{126AC4F1-635E-8E48-88C4-F6826D8A1797}" srcOrd="18" destOrd="0" presId="urn:microsoft.com/office/officeart/2005/8/layout/cycle8"/>
    <dgm:cxn modelId="{4091DFF4-C402-8A49-9039-A7197634CA8C}" type="presParOf" srcId="{832764F8-A3FC-864B-A8E1-B7B5E4DCE2CD}" destId="{8E3C60F5-70CB-A149-84EF-A69FF9D6395C}"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8C3127E-C978-2449-8110-F2CA758C79FE}" type="doc">
      <dgm:prSet loTypeId="urn:microsoft.com/office/officeart/2005/8/layout/hierarchy5" loCatId="" qsTypeId="urn:microsoft.com/office/officeart/2005/8/quickstyle/simple4" qsCatId="simple" csTypeId="urn:microsoft.com/office/officeart/2005/8/colors/accent3_4" csCatId="accent3" phldr="1"/>
      <dgm:spPr/>
      <dgm:t>
        <a:bodyPr/>
        <a:lstStyle/>
        <a:p>
          <a:endParaRPr lang="en-US"/>
        </a:p>
      </dgm:t>
    </dgm:pt>
    <dgm:pt modelId="{61AF6B3E-0AD0-9F44-AB52-CBBCF0572941}">
      <dgm:prSet phldrT="[Text]" custT="1"/>
      <dgm:spPr/>
      <dgm:t>
        <a:bodyPr/>
        <a:lstStyle/>
        <a:p>
          <a:pPr algn="ctr"/>
          <a:r>
            <a:rPr lang="en-US" altLang="zh-CN" sz="1200" dirty="0" smtClean="0"/>
            <a:t>OD</a:t>
          </a:r>
          <a:r>
            <a:rPr lang="zh-CN" altLang="en-US" sz="1200" dirty="0" smtClean="0"/>
            <a:t>对人流量期望</a:t>
          </a:r>
        </a:p>
        <a:p>
          <a:pPr algn="l"/>
          <a:r>
            <a:rPr lang="en-US" altLang="en-US" sz="1200" b="1" dirty="0" smtClean="0"/>
            <a:t>  •</a:t>
          </a:r>
          <a:r>
            <a:rPr lang="en-US" altLang="en-US" sz="1200" dirty="0" smtClean="0"/>
            <a:t>  </a:t>
          </a:r>
          <a:r>
            <a:rPr lang="zh-CN" altLang="en-US" sz="1200" dirty="0" smtClean="0"/>
            <a:t>特定时间点</a:t>
          </a:r>
        </a:p>
        <a:p>
          <a:pPr algn="l"/>
          <a:r>
            <a:rPr lang="en-US" altLang="zh-CN" sz="1200" b="1" dirty="0" smtClean="0"/>
            <a:t>  •</a:t>
          </a:r>
          <a:r>
            <a:rPr lang="en-US" altLang="zh-CN" sz="1200" dirty="0" smtClean="0"/>
            <a:t>  </a:t>
          </a:r>
          <a:r>
            <a:rPr lang="zh-CN" altLang="en-US" sz="1200" dirty="0" smtClean="0"/>
            <a:t>特定日期类型</a:t>
          </a:r>
          <a:endParaRPr lang="en-US" sz="1200" dirty="0"/>
        </a:p>
      </dgm:t>
    </dgm:pt>
    <dgm:pt modelId="{5C6B8552-D6F6-0249-8BAC-1C73175C4D8B}" type="parTrans" cxnId="{72AF8381-B150-3644-8799-F52437BAED8A}">
      <dgm:prSet/>
      <dgm:spPr/>
      <dgm:t>
        <a:bodyPr/>
        <a:lstStyle/>
        <a:p>
          <a:endParaRPr lang="en-US"/>
        </a:p>
      </dgm:t>
    </dgm:pt>
    <dgm:pt modelId="{55C1E306-C75E-3047-A863-0F9E5C003AAD}" type="sibTrans" cxnId="{72AF8381-B150-3644-8799-F52437BAED8A}">
      <dgm:prSet/>
      <dgm:spPr/>
      <dgm:t>
        <a:bodyPr/>
        <a:lstStyle/>
        <a:p>
          <a:endParaRPr lang="en-US"/>
        </a:p>
      </dgm:t>
    </dgm:pt>
    <dgm:pt modelId="{A0FBE185-E63F-084E-B463-53147E28E982}">
      <dgm:prSet phldrT="[Text]" custT="1"/>
      <dgm:spPr/>
      <dgm:t>
        <a:bodyPr/>
        <a:lstStyle/>
        <a:p>
          <a:r>
            <a:rPr lang="zh-CN" altLang="en-US" sz="1000" dirty="0" smtClean="0"/>
            <a:t>受故障影响且起点或终点在故障区间内或附近</a:t>
          </a:r>
          <a:endParaRPr lang="en-US" sz="1000" dirty="0"/>
        </a:p>
      </dgm:t>
    </dgm:pt>
    <dgm:pt modelId="{1A37ABE2-159B-ED4C-89E5-1F4BCB2E637F}" type="parTrans" cxnId="{CB3123E2-4D18-C24E-88CE-ABFB50C29046}">
      <dgm:prSet/>
      <dgm:spPr/>
      <dgm:t>
        <a:bodyPr/>
        <a:lstStyle/>
        <a:p>
          <a:endParaRPr lang="en-US"/>
        </a:p>
      </dgm:t>
    </dgm:pt>
    <dgm:pt modelId="{7B10C650-C42C-CA4B-9D90-EE8241355744}" type="sibTrans" cxnId="{CB3123E2-4D18-C24E-88CE-ABFB50C29046}">
      <dgm:prSet/>
      <dgm:spPr/>
      <dgm:t>
        <a:bodyPr/>
        <a:lstStyle/>
        <a:p>
          <a:endParaRPr lang="en-US"/>
        </a:p>
      </dgm:t>
    </dgm:pt>
    <dgm:pt modelId="{CDEF0AED-6080-6548-A8BE-407900FD9DB3}">
      <dgm:prSet phldrT="[Text]" custT="1"/>
      <dgm:spPr/>
      <dgm:t>
        <a:bodyPr/>
        <a:lstStyle/>
        <a:p>
          <a:r>
            <a:rPr lang="zh-CN" altLang="en-US" sz="1200" dirty="0" smtClean="0"/>
            <a:t>站站停</a:t>
          </a:r>
          <a:endParaRPr lang="en-US" sz="1200" dirty="0"/>
        </a:p>
      </dgm:t>
    </dgm:pt>
    <dgm:pt modelId="{4735D123-5D59-424A-87AE-F94E6405D99C}" type="parTrans" cxnId="{B1C04797-C7AD-214F-9DD0-7FDFB57CEB19}">
      <dgm:prSet/>
      <dgm:spPr/>
      <dgm:t>
        <a:bodyPr/>
        <a:lstStyle/>
        <a:p>
          <a:endParaRPr lang="en-US"/>
        </a:p>
      </dgm:t>
    </dgm:pt>
    <dgm:pt modelId="{FB261E6A-793B-DD42-995D-F20E2820F3CD}" type="sibTrans" cxnId="{B1C04797-C7AD-214F-9DD0-7FDFB57CEB19}">
      <dgm:prSet/>
      <dgm:spPr/>
      <dgm:t>
        <a:bodyPr/>
        <a:lstStyle/>
        <a:p>
          <a:endParaRPr lang="en-US"/>
        </a:p>
      </dgm:t>
    </dgm:pt>
    <dgm:pt modelId="{D61BDA1F-A5C7-2A4A-80E2-BC7D6F8B324E}">
      <dgm:prSet phldrT="[Text]" custT="1"/>
      <dgm:spPr/>
      <dgm:t>
        <a:bodyPr/>
        <a:lstStyle/>
        <a:p>
          <a:r>
            <a:rPr lang="zh-CN" altLang="en-US" sz="1200" dirty="0" smtClean="0"/>
            <a:t>特殊接驳</a:t>
          </a:r>
          <a:endParaRPr lang="en-US" sz="1200" dirty="0"/>
        </a:p>
      </dgm:t>
    </dgm:pt>
    <dgm:pt modelId="{5B26E30F-491A-9A4C-8A10-34C2BA8B65ED}" type="parTrans" cxnId="{369F860F-9DB7-624D-98AF-2EBE754F1059}">
      <dgm:prSet/>
      <dgm:spPr/>
      <dgm:t>
        <a:bodyPr/>
        <a:lstStyle/>
        <a:p>
          <a:endParaRPr lang="en-US"/>
        </a:p>
      </dgm:t>
    </dgm:pt>
    <dgm:pt modelId="{ABC854E2-58DE-0641-9318-DF57940A995F}" type="sibTrans" cxnId="{369F860F-9DB7-624D-98AF-2EBE754F1059}">
      <dgm:prSet/>
      <dgm:spPr/>
      <dgm:t>
        <a:bodyPr/>
        <a:lstStyle/>
        <a:p>
          <a:endParaRPr lang="en-US"/>
        </a:p>
      </dgm:t>
    </dgm:pt>
    <dgm:pt modelId="{2147C2E7-4173-9E40-8DFE-36C0296D97DB}">
      <dgm:prSet phldrT="[Text]" custT="1"/>
      <dgm:spPr/>
      <dgm:t>
        <a:bodyPr/>
        <a:lstStyle/>
        <a:p>
          <a:r>
            <a:rPr lang="zh-CN" altLang="en-US" sz="1000" dirty="0" smtClean="0"/>
            <a:t>受故障影响且起点和终点都离故障区间较远</a:t>
          </a:r>
          <a:endParaRPr lang="en-US" sz="1000" dirty="0"/>
        </a:p>
      </dgm:t>
    </dgm:pt>
    <dgm:pt modelId="{7ECEACDB-7737-144A-88FD-BCFBF125B8F9}" type="parTrans" cxnId="{A4279FB5-3741-9846-B632-C98119162B56}">
      <dgm:prSet/>
      <dgm:spPr/>
      <dgm:t>
        <a:bodyPr/>
        <a:lstStyle/>
        <a:p>
          <a:endParaRPr lang="en-US"/>
        </a:p>
      </dgm:t>
    </dgm:pt>
    <dgm:pt modelId="{949BADE0-E43B-1749-8B09-017D5E0871A5}" type="sibTrans" cxnId="{A4279FB5-3741-9846-B632-C98119162B56}">
      <dgm:prSet/>
      <dgm:spPr/>
      <dgm:t>
        <a:bodyPr/>
        <a:lstStyle/>
        <a:p>
          <a:endParaRPr lang="en-US"/>
        </a:p>
      </dgm:t>
    </dgm:pt>
    <dgm:pt modelId="{5AF16E08-8752-5B41-948F-67BC5C12966A}">
      <dgm:prSet phldrT="[Text]" custT="1"/>
      <dgm:spPr/>
      <dgm:t>
        <a:bodyPr/>
        <a:lstStyle/>
        <a:p>
          <a:r>
            <a:rPr lang="zh-CN" altLang="en-US" sz="1200" dirty="0" smtClean="0"/>
            <a:t>大站车</a:t>
          </a:r>
          <a:endParaRPr lang="en-US" sz="1200" dirty="0"/>
        </a:p>
      </dgm:t>
    </dgm:pt>
    <dgm:pt modelId="{D93F32C8-63A7-FA46-9BB1-B596755F9C53}" type="parTrans" cxnId="{345790FA-CE7C-FF47-821F-3D00D1476784}">
      <dgm:prSet/>
      <dgm:spPr/>
      <dgm:t>
        <a:bodyPr/>
        <a:lstStyle/>
        <a:p>
          <a:endParaRPr lang="en-US"/>
        </a:p>
      </dgm:t>
    </dgm:pt>
    <dgm:pt modelId="{8BA13887-73C7-7E4C-B432-F015E81292AE}" type="sibTrans" cxnId="{345790FA-CE7C-FF47-821F-3D00D1476784}">
      <dgm:prSet/>
      <dgm:spPr/>
      <dgm:t>
        <a:bodyPr/>
        <a:lstStyle/>
        <a:p>
          <a:endParaRPr lang="en-US"/>
        </a:p>
      </dgm:t>
    </dgm:pt>
    <dgm:pt modelId="{6B41D03A-76BD-9D46-88A2-05643F840744}">
      <dgm:prSet phldrT="[Text]" custT="1"/>
      <dgm:spPr/>
      <dgm:t>
        <a:bodyPr/>
        <a:lstStyle/>
        <a:p>
          <a:r>
            <a:rPr lang="zh-CN" altLang="en-US" sz="2000" dirty="0" smtClean="0"/>
            <a:t>子问题一结论</a:t>
          </a:r>
          <a:endParaRPr lang="en-US" sz="2000" dirty="0"/>
        </a:p>
      </dgm:t>
    </dgm:pt>
    <dgm:pt modelId="{B43064ED-7431-A047-86C4-5E4DFE9FC954}" type="parTrans" cxnId="{15BF02BC-CD37-0C47-8F68-85F9EC550674}">
      <dgm:prSet/>
      <dgm:spPr/>
      <dgm:t>
        <a:bodyPr/>
        <a:lstStyle/>
        <a:p>
          <a:endParaRPr lang="en-US"/>
        </a:p>
      </dgm:t>
    </dgm:pt>
    <dgm:pt modelId="{83949215-6D8A-6F4E-947E-3CC749F05F14}" type="sibTrans" cxnId="{15BF02BC-CD37-0C47-8F68-85F9EC550674}">
      <dgm:prSet/>
      <dgm:spPr/>
      <dgm:t>
        <a:bodyPr/>
        <a:lstStyle/>
        <a:p>
          <a:endParaRPr lang="en-US"/>
        </a:p>
      </dgm:t>
    </dgm:pt>
    <dgm:pt modelId="{0EED0362-EB68-1147-B0AD-AB0AD65DFCEC}">
      <dgm:prSet phldrT="[Text]" custT="1"/>
      <dgm:spPr/>
      <dgm:t>
        <a:bodyPr/>
        <a:lstStyle/>
        <a:p>
          <a:r>
            <a:rPr lang="zh-CN" altLang="en-US" sz="2000" dirty="0" smtClean="0"/>
            <a:t>分类统计人流</a:t>
          </a:r>
          <a:endParaRPr lang="en-US" sz="2000" dirty="0"/>
        </a:p>
      </dgm:t>
    </dgm:pt>
    <dgm:pt modelId="{0D64F666-8A5C-2541-BDDF-980D222FC53C}" type="parTrans" cxnId="{014B78B5-B94C-E342-824C-E71B0C8926D1}">
      <dgm:prSet/>
      <dgm:spPr/>
      <dgm:t>
        <a:bodyPr/>
        <a:lstStyle/>
        <a:p>
          <a:endParaRPr lang="en-US"/>
        </a:p>
      </dgm:t>
    </dgm:pt>
    <dgm:pt modelId="{1D3F657E-2F36-6A4C-ADC0-9964AF29F26F}" type="sibTrans" cxnId="{014B78B5-B94C-E342-824C-E71B0C8926D1}">
      <dgm:prSet/>
      <dgm:spPr/>
      <dgm:t>
        <a:bodyPr/>
        <a:lstStyle/>
        <a:p>
          <a:endParaRPr lang="en-US"/>
        </a:p>
      </dgm:t>
    </dgm:pt>
    <dgm:pt modelId="{15B7883E-CE5F-5F45-802A-6D941A8B1778}">
      <dgm:prSet phldrT="[Text]" custT="1"/>
      <dgm:spPr/>
      <dgm:t>
        <a:bodyPr/>
        <a:lstStyle/>
        <a:p>
          <a:r>
            <a:rPr lang="zh-CN" altLang="en-US" sz="2000" dirty="0" smtClean="0"/>
            <a:t>对应接驳方案</a:t>
          </a:r>
          <a:endParaRPr lang="en-US" sz="2000" dirty="0"/>
        </a:p>
      </dgm:t>
    </dgm:pt>
    <dgm:pt modelId="{B91F57EB-98C5-A245-B71A-6D19B0F46113}" type="parTrans" cxnId="{59D1A3E5-A06C-DC40-8B9A-E4A97785183F}">
      <dgm:prSet/>
      <dgm:spPr/>
      <dgm:t>
        <a:bodyPr/>
        <a:lstStyle/>
        <a:p>
          <a:endParaRPr lang="en-US"/>
        </a:p>
      </dgm:t>
    </dgm:pt>
    <dgm:pt modelId="{AE79E656-5524-0E46-8255-0D40D9C79409}" type="sibTrans" cxnId="{59D1A3E5-A06C-DC40-8B9A-E4A97785183F}">
      <dgm:prSet/>
      <dgm:spPr/>
      <dgm:t>
        <a:bodyPr/>
        <a:lstStyle/>
        <a:p>
          <a:endParaRPr lang="en-US"/>
        </a:p>
      </dgm:t>
    </dgm:pt>
    <dgm:pt modelId="{B1228623-B13D-D34A-A709-9B38CBF7B2BC}">
      <dgm:prSet custT="1"/>
      <dgm:spPr/>
      <dgm:t>
        <a:bodyPr/>
        <a:lstStyle/>
        <a:p>
          <a:r>
            <a:rPr lang="zh-CN" altLang="en-US" sz="1000" dirty="0" smtClean="0"/>
            <a:t>不经故障区间或有其他便捷路径不受故障影响</a:t>
          </a:r>
          <a:endParaRPr lang="en-US" sz="1000" dirty="0"/>
        </a:p>
      </dgm:t>
    </dgm:pt>
    <dgm:pt modelId="{B24ABFEC-C7BA-E745-8C18-E5A9263384F8}" type="parTrans" cxnId="{880A43DB-D53D-984C-832D-F737B513F63C}">
      <dgm:prSet/>
      <dgm:spPr/>
      <dgm:t>
        <a:bodyPr/>
        <a:lstStyle/>
        <a:p>
          <a:endParaRPr lang="en-US"/>
        </a:p>
      </dgm:t>
    </dgm:pt>
    <dgm:pt modelId="{B4DC60F6-7812-E84B-B8CB-CFFC2A3024AA}" type="sibTrans" cxnId="{880A43DB-D53D-984C-832D-F737B513F63C}">
      <dgm:prSet/>
      <dgm:spPr/>
      <dgm:t>
        <a:bodyPr/>
        <a:lstStyle/>
        <a:p>
          <a:endParaRPr lang="en-US"/>
        </a:p>
      </dgm:t>
    </dgm:pt>
    <dgm:pt modelId="{291EBEB2-80B6-FC4A-AB20-A92B9A9B88E6}" type="pres">
      <dgm:prSet presAssocID="{D8C3127E-C978-2449-8110-F2CA758C79FE}" presName="mainComposite" presStyleCnt="0">
        <dgm:presLayoutVars>
          <dgm:chPref val="1"/>
          <dgm:dir/>
          <dgm:animOne val="branch"/>
          <dgm:animLvl val="lvl"/>
          <dgm:resizeHandles val="exact"/>
        </dgm:presLayoutVars>
      </dgm:prSet>
      <dgm:spPr/>
      <dgm:t>
        <a:bodyPr/>
        <a:lstStyle/>
        <a:p>
          <a:endParaRPr lang="zh-CN" altLang="en-US"/>
        </a:p>
      </dgm:t>
    </dgm:pt>
    <dgm:pt modelId="{23523F30-8AA3-E54F-B05D-E8D86858702E}" type="pres">
      <dgm:prSet presAssocID="{D8C3127E-C978-2449-8110-F2CA758C79FE}" presName="hierFlow" presStyleCnt="0"/>
      <dgm:spPr/>
    </dgm:pt>
    <dgm:pt modelId="{F691CB64-ED3E-4348-AF2E-2639BACB1453}" type="pres">
      <dgm:prSet presAssocID="{D8C3127E-C978-2449-8110-F2CA758C79FE}" presName="firstBuf" presStyleCnt="0"/>
      <dgm:spPr/>
    </dgm:pt>
    <dgm:pt modelId="{A5F5AB9B-04CF-984D-A92D-9444FB2CEAC1}" type="pres">
      <dgm:prSet presAssocID="{D8C3127E-C978-2449-8110-F2CA758C79FE}" presName="hierChild1" presStyleCnt="0">
        <dgm:presLayoutVars>
          <dgm:chPref val="1"/>
          <dgm:animOne val="branch"/>
          <dgm:animLvl val="lvl"/>
        </dgm:presLayoutVars>
      </dgm:prSet>
      <dgm:spPr/>
    </dgm:pt>
    <dgm:pt modelId="{5E3F8358-EA5F-3D4A-B024-404EBE57C5E6}" type="pres">
      <dgm:prSet presAssocID="{61AF6B3E-0AD0-9F44-AB52-CBBCF0572941}" presName="Name17" presStyleCnt="0"/>
      <dgm:spPr/>
    </dgm:pt>
    <dgm:pt modelId="{F827E4E0-C224-B144-B80F-F0DE94C86675}" type="pres">
      <dgm:prSet presAssocID="{61AF6B3E-0AD0-9F44-AB52-CBBCF0572941}" presName="level1Shape" presStyleLbl="node0" presStyleIdx="0" presStyleCnt="1" custScaleX="174744" custScaleY="342793" custLinFactNeighborY="-17876">
        <dgm:presLayoutVars>
          <dgm:chPref val="3"/>
        </dgm:presLayoutVars>
      </dgm:prSet>
      <dgm:spPr/>
      <dgm:t>
        <a:bodyPr/>
        <a:lstStyle/>
        <a:p>
          <a:endParaRPr lang="zh-CN" altLang="en-US"/>
        </a:p>
      </dgm:t>
    </dgm:pt>
    <dgm:pt modelId="{B9EBA686-66B5-A744-9C17-EAD449C79714}" type="pres">
      <dgm:prSet presAssocID="{61AF6B3E-0AD0-9F44-AB52-CBBCF0572941}" presName="hierChild2" presStyleCnt="0"/>
      <dgm:spPr/>
    </dgm:pt>
    <dgm:pt modelId="{09F4D95D-AF4E-3547-9091-6DC90EC3B014}" type="pres">
      <dgm:prSet presAssocID="{1A37ABE2-159B-ED4C-89E5-1F4BCB2E637F}" presName="Name25" presStyleLbl="parChTrans1D2" presStyleIdx="0" presStyleCnt="3"/>
      <dgm:spPr/>
      <dgm:t>
        <a:bodyPr/>
        <a:lstStyle/>
        <a:p>
          <a:endParaRPr lang="zh-CN" altLang="en-US"/>
        </a:p>
      </dgm:t>
    </dgm:pt>
    <dgm:pt modelId="{1A518467-F3D4-3F40-8D1B-36877470725E}" type="pres">
      <dgm:prSet presAssocID="{1A37ABE2-159B-ED4C-89E5-1F4BCB2E637F}" presName="connTx" presStyleLbl="parChTrans1D2" presStyleIdx="0" presStyleCnt="3"/>
      <dgm:spPr/>
      <dgm:t>
        <a:bodyPr/>
        <a:lstStyle/>
        <a:p>
          <a:endParaRPr lang="zh-CN" altLang="en-US"/>
        </a:p>
      </dgm:t>
    </dgm:pt>
    <dgm:pt modelId="{4E894ED6-D70D-434D-8C76-EE12A5614221}" type="pres">
      <dgm:prSet presAssocID="{A0FBE185-E63F-084E-B463-53147E28E982}" presName="Name30" presStyleCnt="0"/>
      <dgm:spPr/>
    </dgm:pt>
    <dgm:pt modelId="{5F56A2E7-968F-DB4D-9559-DBED7791DB90}" type="pres">
      <dgm:prSet presAssocID="{A0FBE185-E63F-084E-B463-53147E28E982}" presName="level2Shape" presStyleLbl="node2" presStyleIdx="0" presStyleCnt="3" custScaleX="169974" custScaleY="139852" custLinFactNeighborX="-4779" custLinFactNeighborY="3675"/>
      <dgm:spPr/>
      <dgm:t>
        <a:bodyPr/>
        <a:lstStyle/>
        <a:p>
          <a:endParaRPr lang="zh-CN" altLang="en-US"/>
        </a:p>
      </dgm:t>
    </dgm:pt>
    <dgm:pt modelId="{64F4F030-9D29-124B-9E82-EB133336B754}" type="pres">
      <dgm:prSet presAssocID="{A0FBE185-E63F-084E-B463-53147E28E982}" presName="hierChild3" presStyleCnt="0"/>
      <dgm:spPr/>
    </dgm:pt>
    <dgm:pt modelId="{6C5CA5B0-DCF1-AB4A-BAD9-B71F1AD7D6EC}" type="pres">
      <dgm:prSet presAssocID="{4735D123-5D59-424A-87AE-F94E6405D99C}" presName="Name25" presStyleLbl="parChTrans1D3" presStyleIdx="0" presStyleCnt="3"/>
      <dgm:spPr/>
      <dgm:t>
        <a:bodyPr/>
        <a:lstStyle/>
        <a:p>
          <a:endParaRPr lang="zh-CN" altLang="en-US"/>
        </a:p>
      </dgm:t>
    </dgm:pt>
    <dgm:pt modelId="{E03AF459-033D-2A41-A3BA-10C9BEB8109E}" type="pres">
      <dgm:prSet presAssocID="{4735D123-5D59-424A-87AE-F94E6405D99C}" presName="connTx" presStyleLbl="parChTrans1D3" presStyleIdx="0" presStyleCnt="3"/>
      <dgm:spPr/>
      <dgm:t>
        <a:bodyPr/>
        <a:lstStyle/>
        <a:p>
          <a:endParaRPr lang="zh-CN" altLang="en-US"/>
        </a:p>
      </dgm:t>
    </dgm:pt>
    <dgm:pt modelId="{C6ADD66F-3C2A-E34B-82AF-E76C765132C3}" type="pres">
      <dgm:prSet presAssocID="{CDEF0AED-6080-6548-A8BE-407900FD9DB3}" presName="Name30" presStyleCnt="0"/>
      <dgm:spPr/>
    </dgm:pt>
    <dgm:pt modelId="{6FE882D7-32B8-154B-8A57-4D4ED676DA1B}" type="pres">
      <dgm:prSet presAssocID="{CDEF0AED-6080-6548-A8BE-407900FD9DB3}" presName="level2Shape" presStyleLbl="node3" presStyleIdx="0" presStyleCnt="3" custLinFactNeighborX="32735" custLinFactNeighborY="-2078"/>
      <dgm:spPr/>
      <dgm:t>
        <a:bodyPr/>
        <a:lstStyle/>
        <a:p>
          <a:endParaRPr lang="en-US"/>
        </a:p>
      </dgm:t>
    </dgm:pt>
    <dgm:pt modelId="{B06396D0-B582-1D4A-A10A-28A92B9424DC}" type="pres">
      <dgm:prSet presAssocID="{CDEF0AED-6080-6548-A8BE-407900FD9DB3}" presName="hierChild3" presStyleCnt="0"/>
      <dgm:spPr/>
    </dgm:pt>
    <dgm:pt modelId="{BFC02B21-0491-6940-86F1-1BDBC29526B1}" type="pres">
      <dgm:prSet presAssocID="{5B26E30F-491A-9A4C-8A10-34C2BA8B65ED}" presName="Name25" presStyleLbl="parChTrans1D3" presStyleIdx="1" presStyleCnt="3"/>
      <dgm:spPr/>
      <dgm:t>
        <a:bodyPr/>
        <a:lstStyle/>
        <a:p>
          <a:endParaRPr lang="zh-CN" altLang="en-US"/>
        </a:p>
      </dgm:t>
    </dgm:pt>
    <dgm:pt modelId="{6C49DAC8-8BB9-7245-9377-61E93DDAE2A2}" type="pres">
      <dgm:prSet presAssocID="{5B26E30F-491A-9A4C-8A10-34C2BA8B65ED}" presName="connTx" presStyleLbl="parChTrans1D3" presStyleIdx="1" presStyleCnt="3"/>
      <dgm:spPr/>
      <dgm:t>
        <a:bodyPr/>
        <a:lstStyle/>
        <a:p>
          <a:endParaRPr lang="zh-CN" altLang="en-US"/>
        </a:p>
      </dgm:t>
    </dgm:pt>
    <dgm:pt modelId="{D98F4426-68D6-ED4A-AEC4-EF6B20C20116}" type="pres">
      <dgm:prSet presAssocID="{D61BDA1F-A5C7-2A4A-80E2-BC7D6F8B324E}" presName="Name30" presStyleCnt="0"/>
      <dgm:spPr/>
    </dgm:pt>
    <dgm:pt modelId="{35FC473C-947A-4947-BE2D-BDD020742809}" type="pres">
      <dgm:prSet presAssocID="{D61BDA1F-A5C7-2A4A-80E2-BC7D6F8B324E}" presName="level2Shape" presStyleLbl="node3" presStyleIdx="1" presStyleCnt="3" custScaleX="104703" custLinFactNeighborX="32735" custLinFactNeighborY="-3341"/>
      <dgm:spPr/>
      <dgm:t>
        <a:bodyPr/>
        <a:lstStyle/>
        <a:p>
          <a:endParaRPr lang="zh-CN" altLang="en-US"/>
        </a:p>
      </dgm:t>
    </dgm:pt>
    <dgm:pt modelId="{19C51435-76BD-5F4C-B016-7CCCA4457304}" type="pres">
      <dgm:prSet presAssocID="{D61BDA1F-A5C7-2A4A-80E2-BC7D6F8B324E}" presName="hierChild3" presStyleCnt="0"/>
      <dgm:spPr/>
    </dgm:pt>
    <dgm:pt modelId="{EDDB1A6A-CC8F-9547-A0F0-6C8247862B20}" type="pres">
      <dgm:prSet presAssocID="{7ECEACDB-7737-144A-88FD-BCFBF125B8F9}" presName="Name25" presStyleLbl="parChTrans1D2" presStyleIdx="1" presStyleCnt="3"/>
      <dgm:spPr/>
      <dgm:t>
        <a:bodyPr/>
        <a:lstStyle/>
        <a:p>
          <a:endParaRPr lang="zh-CN" altLang="en-US"/>
        </a:p>
      </dgm:t>
    </dgm:pt>
    <dgm:pt modelId="{D22F4D46-BA0B-1E4C-AF8F-ED97DA840537}" type="pres">
      <dgm:prSet presAssocID="{7ECEACDB-7737-144A-88FD-BCFBF125B8F9}" presName="connTx" presStyleLbl="parChTrans1D2" presStyleIdx="1" presStyleCnt="3"/>
      <dgm:spPr/>
      <dgm:t>
        <a:bodyPr/>
        <a:lstStyle/>
        <a:p>
          <a:endParaRPr lang="zh-CN" altLang="en-US"/>
        </a:p>
      </dgm:t>
    </dgm:pt>
    <dgm:pt modelId="{5DF2F5D4-0532-0C47-B86D-30AC7CA03E27}" type="pres">
      <dgm:prSet presAssocID="{2147C2E7-4173-9E40-8DFE-36C0296D97DB}" presName="Name30" presStyleCnt="0"/>
      <dgm:spPr/>
    </dgm:pt>
    <dgm:pt modelId="{0E5E5F72-54C8-544C-9A0C-E2136DD4F94A}" type="pres">
      <dgm:prSet presAssocID="{2147C2E7-4173-9E40-8DFE-36C0296D97DB}" presName="level2Shape" presStyleLbl="node2" presStyleIdx="1" presStyleCnt="3" custScaleX="165800" custScaleY="139852" custLinFactNeighborX="-3226" custLinFactNeighborY="-14451"/>
      <dgm:spPr/>
      <dgm:t>
        <a:bodyPr/>
        <a:lstStyle/>
        <a:p>
          <a:endParaRPr lang="en-US"/>
        </a:p>
      </dgm:t>
    </dgm:pt>
    <dgm:pt modelId="{5C686C19-0CD6-9A44-9FEE-5DF2B81E7DC4}" type="pres">
      <dgm:prSet presAssocID="{2147C2E7-4173-9E40-8DFE-36C0296D97DB}" presName="hierChild3" presStyleCnt="0"/>
      <dgm:spPr/>
    </dgm:pt>
    <dgm:pt modelId="{F254A856-24C5-B54D-BBD8-5531F9CDD4F3}" type="pres">
      <dgm:prSet presAssocID="{D93F32C8-63A7-FA46-9BB1-B596755F9C53}" presName="Name25" presStyleLbl="parChTrans1D3" presStyleIdx="2" presStyleCnt="3"/>
      <dgm:spPr/>
      <dgm:t>
        <a:bodyPr/>
        <a:lstStyle/>
        <a:p>
          <a:endParaRPr lang="zh-CN" altLang="en-US"/>
        </a:p>
      </dgm:t>
    </dgm:pt>
    <dgm:pt modelId="{A6CEE08F-F025-B543-8049-3BB2AECCA9FC}" type="pres">
      <dgm:prSet presAssocID="{D93F32C8-63A7-FA46-9BB1-B596755F9C53}" presName="connTx" presStyleLbl="parChTrans1D3" presStyleIdx="2" presStyleCnt="3"/>
      <dgm:spPr/>
      <dgm:t>
        <a:bodyPr/>
        <a:lstStyle/>
        <a:p>
          <a:endParaRPr lang="zh-CN" altLang="en-US"/>
        </a:p>
      </dgm:t>
    </dgm:pt>
    <dgm:pt modelId="{DB7EE116-1046-6648-B5E4-4D0C70A9E447}" type="pres">
      <dgm:prSet presAssocID="{5AF16E08-8752-5B41-948F-67BC5C12966A}" presName="Name30" presStyleCnt="0"/>
      <dgm:spPr/>
    </dgm:pt>
    <dgm:pt modelId="{4F0BEAAB-4C2F-FD4F-8749-A4CBD59983D2}" type="pres">
      <dgm:prSet presAssocID="{5AF16E08-8752-5B41-948F-67BC5C12966A}" presName="level2Shape" presStyleLbl="node3" presStyleIdx="2" presStyleCnt="3" custLinFactNeighborX="36909" custLinFactNeighborY="-2894"/>
      <dgm:spPr/>
      <dgm:t>
        <a:bodyPr/>
        <a:lstStyle/>
        <a:p>
          <a:endParaRPr lang="zh-CN" altLang="en-US"/>
        </a:p>
      </dgm:t>
    </dgm:pt>
    <dgm:pt modelId="{6601B7AD-05D2-B04A-B12C-C3B5F1E7227D}" type="pres">
      <dgm:prSet presAssocID="{5AF16E08-8752-5B41-948F-67BC5C12966A}" presName="hierChild3" presStyleCnt="0"/>
      <dgm:spPr/>
    </dgm:pt>
    <dgm:pt modelId="{0042F597-7F3D-3A40-8E5D-41A6E6705FB8}" type="pres">
      <dgm:prSet presAssocID="{B24ABFEC-C7BA-E745-8C18-E5A9263384F8}" presName="Name25" presStyleLbl="parChTrans1D2" presStyleIdx="2" presStyleCnt="3"/>
      <dgm:spPr/>
      <dgm:t>
        <a:bodyPr/>
        <a:lstStyle/>
        <a:p>
          <a:endParaRPr lang="zh-CN" altLang="en-US"/>
        </a:p>
      </dgm:t>
    </dgm:pt>
    <dgm:pt modelId="{9F881F4B-130C-4947-BBF0-725D3732BDEF}" type="pres">
      <dgm:prSet presAssocID="{B24ABFEC-C7BA-E745-8C18-E5A9263384F8}" presName="connTx" presStyleLbl="parChTrans1D2" presStyleIdx="2" presStyleCnt="3"/>
      <dgm:spPr/>
      <dgm:t>
        <a:bodyPr/>
        <a:lstStyle/>
        <a:p>
          <a:endParaRPr lang="zh-CN" altLang="en-US"/>
        </a:p>
      </dgm:t>
    </dgm:pt>
    <dgm:pt modelId="{DC7C77F3-84C1-FC4A-8714-1EA9017DB450}" type="pres">
      <dgm:prSet presAssocID="{B1228623-B13D-D34A-A709-9B38CBF7B2BC}" presName="Name30" presStyleCnt="0"/>
      <dgm:spPr/>
    </dgm:pt>
    <dgm:pt modelId="{62761559-CE36-AC4B-8777-45B1C3C945F5}" type="pres">
      <dgm:prSet presAssocID="{B1228623-B13D-D34A-A709-9B38CBF7B2BC}" presName="level2Shape" presStyleLbl="node2" presStyleIdx="2" presStyleCnt="3" custScaleX="174788" custScaleY="147548" custLinFactNeighborX="-7552" custLinFactNeighborY="-10156"/>
      <dgm:spPr/>
      <dgm:t>
        <a:bodyPr/>
        <a:lstStyle/>
        <a:p>
          <a:endParaRPr lang="en-US"/>
        </a:p>
      </dgm:t>
    </dgm:pt>
    <dgm:pt modelId="{9BD776D6-607A-4D49-AA59-28FC820B4C65}" type="pres">
      <dgm:prSet presAssocID="{B1228623-B13D-D34A-A709-9B38CBF7B2BC}" presName="hierChild3" presStyleCnt="0"/>
      <dgm:spPr/>
    </dgm:pt>
    <dgm:pt modelId="{A4B3AF75-D1E0-8B40-9B3E-68CBF32B8BEB}" type="pres">
      <dgm:prSet presAssocID="{D8C3127E-C978-2449-8110-F2CA758C79FE}" presName="bgShapesFlow" presStyleCnt="0"/>
      <dgm:spPr/>
    </dgm:pt>
    <dgm:pt modelId="{8BD57855-DECF-094C-8F3A-94E44A5B5500}" type="pres">
      <dgm:prSet presAssocID="{6B41D03A-76BD-9D46-88A2-05643F840744}" presName="rectComp" presStyleCnt="0"/>
      <dgm:spPr/>
    </dgm:pt>
    <dgm:pt modelId="{3A8C112E-B1CB-E84F-897A-C397B570FBD3}" type="pres">
      <dgm:prSet presAssocID="{6B41D03A-76BD-9D46-88A2-05643F840744}" presName="bgRect" presStyleLbl="bgShp" presStyleIdx="0" presStyleCnt="3" custScaleX="157405"/>
      <dgm:spPr/>
      <dgm:t>
        <a:bodyPr/>
        <a:lstStyle/>
        <a:p>
          <a:endParaRPr lang="en-US"/>
        </a:p>
      </dgm:t>
    </dgm:pt>
    <dgm:pt modelId="{5D167E15-C3AD-3441-8D98-712FA32FF66F}" type="pres">
      <dgm:prSet presAssocID="{6B41D03A-76BD-9D46-88A2-05643F840744}" presName="bgRectTx" presStyleLbl="bgShp" presStyleIdx="0" presStyleCnt="3">
        <dgm:presLayoutVars>
          <dgm:bulletEnabled val="1"/>
        </dgm:presLayoutVars>
      </dgm:prSet>
      <dgm:spPr/>
      <dgm:t>
        <a:bodyPr/>
        <a:lstStyle/>
        <a:p>
          <a:endParaRPr lang="en-US"/>
        </a:p>
      </dgm:t>
    </dgm:pt>
    <dgm:pt modelId="{509D51B0-EC1F-3E47-BFE7-9C81C3226C0F}" type="pres">
      <dgm:prSet presAssocID="{6B41D03A-76BD-9D46-88A2-05643F840744}" presName="spComp" presStyleCnt="0"/>
      <dgm:spPr/>
    </dgm:pt>
    <dgm:pt modelId="{4B6C8F55-33EF-E04B-8214-1EA98F15B7C5}" type="pres">
      <dgm:prSet presAssocID="{6B41D03A-76BD-9D46-88A2-05643F840744}" presName="hSp" presStyleCnt="0"/>
      <dgm:spPr/>
    </dgm:pt>
    <dgm:pt modelId="{23CB96C9-8049-3D46-95E0-C8E74E26052E}" type="pres">
      <dgm:prSet presAssocID="{0EED0362-EB68-1147-B0AD-AB0AD65DFCEC}" presName="rectComp" presStyleCnt="0"/>
      <dgm:spPr/>
    </dgm:pt>
    <dgm:pt modelId="{97363CD4-32FF-A54B-BB98-912B3EC25E92}" type="pres">
      <dgm:prSet presAssocID="{0EED0362-EB68-1147-B0AD-AB0AD65DFCEC}" presName="bgRect" presStyleLbl="bgShp" presStyleIdx="1" presStyleCnt="3" custScaleX="157405"/>
      <dgm:spPr/>
      <dgm:t>
        <a:bodyPr/>
        <a:lstStyle/>
        <a:p>
          <a:endParaRPr lang="zh-CN" altLang="en-US"/>
        </a:p>
      </dgm:t>
    </dgm:pt>
    <dgm:pt modelId="{245A9945-80FC-0F4D-A2EF-B8060C348CEA}" type="pres">
      <dgm:prSet presAssocID="{0EED0362-EB68-1147-B0AD-AB0AD65DFCEC}" presName="bgRectTx" presStyleLbl="bgShp" presStyleIdx="1" presStyleCnt="3">
        <dgm:presLayoutVars>
          <dgm:bulletEnabled val="1"/>
        </dgm:presLayoutVars>
      </dgm:prSet>
      <dgm:spPr/>
      <dgm:t>
        <a:bodyPr/>
        <a:lstStyle/>
        <a:p>
          <a:endParaRPr lang="zh-CN" altLang="en-US"/>
        </a:p>
      </dgm:t>
    </dgm:pt>
    <dgm:pt modelId="{74C45FAD-C1F1-B643-8C0A-C023634B9943}" type="pres">
      <dgm:prSet presAssocID="{0EED0362-EB68-1147-B0AD-AB0AD65DFCEC}" presName="spComp" presStyleCnt="0"/>
      <dgm:spPr/>
    </dgm:pt>
    <dgm:pt modelId="{02788821-D6B7-3544-B829-CC0411DE9F82}" type="pres">
      <dgm:prSet presAssocID="{0EED0362-EB68-1147-B0AD-AB0AD65DFCEC}" presName="hSp" presStyleCnt="0"/>
      <dgm:spPr/>
    </dgm:pt>
    <dgm:pt modelId="{DAF93261-AC28-7E4C-91FD-2F42B588B048}" type="pres">
      <dgm:prSet presAssocID="{15B7883E-CE5F-5F45-802A-6D941A8B1778}" presName="rectComp" presStyleCnt="0"/>
      <dgm:spPr/>
    </dgm:pt>
    <dgm:pt modelId="{06AB117A-030B-8C46-8368-941211899E36}" type="pres">
      <dgm:prSet presAssocID="{15B7883E-CE5F-5F45-802A-6D941A8B1778}" presName="bgRect" presStyleLbl="bgShp" presStyleIdx="2" presStyleCnt="3" custScaleX="157405" custLinFactNeighborX="634" custLinFactNeighborY="43334"/>
      <dgm:spPr/>
      <dgm:t>
        <a:bodyPr/>
        <a:lstStyle/>
        <a:p>
          <a:endParaRPr lang="zh-CN" altLang="en-US"/>
        </a:p>
      </dgm:t>
    </dgm:pt>
    <dgm:pt modelId="{25F20BD5-754D-3147-BCFE-DE1F77A8705E}" type="pres">
      <dgm:prSet presAssocID="{15B7883E-CE5F-5F45-802A-6D941A8B1778}" presName="bgRectTx" presStyleLbl="bgShp" presStyleIdx="2" presStyleCnt="3">
        <dgm:presLayoutVars>
          <dgm:bulletEnabled val="1"/>
        </dgm:presLayoutVars>
      </dgm:prSet>
      <dgm:spPr/>
      <dgm:t>
        <a:bodyPr/>
        <a:lstStyle/>
        <a:p>
          <a:endParaRPr lang="zh-CN" altLang="en-US"/>
        </a:p>
      </dgm:t>
    </dgm:pt>
  </dgm:ptLst>
  <dgm:cxnLst>
    <dgm:cxn modelId="{15BF02BC-CD37-0C47-8F68-85F9EC550674}" srcId="{D8C3127E-C978-2449-8110-F2CA758C79FE}" destId="{6B41D03A-76BD-9D46-88A2-05643F840744}" srcOrd="1" destOrd="0" parTransId="{B43064ED-7431-A047-86C4-5E4DFE9FC954}" sibTransId="{83949215-6D8A-6F4E-947E-3CC749F05F14}"/>
    <dgm:cxn modelId="{90B0CFD6-853E-47D4-AF93-8CAA0DD4CDC1}" type="presOf" srcId="{7ECEACDB-7737-144A-88FD-BCFBF125B8F9}" destId="{EDDB1A6A-CC8F-9547-A0F0-6C8247862B20}" srcOrd="0" destOrd="0" presId="urn:microsoft.com/office/officeart/2005/8/layout/hierarchy5"/>
    <dgm:cxn modelId="{2C45BC3F-37E9-4076-868A-4AA0CA31A7A2}" type="presOf" srcId="{0EED0362-EB68-1147-B0AD-AB0AD65DFCEC}" destId="{97363CD4-32FF-A54B-BB98-912B3EC25E92}" srcOrd="0" destOrd="0" presId="urn:microsoft.com/office/officeart/2005/8/layout/hierarchy5"/>
    <dgm:cxn modelId="{4DC5B39C-C287-4F9A-AB5E-86317AFC1FC0}" type="presOf" srcId="{D61BDA1F-A5C7-2A4A-80E2-BC7D6F8B324E}" destId="{35FC473C-947A-4947-BE2D-BDD020742809}" srcOrd="0" destOrd="0" presId="urn:microsoft.com/office/officeart/2005/8/layout/hierarchy5"/>
    <dgm:cxn modelId="{F00B5A52-3E16-4C73-AAB7-AD66788F386E}" type="presOf" srcId="{B24ABFEC-C7BA-E745-8C18-E5A9263384F8}" destId="{0042F597-7F3D-3A40-8E5D-41A6E6705FB8}" srcOrd="0" destOrd="0" presId="urn:microsoft.com/office/officeart/2005/8/layout/hierarchy5"/>
    <dgm:cxn modelId="{880A43DB-D53D-984C-832D-F737B513F63C}" srcId="{61AF6B3E-0AD0-9F44-AB52-CBBCF0572941}" destId="{B1228623-B13D-D34A-A709-9B38CBF7B2BC}" srcOrd="2" destOrd="0" parTransId="{B24ABFEC-C7BA-E745-8C18-E5A9263384F8}" sibTransId="{B4DC60F6-7812-E84B-B8CB-CFFC2A3024AA}"/>
    <dgm:cxn modelId="{CB3123E2-4D18-C24E-88CE-ABFB50C29046}" srcId="{61AF6B3E-0AD0-9F44-AB52-CBBCF0572941}" destId="{A0FBE185-E63F-084E-B463-53147E28E982}" srcOrd="0" destOrd="0" parTransId="{1A37ABE2-159B-ED4C-89E5-1F4BCB2E637F}" sibTransId="{7B10C650-C42C-CA4B-9D90-EE8241355744}"/>
    <dgm:cxn modelId="{1E31E3CC-5313-477F-AA85-3897F3654EF5}" type="presOf" srcId="{6B41D03A-76BD-9D46-88A2-05643F840744}" destId="{5D167E15-C3AD-3441-8D98-712FA32FF66F}" srcOrd="1" destOrd="0" presId="urn:microsoft.com/office/officeart/2005/8/layout/hierarchy5"/>
    <dgm:cxn modelId="{5F97ED4C-73E4-4F26-8897-8161C89A5A41}" type="presOf" srcId="{5AF16E08-8752-5B41-948F-67BC5C12966A}" destId="{4F0BEAAB-4C2F-FD4F-8749-A4CBD59983D2}" srcOrd="0" destOrd="0" presId="urn:microsoft.com/office/officeart/2005/8/layout/hierarchy5"/>
    <dgm:cxn modelId="{920D19DA-68CB-4458-9FA1-821B0AFF0468}" type="presOf" srcId="{4735D123-5D59-424A-87AE-F94E6405D99C}" destId="{6C5CA5B0-DCF1-AB4A-BAD9-B71F1AD7D6EC}" srcOrd="0" destOrd="0" presId="urn:microsoft.com/office/officeart/2005/8/layout/hierarchy5"/>
    <dgm:cxn modelId="{369F860F-9DB7-624D-98AF-2EBE754F1059}" srcId="{A0FBE185-E63F-084E-B463-53147E28E982}" destId="{D61BDA1F-A5C7-2A4A-80E2-BC7D6F8B324E}" srcOrd="1" destOrd="0" parTransId="{5B26E30F-491A-9A4C-8A10-34C2BA8B65ED}" sibTransId="{ABC854E2-58DE-0641-9318-DF57940A995F}"/>
    <dgm:cxn modelId="{59D1A3E5-A06C-DC40-8B9A-E4A97785183F}" srcId="{D8C3127E-C978-2449-8110-F2CA758C79FE}" destId="{15B7883E-CE5F-5F45-802A-6D941A8B1778}" srcOrd="3" destOrd="0" parTransId="{B91F57EB-98C5-A245-B71A-6D19B0F46113}" sibTransId="{AE79E656-5524-0E46-8255-0D40D9C79409}"/>
    <dgm:cxn modelId="{19432994-B044-43E0-B71C-509EEE10050D}" type="presOf" srcId="{B24ABFEC-C7BA-E745-8C18-E5A9263384F8}" destId="{9F881F4B-130C-4947-BBF0-725D3732BDEF}" srcOrd="1" destOrd="0" presId="urn:microsoft.com/office/officeart/2005/8/layout/hierarchy5"/>
    <dgm:cxn modelId="{B1C04797-C7AD-214F-9DD0-7FDFB57CEB19}" srcId="{A0FBE185-E63F-084E-B463-53147E28E982}" destId="{CDEF0AED-6080-6548-A8BE-407900FD9DB3}" srcOrd="0" destOrd="0" parTransId="{4735D123-5D59-424A-87AE-F94E6405D99C}" sibTransId="{FB261E6A-793B-DD42-995D-F20E2820F3CD}"/>
    <dgm:cxn modelId="{B98C5A6D-B253-4A81-99CD-2A22BE79167D}" type="presOf" srcId="{A0FBE185-E63F-084E-B463-53147E28E982}" destId="{5F56A2E7-968F-DB4D-9559-DBED7791DB90}" srcOrd="0" destOrd="0" presId="urn:microsoft.com/office/officeart/2005/8/layout/hierarchy5"/>
    <dgm:cxn modelId="{1D8FBDC7-0C1D-4DF8-B50F-5F1490F6373F}" type="presOf" srcId="{D93F32C8-63A7-FA46-9BB1-B596755F9C53}" destId="{F254A856-24C5-B54D-BBD8-5531F9CDD4F3}" srcOrd="0" destOrd="0" presId="urn:microsoft.com/office/officeart/2005/8/layout/hierarchy5"/>
    <dgm:cxn modelId="{A4279FB5-3741-9846-B632-C98119162B56}" srcId="{61AF6B3E-0AD0-9F44-AB52-CBBCF0572941}" destId="{2147C2E7-4173-9E40-8DFE-36C0296D97DB}" srcOrd="1" destOrd="0" parTransId="{7ECEACDB-7737-144A-88FD-BCFBF125B8F9}" sibTransId="{949BADE0-E43B-1749-8B09-017D5E0871A5}"/>
    <dgm:cxn modelId="{1E1D8F67-E6F1-4504-B0EE-DD0C04E3FBE0}" type="presOf" srcId="{15B7883E-CE5F-5F45-802A-6D941A8B1778}" destId="{25F20BD5-754D-3147-BCFE-DE1F77A8705E}" srcOrd="1" destOrd="0" presId="urn:microsoft.com/office/officeart/2005/8/layout/hierarchy5"/>
    <dgm:cxn modelId="{345790FA-CE7C-FF47-821F-3D00D1476784}" srcId="{2147C2E7-4173-9E40-8DFE-36C0296D97DB}" destId="{5AF16E08-8752-5B41-948F-67BC5C12966A}" srcOrd="0" destOrd="0" parTransId="{D93F32C8-63A7-FA46-9BB1-B596755F9C53}" sibTransId="{8BA13887-73C7-7E4C-B432-F015E81292AE}"/>
    <dgm:cxn modelId="{7DB886E2-ACAC-42B9-80BA-72BBF1A04473}" type="presOf" srcId="{1A37ABE2-159B-ED4C-89E5-1F4BCB2E637F}" destId="{09F4D95D-AF4E-3547-9091-6DC90EC3B014}" srcOrd="0" destOrd="0" presId="urn:microsoft.com/office/officeart/2005/8/layout/hierarchy5"/>
    <dgm:cxn modelId="{72AF8381-B150-3644-8799-F52437BAED8A}" srcId="{D8C3127E-C978-2449-8110-F2CA758C79FE}" destId="{61AF6B3E-0AD0-9F44-AB52-CBBCF0572941}" srcOrd="0" destOrd="0" parTransId="{5C6B8552-D6F6-0249-8BAC-1C73175C4D8B}" sibTransId="{55C1E306-C75E-3047-A863-0F9E5C003AAD}"/>
    <dgm:cxn modelId="{CDEA2AE6-167E-4ECB-AA40-D209A6E31DF5}" type="presOf" srcId="{15B7883E-CE5F-5F45-802A-6D941A8B1778}" destId="{06AB117A-030B-8C46-8368-941211899E36}" srcOrd="0" destOrd="0" presId="urn:microsoft.com/office/officeart/2005/8/layout/hierarchy5"/>
    <dgm:cxn modelId="{00E32B31-5179-4160-B8C6-444BCF4E6A65}" type="presOf" srcId="{6B41D03A-76BD-9D46-88A2-05643F840744}" destId="{3A8C112E-B1CB-E84F-897A-C397B570FBD3}" srcOrd="0" destOrd="0" presId="urn:microsoft.com/office/officeart/2005/8/layout/hierarchy5"/>
    <dgm:cxn modelId="{014B78B5-B94C-E342-824C-E71B0C8926D1}" srcId="{D8C3127E-C978-2449-8110-F2CA758C79FE}" destId="{0EED0362-EB68-1147-B0AD-AB0AD65DFCEC}" srcOrd="2" destOrd="0" parTransId="{0D64F666-8A5C-2541-BDDF-980D222FC53C}" sibTransId="{1D3F657E-2F36-6A4C-ADC0-9964AF29F26F}"/>
    <dgm:cxn modelId="{7FE22A0D-D5BA-4142-BC01-6D6CB1CA4DF3}" type="presOf" srcId="{61AF6B3E-0AD0-9F44-AB52-CBBCF0572941}" destId="{F827E4E0-C224-B144-B80F-F0DE94C86675}" srcOrd="0" destOrd="0" presId="urn:microsoft.com/office/officeart/2005/8/layout/hierarchy5"/>
    <dgm:cxn modelId="{A562C34A-E72E-4DA8-8506-B20C1663CAC4}" type="presOf" srcId="{D8C3127E-C978-2449-8110-F2CA758C79FE}" destId="{291EBEB2-80B6-FC4A-AB20-A92B9A9B88E6}" srcOrd="0" destOrd="0" presId="urn:microsoft.com/office/officeart/2005/8/layout/hierarchy5"/>
    <dgm:cxn modelId="{F7AD3BD2-3A9A-4596-996D-3744AB81EC13}" type="presOf" srcId="{7ECEACDB-7737-144A-88FD-BCFBF125B8F9}" destId="{D22F4D46-BA0B-1E4C-AF8F-ED97DA840537}" srcOrd="1" destOrd="0" presId="urn:microsoft.com/office/officeart/2005/8/layout/hierarchy5"/>
    <dgm:cxn modelId="{7987D33F-EED4-4BB2-AB78-167121A639E7}" type="presOf" srcId="{5B26E30F-491A-9A4C-8A10-34C2BA8B65ED}" destId="{BFC02B21-0491-6940-86F1-1BDBC29526B1}" srcOrd="0" destOrd="0" presId="urn:microsoft.com/office/officeart/2005/8/layout/hierarchy5"/>
    <dgm:cxn modelId="{D373B286-D229-4216-B6C9-9AA91A82D253}" type="presOf" srcId="{D93F32C8-63A7-FA46-9BB1-B596755F9C53}" destId="{A6CEE08F-F025-B543-8049-3BB2AECCA9FC}" srcOrd="1" destOrd="0" presId="urn:microsoft.com/office/officeart/2005/8/layout/hierarchy5"/>
    <dgm:cxn modelId="{F8E5A768-154C-46F0-8E9A-A205B92A6A2F}" type="presOf" srcId="{CDEF0AED-6080-6548-A8BE-407900FD9DB3}" destId="{6FE882D7-32B8-154B-8A57-4D4ED676DA1B}" srcOrd="0" destOrd="0" presId="urn:microsoft.com/office/officeart/2005/8/layout/hierarchy5"/>
    <dgm:cxn modelId="{B22C730D-C830-4A84-9CF6-054BE3C788EB}" type="presOf" srcId="{0EED0362-EB68-1147-B0AD-AB0AD65DFCEC}" destId="{245A9945-80FC-0F4D-A2EF-B8060C348CEA}" srcOrd="1" destOrd="0" presId="urn:microsoft.com/office/officeart/2005/8/layout/hierarchy5"/>
    <dgm:cxn modelId="{C1A9DD45-3868-425A-B24A-BF0FEF815A94}" type="presOf" srcId="{1A37ABE2-159B-ED4C-89E5-1F4BCB2E637F}" destId="{1A518467-F3D4-3F40-8D1B-36877470725E}" srcOrd="1" destOrd="0" presId="urn:microsoft.com/office/officeart/2005/8/layout/hierarchy5"/>
    <dgm:cxn modelId="{6AACBDA5-9C22-45D9-86E0-67720F5F51E6}" type="presOf" srcId="{B1228623-B13D-D34A-A709-9B38CBF7B2BC}" destId="{62761559-CE36-AC4B-8777-45B1C3C945F5}" srcOrd="0" destOrd="0" presId="urn:microsoft.com/office/officeart/2005/8/layout/hierarchy5"/>
    <dgm:cxn modelId="{699C469B-21BB-4C23-B634-FC58F83CDD18}" type="presOf" srcId="{5B26E30F-491A-9A4C-8A10-34C2BA8B65ED}" destId="{6C49DAC8-8BB9-7245-9377-61E93DDAE2A2}" srcOrd="1" destOrd="0" presId="urn:microsoft.com/office/officeart/2005/8/layout/hierarchy5"/>
    <dgm:cxn modelId="{A24998E7-7A6F-42FC-9B3F-7AA14C740E72}" type="presOf" srcId="{4735D123-5D59-424A-87AE-F94E6405D99C}" destId="{E03AF459-033D-2A41-A3BA-10C9BEB8109E}" srcOrd="1" destOrd="0" presId="urn:microsoft.com/office/officeart/2005/8/layout/hierarchy5"/>
    <dgm:cxn modelId="{D8C0B414-7BC1-4325-A149-DC7D3E09AA4B}" type="presOf" srcId="{2147C2E7-4173-9E40-8DFE-36C0296D97DB}" destId="{0E5E5F72-54C8-544C-9A0C-E2136DD4F94A}" srcOrd="0" destOrd="0" presId="urn:microsoft.com/office/officeart/2005/8/layout/hierarchy5"/>
    <dgm:cxn modelId="{1C69FDF0-BF0F-4B1D-8038-52C2D2DA21DC}" type="presParOf" srcId="{291EBEB2-80B6-FC4A-AB20-A92B9A9B88E6}" destId="{23523F30-8AA3-E54F-B05D-E8D86858702E}" srcOrd="0" destOrd="0" presId="urn:microsoft.com/office/officeart/2005/8/layout/hierarchy5"/>
    <dgm:cxn modelId="{2931DBDB-12E2-4097-8A2C-CD8FC37309E0}" type="presParOf" srcId="{23523F30-8AA3-E54F-B05D-E8D86858702E}" destId="{F691CB64-ED3E-4348-AF2E-2639BACB1453}" srcOrd="0" destOrd="0" presId="urn:microsoft.com/office/officeart/2005/8/layout/hierarchy5"/>
    <dgm:cxn modelId="{209CD126-DF6B-4F65-8E5A-B5D23A01AB3B}" type="presParOf" srcId="{23523F30-8AA3-E54F-B05D-E8D86858702E}" destId="{A5F5AB9B-04CF-984D-A92D-9444FB2CEAC1}" srcOrd="1" destOrd="0" presId="urn:microsoft.com/office/officeart/2005/8/layout/hierarchy5"/>
    <dgm:cxn modelId="{F64EAFBD-03D6-484C-B0DF-73714BFF071E}" type="presParOf" srcId="{A5F5AB9B-04CF-984D-A92D-9444FB2CEAC1}" destId="{5E3F8358-EA5F-3D4A-B024-404EBE57C5E6}" srcOrd="0" destOrd="0" presId="urn:microsoft.com/office/officeart/2005/8/layout/hierarchy5"/>
    <dgm:cxn modelId="{2E368C77-8F10-44FF-9A97-2336F5130460}" type="presParOf" srcId="{5E3F8358-EA5F-3D4A-B024-404EBE57C5E6}" destId="{F827E4E0-C224-B144-B80F-F0DE94C86675}" srcOrd="0" destOrd="0" presId="urn:microsoft.com/office/officeart/2005/8/layout/hierarchy5"/>
    <dgm:cxn modelId="{64E71888-5D03-4D3E-A566-35342CE35392}" type="presParOf" srcId="{5E3F8358-EA5F-3D4A-B024-404EBE57C5E6}" destId="{B9EBA686-66B5-A744-9C17-EAD449C79714}" srcOrd="1" destOrd="0" presId="urn:microsoft.com/office/officeart/2005/8/layout/hierarchy5"/>
    <dgm:cxn modelId="{4D52AEBC-1474-4051-AB2B-CCB7C21307DC}" type="presParOf" srcId="{B9EBA686-66B5-A744-9C17-EAD449C79714}" destId="{09F4D95D-AF4E-3547-9091-6DC90EC3B014}" srcOrd="0" destOrd="0" presId="urn:microsoft.com/office/officeart/2005/8/layout/hierarchy5"/>
    <dgm:cxn modelId="{2454716C-CE4E-4C08-8D56-6DF0B32A78F7}" type="presParOf" srcId="{09F4D95D-AF4E-3547-9091-6DC90EC3B014}" destId="{1A518467-F3D4-3F40-8D1B-36877470725E}" srcOrd="0" destOrd="0" presId="urn:microsoft.com/office/officeart/2005/8/layout/hierarchy5"/>
    <dgm:cxn modelId="{B676B778-7146-453C-B640-6DDEB1FD1EC1}" type="presParOf" srcId="{B9EBA686-66B5-A744-9C17-EAD449C79714}" destId="{4E894ED6-D70D-434D-8C76-EE12A5614221}" srcOrd="1" destOrd="0" presId="urn:microsoft.com/office/officeart/2005/8/layout/hierarchy5"/>
    <dgm:cxn modelId="{663CC816-0E68-4640-A97C-98A7FAD7A93D}" type="presParOf" srcId="{4E894ED6-D70D-434D-8C76-EE12A5614221}" destId="{5F56A2E7-968F-DB4D-9559-DBED7791DB90}" srcOrd="0" destOrd="0" presId="urn:microsoft.com/office/officeart/2005/8/layout/hierarchy5"/>
    <dgm:cxn modelId="{87B92F91-2189-4DB5-A3A2-00125A852C59}" type="presParOf" srcId="{4E894ED6-D70D-434D-8C76-EE12A5614221}" destId="{64F4F030-9D29-124B-9E82-EB133336B754}" srcOrd="1" destOrd="0" presId="urn:microsoft.com/office/officeart/2005/8/layout/hierarchy5"/>
    <dgm:cxn modelId="{271B54BF-44EF-40CC-9B3A-CF89B00938B5}" type="presParOf" srcId="{64F4F030-9D29-124B-9E82-EB133336B754}" destId="{6C5CA5B0-DCF1-AB4A-BAD9-B71F1AD7D6EC}" srcOrd="0" destOrd="0" presId="urn:microsoft.com/office/officeart/2005/8/layout/hierarchy5"/>
    <dgm:cxn modelId="{138BB28E-9FEF-40C0-9728-0405EB7864E1}" type="presParOf" srcId="{6C5CA5B0-DCF1-AB4A-BAD9-B71F1AD7D6EC}" destId="{E03AF459-033D-2A41-A3BA-10C9BEB8109E}" srcOrd="0" destOrd="0" presId="urn:microsoft.com/office/officeart/2005/8/layout/hierarchy5"/>
    <dgm:cxn modelId="{463EB15A-5FB0-43E6-8402-DFB3D269E244}" type="presParOf" srcId="{64F4F030-9D29-124B-9E82-EB133336B754}" destId="{C6ADD66F-3C2A-E34B-82AF-E76C765132C3}" srcOrd="1" destOrd="0" presId="urn:microsoft.com/office/officeart/2005/8/layout/hierarchy5"/>
    <dgm:cxn modelId="{239B172A-B73D-46C8-80D6-A9FF84755663}" type="presParOf" srcId="{C6ADD66F-3C2A-E34B-82AF-E76C765132C3}" destId="{6FE882D7-32B8-154B-8A57-4D4ED676DA1B}" srcOrd="0" destOrd="0" presId="urn:microsoft.com/office/officeart/2005/8/layout/hierarchy5"/>
    <dgm:cxn modelId="{4688D6DA-DE5A-450D-8461-9A33C4D5E6D7}" type="presParOf" srcId="{C6ADD66F-3C2A-E34B-82AF-E76C765132C3}" destId="{B06396D0-B582-1D4A-A10A-28A92B9424DC}" srcOrd="1" destOrd="0" presId="urn:microsoft.com/office/officeart/2005/8/layout/hierarchy5"/>
    <dgm:cxn modelId="{8DCD95DB-F384-4B3B-AB46-9F935AE25F73}" type="presParOf" srcId="{64F4F030-9D29-124B-9E82-EB133336B754}" destId="{BFC02B21-0491-6940-86F1-1BDBC29526B1}" srcOrd="2" destOrd="0" presId="urn:microsoft.com/office/officeart/2005/8/layout/hierarchy5"/>
    <dgm:cxn modelId="{ED6529BB-DACD-4E3B-A898-9EC6D5769802}" type="presParOf" srcId="{BFC02B21-0491-6940-86F1-1BDBC29526B1}" destId="{6C49DAC8-8BB9-7245-9377-61E93DDAE2A2}" srcOrd="0" destOrd="0" presId="urn:microsoft.com/office/officeart/2005/8/layout/hierarchy5"/>
    <dgm:cxn modelId="{944FD6F5-D180-49A9-BD5D-8BCA32DEC9F3}" type="presParOf" srcId="{64F4F030-9D29-124B-9E82-EB133336B754}" destId="{D98F4426-68D6-ED4A-AEC4-EF6B20C20116}" srcOrd="3" destOrd="0" presId="urn:microsoft.com/office/officeart/2005/8/layout/hierarchy5"/>
    <dgm:cxn modelId="{8B880FEC-5C4B-4D52-AB7C-F653043EC837}" type="presParOf" srcId="{D98F4426-68D6-ED4A-AEC4-EF6B20C20116}" destId="{35FC473C-947A-4947-BE2D-BDD020742809}" srcOrd="0" destOrd="0" presId="urn:microsoft.com/office/officeart/2005/8/layout/hierarchy5"/>
    <dgm:cxn modelId="{DD9EA713-6E52-4CE2-908F-06C4068BA806}" type="presParOf" srcId="{D98F4426-68D6-ED4A-AEC4-EF6B20C20116}" destId="{19C51435-76BD-5F4C-B016-7CCCA4457304}" srcOrd="1" destOrd="0" presId="urn:microsoft.com/office/officeart/2005/8/layout/hierarchy5"/>
    <dgm:cxn modelId="{5FA7D253-EC27-4C1A-A0C7-30C3271F9EE1}" type="presParOf" srcId="{B9EBA686-66B5-A744-9C17-EAD449C79714}" destId="{EDDB1A6A-CC8F-9547-A0F0-6C8247862B20}" srcOrd="2" destOrd="0" presId="urn:microsoft.com/office/officeart/2005/8/layout/hierarchy5"/>
    <dgm:cxn modelId="{57FB03B6-97A5-4999-A219-9CB72C15E2AE}" type="presParOf" srcId="{EDDB1A6A-CC8F-9547-A0F0-6C8247862B20}" destId="{D22F4D46-BA0B-1E4C-AF8F-ED97DA840537}" srcOrd="0" destOrd="0" presId="urn:microsoft.com/office/officeart/2005/8/layout/hierarchy5"/>
    <dgm:cxn modelId="{83D71B5B-FCAD-4BBD-9F67-87EBC83CD4FC}" type="presParOf" srcId="{B9EBA686-66B5-A744-9C17-EAD449C79714}" destId="{5DF2F5D4-0532-0C47-B86D-30AC7CA03E27}" srcOrd="3" destOrd="0" presId="urn:microsoft.com/office/officeart/2005/8/layout/hierarchy5"/>
    <dgm:cxn modelId="{94C885B0-8816-42EA-B15F-6174C2010BA6}" type="presParOf" srcId="{5DF2F5D4-0532-0C47-B86D-30AC7CA03E27}" destId="{0E5E5F72-54C8-544C-9A0C-E2136DD4F94A}" srcOrd="0" destOrd="0" presId="urn:microsoft.com/office/officeart/2005/8/layout/hierarchy5"/>
    <dgm:cxn modelId="{1450CF49-DBA1-4F77-80E6-DA6AC152E3D9}" type="presParOf" srcId="{5DF2F5D4-0532-0C47-B86D-30AC7CA03E27}" destId="{5C686C19-0CD6-9A44-9FEE-5DF2B81E7DC4}" srcOrd="1" destOrd="0" presId="urn:microsoft.com/office/officeart/2005/8/layout/hierarchy5"/>
    <dgm:cxn modelId="{08161567-F433-4FAC-93C6-503243ED9AFD}" type="presParOf" srcId="{5C686C19-0CD6-9A44-9FEE-5DF2B81E7DC4}" destId="{F254A856-24C5-B54D-BBD8-5531F9CDD4F3}" srcOrd="0" destOrd="0" presId="urn:microsoft.com/office/officeart/2005/8/layout/hierarchy5"/>
    <dgm:cxn modelId="{C98AA239-4CCB-423C-B4D3-0362A56699F6}" type="presParOf" srcId="{F254A856-24C5-B54D-BBD8-5531F9CDD4F3}" destId="{A6CEE08F-F025-B543-8049-3BB2AECCA9FC}" srcOrd="0" destOrd="0" presId="urn:microsoft.com/office/officeart/2005/8/layout/hierarchy5"/>
    <dgm:cxn modelId="{597F1A14-B59B-4335-8F90-8B4C5CF1B602}" type="presParOf" srcId="{5C686C19-0CD6-9A44-9FEE-5DF2B81E7DC4}" destId="{DB7EE116-1046-6648-B5E4-4D0C70A9E447}" srcOrd="1" destOrd="0" presId="urn:microsoft.com/office/officeart/2005/8/layout/hierarchy5"/>
    <dgm:cxn modelId="{34422FB2-FBA2-4202-8546-E4594416AD20}" type="presParOf" srcId="{DB7EE116-1046-6648-B5E4-4D0C70A9E447}" destId="{4F0BEAAB-4C2F-FD4F-8749-A4CBD59983D2}" srcOrd="0" destOrd="0" presId="urn:microsoft.com/office/officeart/2005/8/layout/hierarchy5"/>
    <dgm:cxn modelId="{394ECB90-9980-44CE-B259-27468ECD3CA1}" type="presParOf" srcId="{DB7EE116-1046-6648-B5E4-4D0C70A9E447}" destId="{6601B7AD-05D2-B04A-B12C-C3B5F1E7227D}" srcOrd="1" destOrd="0" presId="urn:microsoft.com/office/officeart/2005/8/layout/hierarchy5"/>
    <dgm:cxn modelId="{75C0949F-A801-4C12-91DC-71B5DE5CC202}" type="presParOf" srcId="{B9EBA686-66B5-A744-9C17-EAD449C79714}" destId="{0042F597-7F3D-3A40-8E5D-41A6E6705FB8}" srcOrd="4" destOrd="0" presId="urn:microsoft.com/office/officeart/2005/8/layout/hierarchy5"/>
    <dgm:cxn modelId="{BAF2E212-A7F4-41E0-9931-BB21D79D6D78}" type="presParOf" srcId="{0042F597-7F3D-3A40-8E5D-41A6E6705FB8}" destId="{9F881F4B-130C-4947-BBF0-725D3732BDEF}" srcOrd="0" destOrd="0" presId="urn:microsoft.com/office/officeart/2005/8/layout/hierarchy5"/>
    <dgm:cxn modelId="{93B0E522-467A-4685-A7DB-ACC5C09509FE}" type="presParOf" srcId="{B9EBA686-66B5-A744-9C17-EAD449C79714}" destId="{DC7C77F3-84C1-FC4A-8714-1EA9017DB450}" srcOrd="5" destOrd="0" presId="urn:microsoft.com/office/officeart/2005/8/layout/hierarchy5"/>
    <dgm:cxn modelId="{14FE2AC4-70D9-42A7-B9AE-11992796E2FC}" type="presParOf" srcId="{DC7C77F3-84C1-FC4A-8714-1EA9017DB450}" destId="{62761559-CE36-AC4B-8777-45B1C3C945F5}" srcOrd="0" destOrd="0" presId="urn:microsoft.com/office/officeart/2005/8/layout/hierarchy5"/>
    <dgm:cxn modelId="{63469DED-B566-4DDA-8AC6-749CD860DF60}" type="presParOf" srcId="{DC7C77F3-84C1-FC4A-8714-1EA9017DB450}" destId="{9BD776D6-607A-4D49-AA59-28FC820B4C65}" srcOrd="1" destOrd="0" presId="urn:microsoft.com/office/officeart/2005/8/layout/hierarchy5"/>
    <dgm:cxn modelId="{F30C334C-D35F-4B74-85A7-8E3E0ADE47BD}" type="presParOf" srcId="{291EBEB2-80B6-FC4A-AB20-A92B9A9B88E6}" destId="{A4B3AF75-D1E0-8B40-9B3E-68CBF32B8BEB}" srcOrd="1" destOrd="0" presId="urn:microsoft.com/office/officeart/2005/8/layout/hierarchy5"/>
    <dgm:cxn modelId="{3497F6F9-A3EB-47BD-A2E7-FFB30A10F313}" type="presParOf" srcId="{A4B3AF75-D1E0-8B40-9B3E-68CBF32B8BEB}" destId="{8BD57855-DECF-094C-8F3A-94E44A5B5500}" srcOrd="0" destOrd="0" presId="urn:microsoft.com/office/officeart/2005/8/layout/hierarchy5"/>
    <dgm:cxn modelId="{C9A1558F-76D5-4066-B0F6-15AF1A6D7215}" type="presParOf" srcId="{8BD57855-DECF-094C-8F3A-94E44A5B5500}" destId="{3A8C112E-B1CB-E84F-897A-C397B570FBD3}" srcOrd="0" destOrd="0" presId="urn:microsoft.com/office/officeart/2005/8/layout/hierarchy5"/>
    <dgm:cxn modelId="{A707B9D9-2C41-4349-AB6F-FCC5875221BA}" type="presParOf" srcId="{8BD57855-DECF-094C-8F3A-94E44A5B5500}" destId="{5D167E15-C3AD-3441-8D98-712FA32FF66F}" srcOrd="1" destOrd="0" presId="urn:microsoft.com/office/officeart/2005/8/layout/hierarchy5"/>
    <dgm:cxn modelId="{755282F0-FC73-4387-B7C7-305B8D6AA4C4}" type="presParOf" srcId="{A4B3AF75-D1E0-8B40-9B3E-68CBF32B8BEB}" destId="{509D51B0-EC1F-3E47-BFE7-9C81C3226C0F}" srcOrd="1" destOrd="0" presId="urn:microsoft.com/office/officeart/2005/8/layout/hierarchy5"/>
    <dgm:cxn modelId="{1361B351-2184-4EB1-B227-50ED6CFE8F8F}" type="presParOf" srcId="{509D51B0-EC1F-3E47-BFE7-9C81C3226C0F}" destId="{4B6C8F55-33EF-E04B-8214-1EA98F15B7C5}" srcOrd="0" destOrd="0" presId="urn:microsoft.com/office/officeart/2005/8/layout/hierarchy5"/>
    <dgm:cxn modelId="{D6DF4B1D-0B82-41EE-B28F-68843CE41E97}" type="presParOf" srcId="{A4B3AF75-D1E0-8B40-9B3E-68CBF32B8BEB}" destId="{23CB96C9-8049-3D46-95E0-C8E74E26052E}" srcOrd="2" destOrd="0" presId="urn:microsoft.com/office/officeart/2005/8/layout/hierarchy5"/>
    <dgm:cxn modelId="{C4B3D536-8E41-4CE2-89DB-58CE6AB5F451}" type="presParOf" srcId="{23CB96C9-8049-3D46-95E0-C8E74E26052E}" destId="{97363CD4-32FF-A54B-BB98-912B3EC25E92}" srcOrd="0" destOrd="0" presId="urn:microsoft.com/office/officeart/2005/8/layout/hierarchy5"/>
    <dgm:cxn modelId="{3A4D9BB7-14B0-436B-A5FF-2E7ACC3C6F1F}" type="presParOf" srcId="{23CB96C9-8049-3D46-95E0-C8E74E26052E}" destId="{245A9945-80FC-0F4D-A2EF-B8060C348CEA}" srcOrd="1" destOrd="0" presId="urn:microsoft.com/office/officeart/2005/8/layout/hierarchy5"/>
    <dgm:cxn modelId="{3844A0D8-5C62-46D5-A509-5146468D73AC}" type="presParOf" srcId="{A4B3AF75-D1E0-8B40-9B3E-68CBF32B8BEB}" destId="{74C45FAD-C1F1-B643-8C0A-C023634B9943}" srcOrd="3" destOrd="0" presId="urn:microsoft.com/office/officeart/2005/8/layout/hierarchy5"/>
    <dgm:cxn modelId="{410257D4-AF33-4DB2-9ACF-1CF1611661FD}" type="presParOf" srcId="{74C45FAD-C1F1-B643-8C0A-C023634B9943}" destId="{02788821-D6B7-3544-B829-CC0411DE9F82}" srcOrd="0" destOrd="0" presId="urn:microsoft.com/office/officeart/2005/8/layout/hierarchy5"/>
    <dgm:cxn modelId="{E8964E23-D457-437F-BD6A-0451CF4E09AC}" type="presParOf" srcId="{A4B3AF75-D1E0-8B40-9B3E-68CBF32B8BEB}" destId="{DAF93261-AC28-7E4C-91FD-2F42B588B048}" srcOrd="4" destOrd="0" presId="urn:microsoft.com/office/officeart/2005/8/layout/hierarchy5"/>
    <dgm:cxn modelId="{67251F5F-971C-48E8-BAF4-0BC033E7B114}" type="presParOf" srcId="{DAF93261-AC28-7E4C-91FD-2F42B588B048}" destId="{06AB117A-030B-8C46-8368-941211899E36}" srcOrd="0" destOrd="0" presId="urn:microsoft.com/office/officeart/2005/8/layout/hierarchy5"/>
    <dgm:cxn modelId="{02238CC9-7C0E-4E05-BFA4-FB6EF89E6E9F}" type="presParOf" srcId="{DAF93261-AC28-7E4C-91FD-2F42B588B048}" destId="{25F20BD5-754D-3147-BCFE-DE1F77A8705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BE61C42-5264-214F-AAA7-132325232872}" type="doc">
      <dgm:prSet loTypeId="urn:microsoft.com/office/officeart/2005/8/layout/cycle8" loCatId="" qsTypeId="urn:microsoft.com/office/officeart/2005/8/quickstyle/simple4" qsCatId="simple" csTypeId="urn:microsoft.com/office/officeart/2005/8/colors/accent1_2" csCatId="accent1" phldr="1"/>
      <dgm:spPr/>
    </dgm:pt>
    <dgm:pt modelId="{9B995AEC-3C27-0F40-91B9-5E50493DEC38}">
      <dgm:prSet phldrT="[Text]" custT="1"/>
      <dgm:spPr/>
      <dgm:t>
        <a:bodyPr/>
        <a:lstStyle/>
        <a:p>
          <a:r>
            <a:rPr lang="zh-CN" altLang="en-US" sz="1050" dirty="0" smtClean="0"/>
            <a:t>客流预测</a:t>
          </a:r>
          <a:endParaRPr lang="en-US" sz="1050" dirty="0"/>
        </a:p>
      </dgm:t>
    </dgm:pt>
    <dgm:pt modelId="{215D0954-CE3F-9643-8079-19C8217D3B7B}" type="parTrans" cxnId="{DE1B4D7E-72BC-E344-9E47-5E2F04C59F24}">
      <dgm:prSet/>
      <dgm:spPr/>
      <dgm:t>
        <a:bodyPr/>
        <a:lstStyle/>
        <a:p>
          <a:endParaRPr lang="en-US" sz="800"/>
        </a:p>
      </dgm:t>
    </dgm:pt>
    <dgm:pt modelId="{E9AEB55B-6FD0-9743-B05F-F8C9FD9347C8}" type="sibTrans" cxnId="{DE1B4D7E-72BC-E344-9E47-5E2F04C59F24}">
      <dgm:prSet/>
      <dgm:spPr/>
      <dgm:t>
        <a:bodyPr/>
        <a:lstStyle/>
        <a:p>
          <a:endParaRPr lang="en-US" sz="800"/>
        </a:p>
      </dgm:t>
    </dgm:pt>
    <dgm:pt modelId="{5B5EA009-5595-5B44-A0DD-C5795F5D8E9F}">
      <dgm:prSet phldrT="[Text]" custT="1"/>
      <dgm:spPr/>
      <dgm:t>
        <a:bodyPr/>
        <a:lstStyle/>
        <a:p>
          <a:r>
            <a:rPr lang="zh-CN" altLang="en-US" sz="1050" dirty="0" smtClean="0"/>
            <a:t>车辆调配</a:t>
          </a:r>
          <a:endParaRPr lang="en-US" sz="1050" dirty="0"/>
        </a:p>
      </dgm:t>
    </dgm:pt>
    <dgm:pt modelId="{C3411DB7-9522-8B4A-A83B-963C1E0F1388}" type="parTrans" cxnId="{EB265694-00FA-5246-BCFF-9DA4416E4A68}">
      <dgm:prSet/>
      <dgm:spPr/>
      <dgm:t>
        <a:bodyPr/>
        <a:lstStyle/>
        <a:p>
          <a:endParaRPr lang="en-US" sz="800"/>
        </a:p>
      </dgm:t>
    </dgm:pt>
    <dgm:pt modelId="{C6718F7E-A680-C443-80E3-317D227D30EC}" type="sibTrans" cxnId="{EB265694-00FA-5246-BCFF-9DA4416E4A68}">
      <dgm:prSet/>
      <dgm:spPr/>
      <dgm:t>
        <a:bodyPr/>
        <a:lstStyle/>
        <a:p>
          <a:endParaRPr lang="en-US" sz="800"/>
        </a:p>
      </dgm:t>
    </dgm:pt>
    <dgm:pt modelId="{D57306C7-12B4-AC4A-B2CE-50E3C9496DB3}">
      <dgm:prSet phldrT="[Text]" custT="1"/>
      <dgm:spPr/>
      <dgm:t>
        <a:bodyPr/>
        <a:lstStyle/>
        <a:p>
          <a:r>
            <a:rPr lang="zh-CN" altLang="en-US" sz="1050" dirty="0" smtClean="0"/>
            <a:t>处理评价</a:t>
          </a:r>
          <a:endParaRPr lang="en-US" sz="1050" dirty="0"/>
        </a:p>
      </dgm:t>
    </dgm:pt>
    <dgm:pt modelId="{779ED081-3F91-214A-809B-FE001C6C41FE}" type="parTrans" cxnId="{592E13C7-B182-C14D-8BD2-37ECD16290B1}">
      <dgm:prSet/>
      <dgm:spPr/>
      <dgm:t>
        <a:bodyPr/>
        <a:lstStyle/>
        <a:p>
          <a:endParaRPr lang="en-US" sz="800"/>
        </a:p>
      </dgm:t>
    </dgm:pt>
    <dgm:pt modelId="{A70BCE3C-A363-A145-9B37-A92619E6871E}" type="sibTrans" cxnId="{592E13C7-B182-C14D-8BD2-37ECD16290B1}">
      <dgm:prSet/>
      <dgm:spPr/>
      <dgm:t>
        <a:bodyPr/>
        <a:lstStyle/>
        <a:p>
          <a:endParaRPr lang="en-US" sz="800"/>
        </a:p>
      </dgm:t>
    </dgm:pt>
    <dgm:pt modelId="{686DDE10-F470-1C48-A66B-10F910A3F6D4}">
      <dgm:prSet custT="1"/>
      <dgm:spPr>
        <a:solidFill>
          <a:schemeClr val="accent1">
            <a:lumMod val="60000"/>
            <a:lumOff val="40000"/>
          </a:schemeClr>
        </a:solidFill>
      </dgm:spPr>
      <dgm:t>
        <a:bodyPr/>
        <a:lstStyle/>
        <a:p>
          <a:r>
            <a:rPr lang="zh-CN" altLang="en-US" sz="1050" dirty="0" smtClean="0"/>
            <a:t>线路设计</a:t>
          </a:r>
          <a:endParaRPr lang="en-US" sz="1050" dirty="0"/>
        </a:p>
      </dgm:t>
    </dgm:pt>
    <dgm:pt modelId="{D09C1399-F618-864C-84CE-A47892304B41}" type="parTrans" cxnId="{2AA12C39-A369-814F-8C18-8F5A9648FEF5}">
      <dgm:prSet/>
      <dgm:spPr/>
      <dgm:t>
        <a:bodyPr/>
        <a:lstStyle/>
        <a:p>
          <a:endParaRPr lang="en-US" sz="800"/>
        </a:p>
      </dgm:t>
    </dgm:pt>
    <dgm:pt modelId="{4BBACA4A-409F-D041-8CAD-B89074A45CB0}" type="sibTrans" cxnId="{2AA12C39-A369-814F-8C18-8F5A9648FEF5}">
      <dgm:prSet/>
      <dgm:spPr/>
      <dgm:t>
        <a:bodyPr/>
        <a:lstStyle/>
        <a:p>
          <a:endParaRPr lang="en-US" sz="800"/>
        </a:p>
      </dgm:t>
    </dgm:pt>
    <dgm:pt modelId="{832764F8-A3FC-864B-A8E1-B7B5E4DCE2CD}" type="pres">
      <dgm:prSet presAssocID="{DBE61C42-5264-214F-AAA7-132325232872}" presName="compositeShape" presStyleCnt="0">
        <dgm:presLayoutVars>
          <dgm:chMax val="7"/>
          <dgm:dir/>
          <dgm:resizeHandles val="exact"/>
        </dgm:presLayoutVars>
      </dgm:prSet>
      <dgm:spPr/>
    </dgm:pt>
    <dgm:pt modelId="{4700B0CC-6431-3F44-A77F-0BD5C8BEC4F3}" type="pres">
      <dgm:prSet presAssocID="{DBE61C42-5264-214F-AAA7-132325232872}" presName="wedge1" presStyleLbl="node1" presStyleIdx="0" presStyleCnt="4"/>
      <dgm:spPr/>
      <dgm:t>
        <a:bodyPr/>
        <a:lstStyle/>
        <a:p>
          <a:endParaRPr lang="zh-CN" altLang="en-US"/>
        </a:p>
      </dgm:t>
    </dgm:pt>
    <dgm:pt modelId="{785CFE71-1C63-334B-8FAE-1E73E9B09FCC}" type="pres">
      <dgm:prSet presAssocID="{DBE61C42-5264-214F-AAA7-132325232872}" presName="dummy1a" presStyleCnt="0"/>
      <dgm:spPr/>
    </dgm:pt>
    <dgm:pt modelId="{66756A3C-CBCD-3848-8B5A-2E311EFC598F}" type="pres">
      <dgm:prSet presAssocID="{DBE61C42-5264-214F-AAA7-132325232872}" presName="dummy1b" presStyleCnt="0"/>
      <dgm:spPr/>
    </dgm:pt>
    <dgm:pt modelId="{E98FC9E2-70D1-294D-A5D9-13A719B2E5AA}" type="pres">
      <dgm:prSet presAssocID="{DBE61C42-5264-214F-AAA7-132325232872}" presName="wedge1Tx" presStyleLbl="node1" presStyleIdx="0" presStyleCnt="4">
        <dgm:presLayoutVars>
          <dgm:chMax val="0"/>
          <dgm:chPref val="0"/>
          <dgm:bulletEnabled val="1"/>
        </dgm:presLayoutVars>
      </dgm:prSet>
      <dgm:spPr/>
      <dgm:t>
        <a:bodyPr/>
        <a:lstStyle/>
        <a:p>
          <a:endParaRPr lang="zh-CN" altLang="en-US"/>
        </a:p>
      </dgm:t>
    </dgm:pt>
    <dgm:pt modelId="{FFAB193B-AFDA-544C-9A07-2F1155D51C58}" type="pres">
      <dgm:prSet presAssocID="{DBE61C42-5264-214F-AAA7-132325232872}" presName="wedge2" presStyleLbl="node1" presStyleIdx="1" presStyleCnt="4"/>
      <dgm:spPr/>
      <dgm:t>
        <a:bodyPr/>
        <a:lstStyle/>
        <a:p>
          <a:endParaRPr lang="zh-CN" altLang="en-US"/>
        </a:p>
      </dgm:t>
    </dgm:pt>
    <dgm:pt modelId="{51039E23-A4F1-C24A-BCE2-0589214663FB}" type="pres">
      <dgm:prSet presAssocID="{DBE61C42-5264-214F-AAA7-132325232872}" presName="dummy2a" presStyleCnt="0"/>
      <dgm:spPr/>
    </dgm:pt>
    <dgm:pt modelId="{9E7ADA53-110B-AB42-9248-E919327E7DA2}" type="pres">
      <dgm:prSet presAssocID="{DBE61C42-5264-214F-AAA7-132325232872}" presName="dummy2b" presStyleCnt="0"/>
      <dgm:spPr/>
    </dgm:pt>
    <dgm:pt modelId="{51E5D6BF-6587-6F4A-A90E-0DB67832A12D}" type="pres">
      <dgm:prSet presAssocID="{DBE61C42-5264-214F-AAA7-132325232872}" presName="wedge2Tx" presStyleLbl="node1" presStyleIdx="1" presStyleCnt="4">
        <dgm:presLayoutVars>
          <dgm:chMax val="0"/>
          <dgm:chPref val="0"/>
          <dgm:bulletEnabled val="1"/>
        </dgm:presLayoutVars>
      </dgm:prSet>
      <dgm:spPr/>
      <dgm:t>
        <a:bodyPr/>
        <a:lstStyle/>
        <a:p>
          <a:endParaRPr lang="zh-CN" altLang="en-US"/>
        </a:p>
      </dgm:t>
    </dgm:pt>
    <dgm:pt modelId="{FD7A8A3E-0714-3F4E-AC51-22BC4F075428}" type="pres">
      <dgm:prSet presAssocID="{DBE61C42-5264-214F-AAA7-132325232872}" presName="wedge3" presStyleLbl="node1" presStyleIdx="2" presStyleCnt="4"/>
      <dgm:spPr/>
      <dgm:t>
        <a:bodyPr/>
        <a:lstStyle/>
        <a:p>
          <a:endParaRPr lang="zh-CN" altLang="en-US"/>
        </a:p>
      </dgm:t>
    </dgm:pt>
    <dgm:pt modelId="{05EAAB2D-16FE-9B49-B78C-C22B83D6B221}" type="pres">
      <dgm:prSet presAssocID="{DBE61C42-5264-214F-AAA7-132325232872}" presName="dummy3a" presStyleCnt="0"/>
      <dgm:spPr/>
    </dgm:pt>
    <dgm:pt modelId="{CED75740-E061-FA49-874C-A57D8005308C}" type="pres">
      <dgm:prSet presAssocID="{DBE61C42-5264-214F-AAA7-132325232872}" presName="dummy3b" presStyleCnt="0"/>
      <dgm:spPr/>
    </dgm:pt>
    <dgm:pt modelId="{B6818BCF-7855-B84C-80B1-DB583277936C}" type="pres">
      <dgm:prSet presAssocID="{DBE61C42-5264-214F-AAA7-132325232872}" presName="wedge3Tx" presStyleLbl="node1" presStyleIdx="2" presStyleCnt="4">
        <dgm:presLayoutVars>
          <dgm:chMax val="0"/>
          <dgm:chPref val="0"/>
          <dgm:bulletEnabled val="1"/>
        </dgm:presLayoutVars>
      </dgm:prSet>
      <dgm:spPr/>
      <dgm:t>
        <a:bodyPr/>
        <a:lstStyle/>
        <a:p>
          <a:endParaRPr lang="zh-CN" altLang="en-US"/>
        </a:p>
      </dgm:t>
    </dgm:pt>
    <dgm:pt modelId="{B1C8DB31-24A3-FA49-9404-34C2E600F261}" type="pres">
      <dgm:prSet presAssocID="{DBE61C42-5264-214F-AAA7-132325232872}" presName="wedge4" presStyleLbl="node1" presStyleIdx="3" presStyleCnt="4"/>
      <dgm:spPr/>
      <dgm:t>
        <a:bodyPr/>
        <a:lstStyle/>
        <a:p>
          <a:endParaRPr lang="zh-CN" altLang="en-US"/>
        </a:p>
      </dgm:t>
    </dgm:pt>
    <dgm:pt modelId="{979ACB72-1C87-DE47-A82C-F2B3A73CADCC}" type="pres">
      <dgm:prSet presAssocID="{DBE61C42-5264-214F-AAA7-132325232872}" presName="dummy4a" presStyleCnt="0"/>
      <dgm:spPr/>
    </dgm:pt>
    <dgm:pt modelId="{EC10BCC4-1A72-2B4E-8646-83147C70D0F5}" type="pres">
      <dgm:prSet presAssocID="{DBE61C42-5264-214F-AAA7-132325232872}" presName="dummy4b" presStyleCnt="0"/>
      <dgm:spPr/>
    </dgm:pt>
    <dgm:pt modelId="{6E1326C9-6617-0146-B16C-0890F15BBD2D}" type="pres">
      <dgm:prSet presAssocID="{DBE61C42-5264-214F-AAA7-132325232872}" presName="wedge4Tx" presStyleLbl="node1" presStyleIdx="3" presStyleCnt="4">
        <dgm:presLayoutVars>
          <dgm:chMax val="0"/>
          <dgm:chPref val="0"/>
          <dgm:bulletEnabled val="1"/>
        </dgm:presLayoutVars>
      </dgm:prSet>
      <dgm:spPr/>
      <dgm:t>
        <a:bodyPr/>
        <a:lstStyle/>
        <a:p>
          <a:endParaRPr lang="zh-CN" altLang="en-US"/>
        </a:p>
      </dgm:t>
    </dgm:pt>
    <dgm:pt modelId="{953E1E69-C12E-204C-92B6-4870D31D6D75}" type="pres">
      <dgm:prSet presAssocID="{E9AEB55B-6FD0-9743-B05F-F8C9FD9347C8}" presName="arrowWedge1" presStyleLbl="fgSibTrans2D1" presStyleIdx="0" presStyleCnt="4"/>
      <dgm:spPr/>
    </dgm:pt>
    <dgm:pt modelId="{30A14A6C-80FD-1441-9CB4-ED3C9BCCB028}" type="pres">
      <dgm:prSet presAssocID="{4BBACA4A-409F-D041-8CAD-B89074A45CB0}" presName="arrowWedge2" presStyleLbl="fgSibTrans2D1" presStyleIdx="1" presStyleCnt="4"/>
      <dgm:spPr/>
    </dgm:pt>
    <dgm:pt modelId="{126AC4F1-635E-8E48-88C4-F6826D8A1797}" type="pres">
      <dgm:prSet presAssocID="{C6718F7E-A680-C443-80E3-317D227D30EC}" presName="arrowWedge3" presStyleLbl="fgSibTrans2D1" presStyleIdx="2" presStyleCnt="4"/>
      <dgm:spPr/>
    </dgm:pt>
    <dgm:pt modelId="{8E3C60F5-70CB-A149-84EF-A69FF9D6395C}" type="pres">
      <dgm:prSet presAssocID="{A70BCE3C-A363-A145-9B37-A92619E6871E}" presName="arrowWedge4" presStyleLbl="fgSibTrans2D1" presStyleIdx="3" presStyleCnt="4"/>
      <dgm:spPr/>
    </dgm:pt>
  </dgm:ptLst>
  <dgm:cxnLst>
    <dgm:cxn modelId="{94263F2D-04E3-1B45-8F24-3BFF797571E7}" type="presOf" srcId="{9B995AEC-3C27-0F40-91B9-5E50493DEC38}" destId="{4700B0CC-6431-3F44-A77F-0BD5C8BEC4F3}" srcOrd="0" destOrd="0" presId="urn:microsoft.com/office/officeart/2005/8/layout/cycle8"/>
    <dgm:cxn modelId="{24E3E612-DA88-FB48-B404-668ACE0B192C}" type="presOf" srcId="{5B5EA009-5595-5B44-A0DD-C5795F5D8E9F}" destId="{B6818BCF-7855-B84C-80B1-DB583277936C}" srcOrd="1" destOrd="0" presId="urn:microsoft.com/office/officeart/2005/8/layout/cycle8"/>
    <dgm:cxn modelId="{E28DA6D1-48EC-0C4F-889A-BC2517CAC14D}" type="presOf" srcId="{686DDE10-F470-1C48-A66B-10F910A3F6D4}" destId="{FFAB193B-AFDA-544C-9A07-2F1155D51C58}" srcOrd="0" destOrd="0" presId="urn:microsoft.com/office/officeart/2005/8/layout/cycle8"/>
    <dgm:cxn modelId="{458786CB-D4DF-A340-A1DB-39310A82E825}" type="presOf" srcId="{9B995AEC-3C27-0F40-91B9-5E50493DEC38}" destId="{E98FC9E2-70D1-294D-A5D9-13A719B2E5AA}" srcOrd="1" destOrd="0" presId="urn:microsoft.com/office/officeart/2005/8/layout/cycle8"/>
    <dgm:cxn modelId="{EB265694-00FA-5246-BCFF-9DA4416E4A68}" srcId="{DBE61C42-5264-214F-AAA7-132325232872}" destId="{5B5EA009-5595-5B44-A0DD-C5795F5D8E9F}" srcOrd="2" destOrd="0" parTransId="{C3411DB7-9522-8B4A-A83B-963C1E0F1388}" sibTransId="{C6718F7E-A680-C443-80E3-317D227D30EC}"/>
    <dgm:cxn modelId="{5DAD1AA4-ED2C-BE43-ADD4-9B3E70CF090C}" type="presOf" srcId="{D57306C7-12B4-AC4A-B2CE-50E3C9496DB3}" destId="{B1C8DB31-24A3-FA49-9404-34C2E600F261}" srcOrd="0" destOrd="0" presId="urn:microsoft.com/office/officeart/2005/8/layout/cycle8"/>
    <dgm:cxn modelId="{2AA12C39-A369-814F-8C18-8F5A9648FEF5}" srcId="{DBE61C42-5264-214F-AAA7-132325232872}" destId="{686DDE10-F470-1C48-A66B-10F910A3F6D4}" srcOrd="1" destOrd="0" parTransId="{D09C1399-F618-864C-84CE-A47892304B41}" sibTransId="{4BBACA4A-409F-D041-8CAD-B89074A45CB0}"/>
    <dgm:cxn modelId="{592E13C7-B182-C14D-8BD2-37ECD16290B1}" srcId="{DBE61C42-5264-214F-AAA7-132325232872}" destId="{D57306C7-12B4-AC4A-B2CE-50E3C9496DB3}" srcOrd="3" destOrd="0" parTransId="{779ED081-3F91-214A-809B-FE001C6C41FE}" sibTransId="{A70BCE3C-A363-A145-9B37-A92619E6871E}"/>
    <dgm:cxn modelId="{DE1B4D7E-72BC-E344-9E47-5E2F04C59F24}" srcId="{DBE61C42-5264-214F-AAA7-132325232872}" destId="{9B995AEC-3C27-0F40-91B9-5E50493DEC38}" srcOrd="0" destOrd="0" parTransId="{215D0954-CE3F-9643-8079-19C8217D3B7B}" sibTransId="{E9AEB55B-6FD0-9743-B05F-F8C9FD9347C8}"/>
    <dgm:cxn modelId="{73DC4801-F883-CB4E-93E5-283B2317ACF7}" type="presOf" srcId="{686DDE10-F470-1C48-A66B-10F910A3F6D4}" destId="{51E5D6BF-6587-6F4A-A90E-0DB67832A12D}" srcOrd="1" destOrd="0" presId="urn:microsoft.com/office/officeart/2005/8/layout/cycle8"/>
    <dgm:cxn modelId="{AF05E061-3666-E34A-826B-47A7F2AF038F}" type="presOf" srcId="{D57306C7-12B4-AC4A-B2CE-50E3C9496DB3}" destId="{6E1326C9-6617-0146-B16C-0890F15BBD2D}" srcOrd="1" destOrd="0" presId="urn:microsoft.com/office/officeart/2005/8/layout/cycle8"/>
    <dgm:cxn modelId="{C619B6CE-29CC-6540-87FB-57F5E6213F66}" type="presOf" srcId="{5B5EA009-5595-5B44-A0DD-C5795F5D8E9F}" destId="{FD7A8A3E-0714-3F4E-AC51-22BC4F075428}" srcOrd="0" destOrd="0" presId="urn:microsoft.com/office/officeart/2005/8/layout/cycle8"/>
    <dgm:cxn modelId="{60CFCF32-2A7D-5048-A685-56250601B27E}" type="presOf" srcId="{DBE61C42-5264-214F-AAA7-132325232872}" destId="{832764F8-A3FC-864B-A8E1-B7B5E4DCE2CD}" srcOrd="0" destOrd="0" presId="urn:microsoft.com/office/officeart/2005/8/layout/cycle8"/>
    <dgm:cxn modelId="{43F333A8-F234-8D4E-B3B3-7467814A94FF}" type="presParOf" srcId="{832764F8-A3FC-864B-A8E1-B7B5E4DCE2CD}" destId="{4700B0CC-6431-3F44-A77F-0BD5C8BEC4F3}" srcOrd="0" destOrd="0" presId="urn:microsoft.com/office/officeart/2005/8/layout/cycle8"/>
    <dgm:cxn modelId="{9858E2EB-9198-8343-883B-93F4C44AABA7}" type="presParOf" srcId="{832764F8-A3FC-864B-A8E1-B7B5E4DCE2CD}" destId="{785CFE71-1C63-334B-8FAE-1E73E9B09FCC}" srcOrd="1" destOrd="0" presId="urn:microsoft.com/office/officeart/2005/8/layout/cycle8"/>
    <dgm:cxn modelId="{83E925C9-D89B-5C46-A07A-13008C46A2E6}" type="presParOf" srcId="{832764F8-A3FC-864B-A8E1-B7B5E4DCE2CD}" destId="{66756A3C-CBCD-3848-8B5A-2E311EFC598F}" srcOrd="2" destOrd="0" presId="urn:microsoft.com/office/officeart/2005/8/layout/cycle8"/>
    <dgm:cxn modelId="{EC8654AB-1BCE-CD47-BEEA-8A7E663220B9}" type="presParOf" srcId="{832764F8-A3FC-864B-A8E1-B7B5E4DCE2CD}" destId="{E98FC9E2-70D1-294D-A5D9-13A719B2E5AA}" srcOrd="3" destOrd="0" presId="urn:microsoft.com/office/officeart/2005/8/layout/cycle8"/>
    <dgm:cxn modelId="{6D828114-1854-984A-A5F2-29B4BD989623}" type="presParOf" srcId="{832764F8-A3FC-864B-A8E1-B7B5E4DCE2CD}" destId="{FFAB193B-AFDA-544C-9A07-2F1155D51C58}" srcOrd="4" destOrd="0" presId="urn:microsoft.com/office/officeart/2005/8/layout/cycle8"/>
    <dgm:cxn modelId="{651CB56C-8C49-1B43-AF53-CC232E079624}" type="presParOf" srcId="{832764F8-A3FC-864B-A8E1-B7B5E4DCE2CD}" destId="{51039E23-A4F1-C24A-BCE2-0589214663FB}" srcOrd="5" destOrd="0" presId="urn:microsoft.com/office/officeart/2005/8/layout/cycle8"/>
    <dgm:cxn modelId="{92DC459A-C3B0-1C49-A4DE-83CC297182C8}" type="presParOf" srcId="{832764F8-A3FC-864B-A8E1-B7B5E4DCE2CD}" destId="{9E7ADA53-110B-AB42-9248-E919327E7DA2}" srcOrd="6" destOrd="0" presId="urn:microsoft.com/office/officeart/2005/8/layout/cycle8"/>
    <dgm:cxn modelId="{529A48D5-F96E-D743-9AA2-728FA0E16840}" type="presParOf" srcId="{832764F8-A3FC-864B-A8E1-B7B5E4DCE2CD}" destId="{51E5D6BF-6587-6F4A-A90E-0DB67832A12D}" srcOrd="7" destOrd="0" presId="urn:microsoft.com/office/officeart/2005/8/layout/cycle8"/>
    <dgm:cxn modelId="{5CED3EDB-E1F2-264F-AF05-AFCC26C66F32}" type="presParOf" srcId="{832764F8-A3FC-864B-A8E1-B7B5E4DCE2CD}" destId="{FD7A8A3E-0714-3F4E-AC51-22BC4F075428}" srcOrd="8" destOrd="0" presId="urn:microsoft.com/office/officeart/2005/8/layout/cycle8"/>
    <dgm:cxn modelId="{5880F444-A8CC-CC4F-AAC8-0F0AE0D513A6}" type="presParOf" srcId="{832764F8-A3FC-864B-A8E1-B7B5E4DCE2CD}" destId="{05EAAB2D-16FE-9B49-B78C-C22B83D6B221}" srcOrd="9" destOrd="0" presId="urn:microsoft.com/office/officeart/2005/8/layout/cycle8"/>
    <dgm:cxn modelId="{1568C233-B20A-684B-BCFE-724510DDDAF3}" type="presParOf" srcId="{832764F8-A3FC-864B-A8E1-B7B5E4DCE2CD}" destId="{CED75740-E061-FA49-874C-A57D8005308C}" srcOrd="10" destOrd="0" presId="urn:microsoft.com/office/officeart/2005/8/layout/cycle8"/>
    <dgm:cxn modelId="{F0C34030-B664-7540-BE84-35599DC47B3C}" type="presParOf" srcId="{832764F8-A3FC-864B-A8E1-B7B5E4DCE2CD}" destId="{B6818BCF-7855-B84C-80B1-DB583277936C}" srcOrd="11" destOrd="0" presId="urn:microsoft.com/office/officeart/2005/8/layout/cycle8"/>
    <dgm:cxn modelId="{FBB6B7F4-9EE8-C54C-9CFF-D690335FABA2}" type="presParOf" srcId="{832764F8-A3FC-864B-A8E1-B7B5E4DCE2CD}" destId="{B1C8DB31-24A3-FA49-9404-34C2E600F261}" srcOrd="12" destOrd="0" presId="urn:microsoft.com/office/officeart/2005/8/layout/cycle8"/>
    <dgm:cxn modelId="{9C1F63BE-1AE4-4143-ACD0-121676F6774F}" type="presParOf" srcId="{832764F8-A3FC-864B-A8E1-B7B5E4DCE2CD}" destId="{979ACB72-1C87-DE47-A82C-F2B3A73CADCC}" srcOrd="13" destOrd="0" presId="urn:microsoft.com/office/officeart/2005/8/layout/cycle8"/>
    <dgm:cxn modelId="{5A0EBB8A-0009-3B43-BA31-F90033AEDBB8}" type="presParOf" srcId="{832764F8-A3FC-864B-A8E1-B7B5E4DCE2CD}" destId="{EC10BCC4-1A72-2B4E-8646-83147C70D0F5}" srcOrd="14" destOrd="0" presId="urn:microsoft.com/office/officeart/2005/8/layout/cycle8"/>
    <dgm:cxn modelId="{A76DEFBF-C781-5F43-BD26-8E22FA3F4A4E}" type="presParOf" srcId="{832764F8-A3FC-864B-A8E1-B7B5E4DCE2CD}" destId="{6E1326C9-6617-0146-B16C-0890F15BBD2D}" srcOrd="15" destOrd="0" presId="urn:microsoft.com/office/officeart/2005/8/layout/cycle8"/>
    <dgm:cxn modelId="{B6956CBC-9FDD-F240-B676-8B4BF5D88BC6}" type="presParOf" srcId="{832764F8-A3FC-864B-A8E1-B7B5E4DCE2CD}" destId="{953E1E69-C12E-204C-92B6-4870D31D6D75}" srcOrd="16" destOrd="0" presId="urn:microsoft.com/office/officeart/2005/8/layout/cycle8"/>
    <dgm:cxn modelId="{1BBFA73F-452F-8E48-9C57-FB6E5A7086BF}" type="presParOf" srcId="{832764F8-A3FC-864B-A8E1-B7B5E4DCE2CD}" destId="{30A14A6C-80FD-1441-9CB4-ED3C9BCCB028}" srcOrd="17" destOrd="0" presId="urn:microsoft.com/office/officeart/2005/8/layout/cycle8"/>
    <dgm:cxn modelId="{4F24029F-8ADE-EE4F-9353-74A5C377F05E}" type="presParOf" srcId="{832764F8-A3FC-864B-A8E1-B7B5E4DCE2CD}" destId="{126AC4F1-635E-8E48-88C4-F6826D8A1797}" srcOrd="18" destOrd="0" presId="urn:microsoft.com/office/officeart/2005/8/layout/cycle8"/>
    <dgm:cxn modelId="{B7917F80-D7EC-B040-AF91-984BECB6D18D}" type="presParOf" srcId="{832764F8-A3FC-864B-A8E1-B7B5E4DCE2CD}" destId="{8E3C60F5-70CB-A149-84EF-A69FF9D6395C}" srcOrd="19" destOrd="0" presId="urn:microsoft.com/office/officeart/2005/8/layout/cycle8"/>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EAE0B-7674-4D68-B841-0A98AFE51319}">
      <dsp:nvSpPr>
        <dsp:cNvPr id="0" name=""/>
        <dsp:cNvSpPr/>
      </dsp:nvSpPr>
      <dsp:spPr>
        <a:xfrm>
          <a:off x="0" y="183612"/>
          <a:ext cx="2699816" cy="1463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数据提供方提供的原始刷卡记录</a:t>
          </a:r>
          <a:endParaRPr lang="en-US" altLang="zh-CN" sz="1400" kern="1200" dirty="0" smtClean="0"/>
        </a:p>
        <a:p>
          <a:pPr lvl="0" algn="ctr" defTabSz="622300">
            <a:lnSpc>
              <a:spcPct val="90000"/>
            </a:lnSpc>
            <a:spcBef>
              <a:spcPct val="0"/>
            </a:spcBef>
            <a:spcAft>
              <a:spcPct val="35000"/>
            </a:spcAft>
          </a:pPr>
          <a:r>
            <a:rPr lang="zh-CN" altLang="en-US" sz="1400" kern="1200" dirty="0" smtClean="0"/>
            <a:t>卡号、交易时间均为乱序</a:t>
          </a:r>
          <a:endParaRPr lang="en-US" altLang="zh-CN" sz="1400" kern="1200" dirty="0" smtClean="0"/>
        </a:p>
      </dsp:txBody>
      <dsp:txXfrm>
        <a:off x="42858" y="226470"/>
        <a:ext cx="2614100" cy="1377573"/>
      </dsp:txXfrm>
    </dsp:sp>
    <dsp:sp modelId="{CA7F28B3-02B3-4875-856A-96AFE467BB3F}">
      <dsp:nvSpPr>
        <dsp:cNvPr id="0" name=""/>
        <dsp:cNvSpPr/>
      </dsp:nvSpPr>
      <dsp:spPr>
        <a:xfrm rot="5400000">
          <a:off x="1256450" y="1633907"/>
          <a:ext cx="186914" cy="2752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5400000">
        <a:off x="1267345" y="1678054"/>
        <a:ext cx="165124" cy="130840"/>
      </dsp:txXfrm>
    </dsp:sp>
    <dsp:sp modelId="{F90B7D4C-DB6F-4B6A-AEC5-6CA45C4CADE9}">
      <dsp:nvSpPr>
        <dsp:cNvPr id="0" name=""/>
        <dsp:cNvSpPr/>
      </dsp:nvSpPr>
      <dsp:spPr>
        <a:xfrm>
          <a:off x="0" y="1896121"/>
          <a:ext cx="2699816" cy="10282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按照卡号，时间</a:t>
          </a:r>
          <a:endParaRPr lang="en-US" altLang="zh-CN" sz="1400" kern="1200" dirty="0" smtClean="0"/>
        </a:p>
        <a:p>
          <a:pPr lvl="0" algn="ctr" defTabSz="622300">
            <a:lnSpc>
              <a:spcPct val="90000"/>
            </a:lnSpc>
            <a:spcBef>
              <a:spcPct val="0"/>
            </a:spcBef>
            <a:spcAft>
              <a:spcPct val="35000"/>
            </a:spcAft>
          </a:pPr>
          <a:r>
            <a:rPr lang="zh-CN" altLang="en-US" sz="1400" kern="1200" dirty="0" smtClean="0"/>
            <a:t>对刷卡记录记录进行排序</a:t>
          </a:r>
          <a:endParaRPr lang="zh-CN" altLang="en-US" sz="1400" kern="1200" dirty="0"/>
        </a:p>
      </dsp:txBody>
      <dsp:txXfrm>
        <a:off x="30117" y="1926238"/>
        <a:ext cx="2639582" cy="968030"/>
      </dsp:txXfrm>
    </dsp:sp>
    <dsp:sp modelId="{DAD92EAB-07C4-407E-A5F6-707602C70900}">
      <dsp:nvSpPr>
        <dsp:cNvPr id="0" name=""/>
        <dsp:cNvSpPr/>
      </dsp:nvSpPr>
      <dsp:spPr>
        <a:xfrm rot="5400000">
          <a:off x="1280460" y="2879378"/>
          <a:ext cx="138895" cy="2752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rot="-5400000">
        <a:off x="1267346" y="2947534"/>
        <a:ext cx="165124" cy="97227"/>
      </dsp:txXfrm>
    </dsp:sp>
    <dsp:sp modelId="{0ADA373E-7E85-4AF3-A4B7-C14CB8D5EE07}">
      <dsp:nvSpPr>
        <dsp:cNvPr id="0" name=""/>
        <dsp:cNvSpPr/>
      </dsp:nvSpPr>
      <dsp:spPr>
        <a:xfrm>
          <a:off x="0" y="3109579"/>
          <a:ext cx="2699816" cy="8206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将一次乘车的进出站记录匹配</a:t>
          </a:r>
          <a:endParaRPr lang="en-US" altLang="zh-CN" sz="1400" kern="1200" dirty="0" smtClean="0"/>
        </a:p>
        <a:p>
          <a:pPr lvl="0" algn="ctr" defTabSz="622300">
            <a:lnSpc>
              <a:spcPct val="90000"/>
            </a:lnSpc>
            <a:spcBef>
              <a:spcPct val="0"/>
            </a:spcBef>
            <a:spcAft>
              <a:spcPct val="35000"/>
            </a:spcAft>
          </a:pPr>
          <a:r>
            <a:rPr lang="zh-CN" altLang="en-US" sz="1400" kern="1200" dirty="0" smtClean="0"/>
            <a:t>合并为一条乘车记录并编码</a:t>
          </a:r>
          <a:endParaRPr lang="zh-CN" altLang="en-US" sz="1400" kern="1200" dirty="0"/>
        </a:p>
      </dsp:txBody>
      <dsp:txXfrm>
        <a:off x="24035" y="3133614"/>
        <a:ext cx="2651746" cy="7725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0B0CC-6431-3F44-A77F-0BD5C8BEC4F3}">
      <dsp:nvSpPr>
        <dsp:cNvPr id="0" name=""/>
        <dsp:cNvSpPr/>
      </dsp:nvSpPr>
      <dsp:spPr>
        <a:xfrm>
          <a:off x="408463" y="63673"/>
          <a:ext cx="1041061" cy="1041061"/>
        </a:xfrm>
        <a:prstGeom prst="pie">
          <a:avLst>
            <a:gd name="adj1" fmla="val 162000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客流预测</a:t>
          </a:r>
          <a:endParaRPr lang="en-US" sz="1050" kern="1200" dirty="0"/>
        </a:p>
      </dsp:txBody>
      <dsp:txXfrm>
        <a:off x="961093" y="279446"/>
        <a:ext cx="384201" cy="285052"/>
      </dsp:txXfrm>
    </dsp:sp>
    <dsp:sp modelId="{FFAB193B-AFDA-544C-9A07-2F1155D51C58}">
      <dsp:nvSpPr>
        <dsp:cNvPr id="0" name=""/>
        <dsp:cNvSpPr/>
      </dsp:nvSpPr>
      <dsp:spPr>
        <a:xfrm>
          <a:off x="408463" y="98623"/>
          <a:ext cx="1041061" cy="1041061"/>
        </a:xfrm>
        <a:prstGeom prst="pie">
          <a:avLst>
            <a:gd name="adj1" fmla="val 0"/>
            <a:gd name="adj2" fmla="val 5400000"/>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线路设计</a:t>
          </a:r>
          <a:endParaRPr lang="en-US" sz="1050" kern="1200" dirty="0"/>
        </a:p>
      </dsp:txBody>
      <dsp:txXfrm>
        <a:off x="961093" y="638860"/>
        <a:ext cx="384201" cy="285052"/>
      </dsp:txXfrm>
    </dsp:sp>
    <dsp:sp modelId="{FD7A8A3E-0714-3F4E-AC51-22BC4F075428}">
      <dsp:nvSpPr>
        <dsp:cNvPr id="0" name=""/>
        <dsp:cNvSpPr/>
      </dsp:nvSpPr>
      <dsp:spPr>
        <a:xfrm>
          <a:off x="373513" y="98623"/>
          <a:ext cx="1041061" cy="1041061"/>
        </a:xfrm>
        <a:prstGeom prst="pie">
          <a:avLst>
            <a:gd name="adj1" fmla="val 5400000"/>
            <a:gd name="adj2" fmla="val 108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车辆调配</a:t>
          </a:r>
          <a:endParaRPr lang="en-US" sz="1050" kern="1200" dirty="0"/>
        </a:p>
      </dsp:txBody>
      <dsp:txXfrm>
        <a:off x="477743" y="638860"/>
        <a:ext cx="384201" cy="285052"/>
      </dsp:txXfrm>
    </dsp:sp>
    <dsp:sp modelId="{B1C8DB31-24A3-FA49-9404-34C2E600F261}">
      <dsp:nvSpPr>
        <dsp:cNvPr id="0" name=""/>
        <dsp:cNvSpPr/>
      </dsp:nvSpPr>
      <dsp:spPr>
        <a:xfrm>
          <a:off x="373513" y="63673"/>
          <a:ext cx="1041061" cy="1041061"/>
        </a:xfrm>
        <a:prstGeom prst="pie">
          <a:avLst>
            <a:gd name="adj1" fmla="val 108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处理评价</a:t>
          </a:r>
          <a:endParaRPr lang="en-US" sz="1050" kern="1200" dirty="0"/>
        </a:p>
      </dsp:txBody>
      <dsp:txXfrm>
        <a:off x="477743" y="279446"/>
        <a:ext cx="384201" cy="285052"/>
      </dsp:txXfrm>
    </dsp:sp>
    <dsp:sp modelId="{953E1E69-C12E-204C-92B6-4870D31D6D75}">
      <dsp:nvSpPr>
        <dsp:cNvPr id="0" name=""/>
        <dsp:cNvSpPr/>
      </dsp:nvSpPr>
      <dsp:spPr>
        <a:xfrm>
          <a:off x="344017" y="-772"/>
          <a:ext cx="1169954" cy="1169954"/>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0A14A6C-80FD-1441-9CB4-ED3C9BCCB028}">
      <dsp:nvSpPr>
        <dsp:cNvPr id="0" name=""/>
        <dsp:cNvSpPr/>
      </dsp:nvSpPr>
      <dsp:spPr>
        <a:xfrm>
          <a:off x="344017" y="34177"/>
          <a:ext cx="1169954" cy="1169954"/>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6AC4F1-635E-8E48-88C4-F6826D8A1797}">
      <dsp:nvSpPr>
        <dsp:cNvPr id="0" name=""/>
        <dsp:cNvSpPr/>
      </dsp:nvSpPr>
      <dsp:spPr>
        <a:xfrm>
          <a:off x="309067" y="34177"/>
          <a:ext cx="1169954" cy="1169954"/>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E3C60F5-70CB-A149-84EF-A69FF9D6395C}">
      <dsp:nvSpPr>
        <dsp:cNvPr id="0" name=""/>
        <dsp:cNvSpPr/>
      </dsp:nvSpPr>
      <dsp:spPr>
        <a:xfrm>
          <a:off x="309067" y="-772"/>
          <a:ext cx="1169954" cy="1169954"/>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0B0CC-6431-3F44-A77F-0BD5C8BEC4F3}">
      <dsp:nvSpPr>
        <dsp:cNvPr id="0" name=""/>
        <dsp:cNvSpPr/>
      </dsp:nvSpPr>
      <dsp:spPr>
        <a:xfrm>
          <a:off x="408463" y="63673"/>
          <a:ext cx="1041061" cy="1041061"/>
        </a:xfrm>
        <a:prstGeom prst="pie">
          <a:avLst>
            <a:gd name="adj1" fmla="val 162000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客流预测</a:t>
          </a:r>
          <a:endParaRPr lang="en-US" sz="1050" kern="1200" dirty="0"/>
        </a:p>
      </dsp:txBody>
      <dsp:txXfrm>
        <a:off x="961093" y="279446"/>
        <a:ext cx="384201" cy="285052"/>
      </dsp:txXfrm>
    </dsp:sp>
    <dsp:sp modelId="{FFAB193B-AFDA-544C-9A07-2F1155D51C58}">
      <dsp:nvSpPr>
        <dsp:cNvPr id="0" name=""/>
        <dsp:cNvSpPr/>
      </dsp:nvSpPr>
      <dsp:spPr>
        <a:xfrm>
          <a:off x="408463" y="98623"/>
          <a:ext cx="1041061" cy="1041061"/>
        </a:xfrm>
        <a:prstGeom prst="pie">
          <a:avLst>
            <a:gd name="adj1" fmla="val 0"/>
            <a:gd name="adj2" fmla="val 54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线路设计</a:t>
          </a:r>
          <a:endParaRPr lang="en-US" sz="1050" kern="1200" dirty="0"/>
        </a:p>
      </dsp:txBody>
      <dsp:txXfrm>
        <a:off x="961093" y="638860"/>
        <a:ext cx="384201" cy="285052"/>
      </dsp:txXfrm>
    </dsp:sp>
    <dsp:sp modelId="{FD7A8A3E-0714-3F4E-AC51-22BC4F075428}">
      <dsp:nvSpPr>
        <dsp:cNvPr id="0" name=""/>
        <dsp:cNvSpPr/>
      </dsp:nvSpPr>
      <dsp:spPr>
        <a:xfrm>
          <a:off x="373513" y="98623"/>
          <a:ext cx="1041061" cy="1041061"/>
        </a:xfrm>
        <a:prstGeom prst="pie">
          <a:avLst>
            <a:gd name="adj1" fmla="val 5400000"/>
            <a:gd name="adj2" fmla="val 10800000"/>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车辆调配</a:t>
          </a:r>
          <a:endParaRPr lang="en-US" sz="1050" kern="1200" dirty="0"/>
        </a:p>
      </dsp:txBody>
      <dsp:txXfrm>
        <a:off x="477743" y="638860"/>
        <a:ext cx="384201" cy="285052"/>
      </dsp:txXfrm>
    </dsp:sp>
    <dsp:sp modelId="{B1C8DB31-24A3-FA49-9404-34C2E600F261}">
      <dsp:nvSpPr>
        <dsp:cNvPr id="0" name=""/>
        <dsp:cNvSpPr/>
      </dsp:nvSpPr>
      <dsp:spPr>
        <a:xfrm>
          <a:off x="373513" y="63673"/>
          <a:ext cx="1041061" cy="1041061"/>
        </a:xfrm>
        <a:prstGeom prst="pie">
          <a:avLst>
            <a:gd name="adj1" fmla="val 108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处理评价</a:t>
          </a:r>
          <a:endParaRPr lang="en-US" sz="1050" kern="1200" dirty="0"/>
        </a:p>
      </dsp:txBody>
      <dsp:txXfrm>
        <a:off x="477743" y="279446"/>
        <a:ext cx="384201" cy="285052"/>
      </dsp:txXfrm>
    </dsp:sp>
    <dsp:sp modelId="{953E1E69-C12E-204C-92B6-4870D31D6D75}">
      <dsp:nvSpPr>
        <dsp:cNvPr id="0" name=""/>
        <dsp:cNvSpPr/>
      </dsp:nvSpPr>
      <dsp:spPr>
        <a:xfrm>
          <a:off x="344017" y="-772"/>
          <a:ext cx="1169954" cy="1169954"/>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0A14A6C-80FD-1441-9CB4-ED3C9BCCB028}">
      <dsp:nvSpPr>
        <dsp:cNvPr id="0" name=""/>
        <dsp:cNvSpPr/>
      </dsp:nvSpPr>
      <dsp:spPr>
        <a:xfrm>
          <a:off x="344017" y="34177"/>
          <a:ext cx="1169954" cy="1169954"/>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6AC4F1-635E-8E48-88C4-F6826D8A1797}">
      <dsp:nvSpPr>
        <dsp:cNvPr id="0" name=""/>
        <dsp:cNvSpPr/>
      </dsp:nvSpPr>
      <dsp:spPr>
        <a:xfrm>
          <a:off x="309067" y="34177"/>
          <a:ext cx="1169954" cy="1169954"/>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E3C60F5-70CB-A149-84EF-A69FF9D6395C}">
      <dsp:nvSpPr>
        <dsp:cNvPr id="0" name=""/>
        <dsp:cNvSpPr/>
      </dsp:nvSpPr>
      <dsp:spPr>
        <a:xfrm>
          <a:off x="309067" y="-772"/>
          <a:ext cx="1169954" cy="1169954"/>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0B0CC-6431-3F44-A77F-0BD5C8BEC4F3}">
      <dsp:nvSpPr>
        <dsp:cNvPr id="0" name=""/>
        <dsp:cNvSpPr/>
      </dsp:nvSpPr>
      <dsp:spPr>
        <a:xfrm>
          <a:off x="408463" y="63673"/>
          <a:ext cx="1041061" cy="1041061"/>
        </a:xfrm>
        <a:prstGeom prst="pie">
          <a:avLst>
            <a:gd name="adj1" fmla="val 162000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客流预测</a:t>
          </a:r>
          <a:endParaRPr lang="en-US" sz="1050" kern="1200" dirty="0"/>
        </a:p>
      </dsp:txBody>
      <dsp:txXfrm>
        <a:off x="961093" y="279446"/>
        <a:ext cx="384201" cy="285052"/>
      </dsp:txXfrm>
    </dsp:sp>
    <dsp:sp modelId="{FFAB193B-AFDA-544C-9A07-2F1155D51C58}">
      <dsp:nvSpPr>
        <dsp:cNvPr id="0" name=""/>
        <dsp:cNvSpPr/>
      </dsp:nvSpPr>
      <dsp:spPr>
        <a:xfrm>
          <a:off x="408463" y="98623"/>
          <a:ext cx="1041061" cy="1041061"/>
        </a:xfrm>
        <a:prstGeom prst="pie">
          <a:avLst>
            <a:gd name="adj1" fmla="val 0"/>
            <a:gd name="adj2" fmla="val 54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线路设计</a:t>
          </a:r>
          <a:endParaRPr lang="en-US" sz="1050" kern="1200" dirty="0"/>
        </a:p>
      </dsp:txBody>
      <dsp:txXfrm>
        <a:off x="961093" y="638860"/>
        <a:ext cx="384201" cy="285052"/>
      </dsp:txXfrm>
    </dsp:sp>
    <dsp:sp modelId="{FD7A8A3E-0714-3F4E-AC51-22BC4F075428}">
      <dsp:nvSpPr>
        <dsp:cNvPr id="0" name=""/>
        <dsp:cNvSpPr/>
      </dsp:nvSpPr>
      <dsp:spPr>
        <a:xfrm>
          <a:off x="373513" y="98623"/>
          <a:ext cx="1041061" cy="1041061"/>
        </a:xfrm>
        <a:prstGeom prst="pie">
          <a:avLst>
            <a:gd name="adj1" fmla="val 5400000"/>
            <a:gd name="adj2" fmla="val 10800000"/>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车辆调配</a:t>
          </a:r>
          <a:endParaRPr lang="en-US" sz="1050" kern="1200" dirty="0"/>
        </a:p>
      </dsp:txBody>
      <dsp:txXfrm>
        <a:off x="477743" y="638860"/>
        <a:ext cx="384201" cy="285052"/>
      </dsp:txXfrm>
    </dsp:sp>
    <dsp:sp modelId="{B1C8DB31-24A3-FA49-9404-34C2E600F261}">
      <dsp:nvSpPr>
        <dsp:cNvPr id="0" name=""/>
        <dsp:cNvSpPr/>
      </dsp:nvSpPr>
      <dsp:spPr>
        <a:xfrm>
          <a:off x="373513" y="63673"/>
          <a:ext cx="1041061" cy="1041061"/>
        </a:xfrm>
        <a:prstGeom prst="pie">
          <a:avLst>
            <a:gd name="adj1" fmla="val 108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处理评价</a:t>
          </a:r>
          <a:endParaRPr lang="en-US" sz="1050" kern="1200" dirty="0"/>
        </a:p>
      </dsp:txBody>
      <dsp:txXfrm>
        <a:off x="477743" y="279446"/>
        <a:ext cx="384201" cy="285052"/>
      </dsp:txXfrm>
    </dsp:sp>
    <dsp:sp modelId="{953E1E69-C12E-204C-92B6-4870D31D6D75}">
      <dsp:nvSpPr>
        <dsp:cNvPr id="0" name=""/>
        <dsp:cNvSpPr/>
      </dsp:nvSpPr>
      <dsp:spPr>
        <a:xfrm>
          <a:off x="344017" y="-772"/>
          <a:ext cx="1169954" cy="1169954"/>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0A14A6C-80FD-1441-9CB4-ED3C9BCCB028}">
      <dsp:nvSpPr>
        <dsp:cNvPr id="0" name=""/>
        <dsp:cNvSpPr/>
      </dsp:nvSpPr>
      <dsp:spPr>
        <a:xfrm>
          <a:off x="344017" y="34177"/>
          <a:ext cx="1169954" cy="1169954"/>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6AC4F1-635E-8E48-88C4-F6826D8A1797}">
      <dsp:nvSpPr>
        <dsp:cNvPr id="0" name=""/>
        <dsp:cNvSpPr/>
      </dsp:nvSpPr>
      <dsp:spPr>
        <a:xfrm>
          <a:off x="309067" y="34177"/>
          <a:ext cx="1169954" cy="1169954"/>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E3C60F5-70CB-A149-84EF-A69FF9D6395C}">
      <dsp:nvSpPr>
        <dsp:cNvPr id="0" name=""/>
        <dsp:cNvSpPr/>
      </dsp:nvSpPr>
      <dsp:spPr>
        <a:xfrm>
          <a:off x="309067" y="-772"/>
          <a:ext cx="1169954" cy="1169954"/>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0B0CC-6431-3F44-A77F-0BD5C8BEC4F3}">
      <dsp:nvSpPr>
        <dsp:cNvPr id="0" name=""/>
        <dsp:cNvSpPr/>
      </dsp:nvSpPr>
      <dsp:spPr>
        <a:xfrm>
          <a:off x="408463" y="63673"/>
          <a:ext cx="1041061" cy="1041061"/>
        </a:xfrm>
        <a:prstGeom prst="pie">
          <a:avLst>
            <a:gd name="adj1" fmla="val 162000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客流预测</a:t>
          </a:r>
          <a:endParaRPr lang="en-US" sz="1050" kern="1200" dirty="0"/>
        </a:p>
      </dsp:txBody>
      <dsp:txXfrm>
        <a:off x="961093" y="279446"/>
        <a:ext cx="384201" cy="285052"/>
      </dsp:txXfrm>
    </dsp:sp>
    <dsp:sp modelId="{FFAB193B-AFDA-544C-9A07-2F1155D51C58}">
      <dsp:nvSpPr>
        <dsp:cNvPr id="0" name=""/>
        <dsp:cNvSpPr/>
      </dsp:nvSpPr>
      <dsp:spPr>
        <a:xfrm>
          <a:off x="408463" y="98623"/>
          <a:ext cx="1041061" cy="1041061"/>
        </a:xfrm>
        <a:prstGeom prst="pie">
          <a:avLst>
            <a:gd name="adj1" fmla="val 0"/>
            <a:gd name="adj2" fmla="val 54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线路设计</a:t>
          </a:r>
          <a:endParaRPr lang="en-US" sz="1050" kern="1200" dirty="0"/>
        </a:p>
      </dsp:txBody>
      <dsp:txXfrm>
        <a:off x="961093" y="638860"/>
        <a:ext cx="384201" cy="285052"/>
      </dsp:txXfrm>
    </dsp:sp>
    <dsp:sp modelId="{FD7A8A3E-0714-3F4E-AC51-22BC4F075428}">
      <dsp:nvSpPr>
        <dsp:cNvPr id="0" name=""/>
        <dsp:cNvSpPr/>
      </dsp:nvSpPr>
      <dsp:spPr>
        <a:xfrm>
          <a:off x="373513" y="98623"/>
          <a:ext cx="1041061" cy="1041061"/>
        </a:xfrm>
        <a:prstGeom prst="pie">
          <a:avLst>
            <a:gd name="adj1" fmla="val 5400000"/>
            <a:gd name="adj2" fmla="val 10800000"/>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车辆调配</a:t>
          </a:r>
          <a:endParaRPr lang="en-US" sz="1050" kern="1200" dirty="0"/>
        </a:p>
      </dsp:txBody>
      <dsp:txXfrm>
        <a:off x="477743" y="638860"/>
        <a:ext cx="384201" cy="285052"/>
      </dsp:txXfrm>
    </dsp:sp>
    <dsp:sp modelId="{B1C8DB31-24A3-FA49-9404-34C2E600F261}">
      <dsp:nvSpPr>
        <dsp:cNvPr id="0" name=""/>
        <dsp:cNvSpPr/>
      </dsp:nvSpPr>
      <dsp:spPr>
        <a:xfrm>
          <a:off x="373513" y="63673"/>
          <a:ext cx="1041061" cy="1041061"/>
        </a:xfrm>
        <a:prstGeom prst="pie">
          <a:avLst>
            <a:gd name="adj1" fmla="val 108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处理评价</a:t>
          </a:r>
          <a:endParaRPr lang="en-US" sz="1050" kern="1200" dirty="0"/>
        </a:p>
      </dsp:txBody>
      <dsp:txXfrm>
        <a:off x="477743" y="279446"/>
        <a:ext cx="384201" cy="285052"/>
      </dsp:txXfrm>
    </dsp:sp>
    <dsp:sp modelId="{953E1E69-C12E-204C-92B6-4870D31D6D75}">
      <dsp:nvSpPr>
        <dsp:cNvPr id="0" name=""/>
        <dsp:cNvSpPr/>
      </dsp:nvSpPr>
      <dsp:spPr>
        <a:xfrm>
          <a:off x="344017" y="-772"/>
          <a:ext cx="1169954" cy="1169954"/>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0A14A6C-80FD-1441-9CB4-ED3C9BCCB028}">
      <dsp:nvSpPr>
        <dsp:cNvPr id="0" name=""/>
        <dsp:cNvSpPr/>
      </dsp:nvSpPr>
      <dsp:spPr>
        <a:xfrm>
          <a:off x="344017" y="34177"/>
          <a:ext cx="1169954" cy="1169954"/>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6AC4F1-635E-8E48-88C4-F6826D8A1797}">
      <dsp:nvSpPr>
        <dsp:cNvPr id="0" name=""/>
        <dsp:cNvSpPr/>
      </dsp:nvSpPr>
      <dsp:spPr>
        <a:xfrm>
          <a:off x="309067" y="34177"/>
          <a:ext cx="1169954" cy="1169954"/>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E3C60F5-70CB-A149-84EF-A69FF9D6395C}">
      <dsp:nvSpPr>
        <dsp:cNvPr id="0" name=""/>
        <dsp:cNvSpPr/>
      </dsp:nvSpPr>
      <dsp:spPr>
        <a:xfrm>
          <a:off x="309067" y="-772"/>
          <a:ext cx="1169954" cy="1169954"/>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0B0CC-6431-3F44-A77F-0BD5C8BEC4F3}">
      <dsp:nvSpPr>
        <dsp:cNvPr id="0" name=""/>
        <dsp:cNvSpPr/>
      </dsp:nvSpPr>
      <dsp:spPr>
        <a:xfrm>
          <a:off x="408463" y="63673"/>
          <a:ext cx="1041061" cy="1041061"/>
        </a:xfrm>
        <a:prstGeom prst="pie">
          <a:avLst>
            <a:gd name="adj1" fmla="val 162000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客流预测</a:t>
          </a:r>
          <a:endParaRPr lang="en-US" sz="1050" kern="1200" dirty="0"/>
        </a:p>
      </dsp:txBody>
      <dsp:txXfrm>
        <a:off x="961093" y="279446"/>
        <a:ext cx="384201" cy="285052"/>
      </dsp:txXfrm>
    </dsp:sp>
    <dsp:sp modelId="{FFAB193B-AFDA-544C-9A07-2F1155D51C58}">
      <dsp:nvSpPr>
        <dsp:cNvPr id="0" name=""/>
        <dsp:cNvSpPr/>
      </dsp:nvSpPr>
      <dsp:spPr>
        <a:xfrm>
          <a:off x="408463" y="98623"/>
          <a:ext cx="1041061" cy="1041061"/>
        </a:xfrm>
        <a:prstGeom prst="pie">
          <a:avLst>
            <a:gd name="adj1" fmla="val 0"/>
            <a:gd name="adj2" fmla="val 54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线路设计</a:t>
          </a:r>
          <a:endParaRPr lang="en-US" sz="1050" kern="1200" dirty="0"/>
        </a:p>
      </dsp:txBody>
      <dsp:txXfrm>
        <a:off x="961093" y="638860"/>
        <a:ext cx="384201" cy="285052"/>
      </dsp:txXfrm>
    </dsp:sp>
    <dsp:sp modelId="{FD7A8A3E-0714-3F4E-AC51-22BC4F075428}">
      <dsp:nvSpPr>
        <dsp:cNvPr id="0" name=""/>
        <dsp:cNvSpPr/>
      </dsp:nvSpPr>
      <dsp:spPr>
        <a:xfrm>
          <a:off x="373513" y="98623"/>
          <a:ext cx="1041061" cy="1041061"/>
        </a:xfrm>
        <a:prstGeom prst="pie">
          <a:avLst>
            <a:gd name="adj1" fmla="val 5400000"/>
            <a:gd name="adj2" fmla="val 108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车辆调配</a:t>
          </a:r>
          <a:endParaRPr lang="en-US" sz="1050" kern="1200" dirty="0"/>
        </a:p>
      </dsp:txBody>
      <dsp:txXfrm>
        <a:off x="477743" y="638860"/>
        <a:ext cx="384201" cy="285052"/>
      </dsp:txXfrm>
    </dsp:sp>
    <dsp:sp modelId="{B1C8DB31-24A3-FA49-9404-34C2E600F261}">
      <dsp:nvSpPr>
        <dsp:cNvPr id="0" name=""/>
        <dsp:cNvSpPr/>
      </dsp:nvSpPr>
      <dsp:spPr>
        <a:xfrm>
          <a:off x="373513" y="63673"/>
          <a:ext cx="1041061" cy="1041061"/>
        </a:xfrm>
        <a:prstGeom prst="pie">
          <a:avLst>
            <a:gd name="adj1" fmla="val 10800000"/>
            <a:gd name="adj2" fmla="val 16200000"/>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处理评价</a:t>
          </a:r>
          <a:endParaRPr lang="en-US" sz="1050" kern="1200" dirty="0"/>
        </a:p>
      </dsp:txBody>
      <dsp:txXfrm>
        <a:off x="477743" y="279446"/>
        <a:ext cx="384201" cy="285052"/>
      </dsp:txXfrm>
    </dsp:sp>
    <dsp:sp modelId="{953E1E69-C12E-204C-92B6-4870D31D6D75}">
      <dsp:nvSpPr>
        <dsp:cNvPr id="0" name=""/>
        <dsp:cNvSpPr/>
      </dsp:nvSpPr>
      <dsp:spPr>
        <a:xfrm>
          <a:off x="344017" y="-772"/>
          <a:ext cx="1169954" cy="1169954"/>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0A14A6C-80FD-1441-9CB4-ED3C9BCCB028}">
      <dsp:nvSpPr>
        <dsp:cNvPr id="0" name=""/>
        <dsp:cNvSpPr/>
      </dsp:nvSpPr>
      <dsp:spPr>
        <a:xfrm>
          <a:off x="344017" y="34177"/>
          <a:ext cx="1169954" cy="1169954"/>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6AC4F1-635E-8E48-88C4-F6826D8A1797}">
      <dsp:nvSpPr>
        <dsp:cNvPr id="0" name=""/>
        <dsp:cNvSpPr/>
      </dsp:nvSpPr>
      <dsp:spPr>
        <a:xfrm>
          <a:off x="309067" y="34177"/>
          <a:ext cx="1169954" cy="1169954"/>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E3C60F5-70CB-A149-84EF-A69FF9D6395C}">
      <dsp:nvSpPr>
        <dsp:cNvPr id="0" name=""/>
        <dsp:cNvSpPr/>
      </dsp:nvSpPr>
      <dsp:spPr>
        <a:xfrm>
          <a:off x="309067" y="-772"/>
          <a:ext cx="1169954" cy="1169954"/>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7FC0E-B582-48F3-A354-B41295EA7F76}">
      <dsp:nvSpPr>
        <dsp:cNvPr id="0" name=""/>
        <dsp:cNvSpPr/>
      </dsp:nvSpPr>
      <dsp:spPr>
        <a:xfrm>
          <a:off x="0" y="0"/>
          <a:ext cx="1583820" cy="7704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多种路径选择，</a:t>
          </a:r>
          <a:endParaRPr lang="en-US" altLang="zh-CN" sz="1100" kern="1200" dirty="0" smtClean="0"/>
        </a:p>
        <a:p>
          <a:pPr lvl="0" algn="ctr" defTabSz="488950">
            <a:lnSpc>
              <a:spcPct val="90000"/>
            </a:lnSpc>
            <a:spcBef>
              <a:spcPct val="0"/>
            </a:spcBef>
            <a:spcAft>
              <a:spcPct val="35000"/>
            </a:spcAft>
          </a:pPr>
          <a:r>
            <a:rPr lang="zh-CN" altLang="en-US" sz="1100" kern="1200" dirty="0" smtClean="0"/>
            <a:t>如何确定路径？</a:t>
          </a:r>
          <a:endParaRPr lang="zh-CN" altLang="en-US" sz="1100" kern="1200" dirty="0"/>
        </a:p>
      </dsp:txBody>
      <dsp:txXfrm>
        <a:off x="22565" y="22565"/>
        <a:ext cx="1538690" cy="725298"/>
      </dsp:txXfrm>
    </dsp:sp>
    <dsp:sp modelId="{AF490F0B-D080-42C9-8929-2837CF23C3C3}">
      <dsp:nvSpPr>
        <dsp:cNvPr id="0" name=""/>
        <dsp:cNvSpPr/>
      </dsp:nvSpPr>
      <dsp:spPr>
        <a:xfrm rot="5400000">
          <a:off x="696003" y="783654"/>
          <a:ext cx="191812" cy="2292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rot="-5400000">
        <a:off x="723120" y="802396"/>
        <a:ext cx="137579" cy="134268"/>
      </dsp:txXfrm>
    </dsp:sp>
    <dsp:sp modelId="{EA9A4CB6-E7FC-485F-A5CD-67D030B801E1}">
      <dsp:nvSpPr>
        <dsp:cNvPr id="0" name=""/>
        <dsp:cNvSpPr/>
      </dsp:nvSpPr>
      <dsp:spPr>
        <a:xfrm>
          <a:off x="0" y="1026178"/>
          <a:ext cx="1583820" cy="7225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100000"/>
            </a:lnSpc>
            <a:spcBef>
              <a:spcPct val="0"/>
            </a:spcBef>
            <a:spcAft>
              <a:spcPts val="0"/>
            </a:spcAft>
          </a:pPr>
          <a:r>
            <a:rPr lang="zh-CN" altLang="en-US" sz="1100" kern="1200" dirty="0" smtClean="0"/>
            <a:t>参考官方路径算法结果</a:t>
          </a:r>
          <a:endParaRPr lang="en-US" altLang="zh-CN" sz="1100" kern="1200" dirty="0" smtClean="0"/>
        </a:p>
        <a:p>
          <a:pPr lvl="0" algn="ctr" defTabSz="488950">
            <a:lnSpc>
              <a:spcPct val="100000"/>
            </a:lnSpc>
            <a:spcBef>
              <a:spcPct val="0"/>
            </a:spcBef>
            <a:spcAft>
              <a:spcPts val="0"/>
            </a:spcAft>
          </a:pPr>
          <a:r>
            <a:rPr lang="zh-CN" altLang="en-US" sz="1100" kern="1200" dirty="0" smtClean="0"/>
            <a:t>生成乘车路径数据表</a:t>
          </a:r>
          <a:endParaRPr lang="zh-CN" altLang="en-US" sz="1100" kern="1200" dirty="0"/>
        </a:p>
      </dsp:txBody>
      <dsp:txXfrm>
        <a:off x="21163" y="1047341"/>
        <a:ext cx="1541494" cy="6802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17F03-5134-304A-96E6-9B406EA14D84}">
      <dsp:nvSpPr>
        <dsp:cNvPr id="0" name=""/>
        <dsp:cNvSpPr/>
      </dsp:nvSpPr>
      <dsp:spPr>
        <a:xfrm rot="5400000">
          <a:off x="578927" y="722493"/>
          <a:ext cx="638983" cy="727459"/>
        </a:xfrm>
        <a:prstGeom prst="bentUpArrow">
          <a:avLst>
            <a:gd name="adj1" fmla="val 32840"/>
            <a:gd name="adj2" fmla="val 25000"/>
            <a:gd name="adj3" fmla="val 35780"/>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D239245-6263-E54A-97B0-4AC81C43A1C6}">
      <dsp:nvSpPr>
        <dsp:cNvPr id="0" name=""/>
        <dsp:cNvSpPr/>
      </dsp:nvSpPr>
      <dsp:spPr>
        <a:xfrm>
          <a:off x="409635" y="14167"/>
          <a:ext cx="1075671" cy="752935"/>
        </a:xfrm>
        <a:prstGeom prst="roundRect">
          <a:avLst>
            <a:gd name="adj" fmla="val 1667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一卡通乘客刷卡数据</a:t>
          </a:r>
          <a:endParaRPr lang="en-US" sz="1400" kern="1200" dirty="0"/>
        </a:p>
      </dsp:txBody>
      <dsp:txXfrm>
        <a:off x="446397" y="50929"/>
        <a:ext cx="1002147" cy="679411"/>
      </dsp:txXfrm>
    </dsp:sp>
    <dsp:sp modelId="{34586AD8-C2A8-A346-8BC3-AA7C49A362A5}">
      <dsp:nvSpPr>
        <dsp:cNvPr id="0" name=""/>
        <dsp:cNvSpPr/>
      </dsp:nvSpPr>
      <dsp:spPr>
        <a:xfrm>
          <a:off x="1485306" y="85977"/>
          <a:ext cx="782340" cy="608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zh-CN" altLang="en-US" sz="1100" kern="1200" dirty="0" smtClean="0"/>
            <a:t>数据清洗</a:t>
          </a:r>
          <a:endParaRPr lang="en-US" sz="1100" kern="1200" dirty="0"/>
        </a:p>
      </dsp:txBody>
      <dsp:txXfrm>
        <a:off x="1485306" y="85977"/>
        <a:ext cx="782340" cy="608555"/>
      </dsp:txXfrm>
    </dsp:sp>
    <dsp:sp modelId="{3D9318A4-DE8D-EF41-A149-2D5A692D4F7F}">
      <dsp:nvSpPr>
        <dsp:cNvPr id="0" name=""/>
        <dsp:cNvSpPr/>
      </dsp:nvSpPr>
      <dsp:spPr>
        <a:xfrm rot="5400000">
          <a:off x="1470773" y="1568288"/>
          <a:ext cx="638983" cy="727459"/>
        </a:xfrm>
        <a:prstGeom prst="bentUpArrow">
          <a:avLst>
            <a:gd name="adj1" fmla="val 32840"/>
            <a:gd name="adj2" fmla="val 25000"/>
            <a:gd name="adj3" fmla="val 35780"/>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68F0092-E38A-3D45-B03D-69E3CD9A61F4}">
      <dsp:nvSpPr>
        <dsp:cNvPr id="0" name=""/>
        <dsp:cNvSpPr/>
      </dsp:nvSpPr>
      <dsp:spPr>
        <a:xfrm>
          <a:off x="1301481" y="859962"/>
          <a:ext cx="1075671" cy="752935"/>
        </a:xfrm>
        <a:prstGeom prst="roundRect">
          <a:avLst>
            <a:gd name="adj" fmla="val 1667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地铁乘客</a:t>
          </a:r>
          <a:r>
            <a:rPr lang="en-US" altLang="zh-CN" sz="1400" kern="1200" dirty="0" smtClean="0"/>
            <a:t>OD</a:t>
          </a:r>
          <a:r>
            <a:rPr lang="zh-CN" altLang="en-US" sz="1400" kern="1200" smtClean="0"/>
            <a:t>对数据</a:t>
          </a:r>
          <a:endParaRPr lang="en-US" sz="1400" kern="1200"/>
        </a:p>
      </dsp:txBody>
      <dsp:txXfrm>
        <a:off x="1338243" y="896724"/>
        <a:ext cx="1002147" cy="679411"/>
      </dsp:txXfrm>
    </dsp:sp>
    <dsp:sp modelId="{B97AC488-A62F-734E-8A3C-3AA19F8C2E66}">
      <dsp:nvSpPr>
        <dsp:cNvPr id="0" name=""/>
        <dsp:cNvSpPr/>
      </dsp:nvSpPr>
      <dsp:spPr>
        <a:xfrm>
          <a:off x="2377152" y="931771"/>
          <a:ext cx="782340" cy="608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zh-CN" altLang="en-US" sz="1100" kern="1200" dirty="0" smtClean="0"/>
            <a:t>分类汇总</a:t>
          </a:r>
          <a:endParaRPr lang="en-US" sz="1100" kern="1200" dirty="0"/>
        </a:p>
      </dsp:txBody>
      <dsp:txXfrm>
        <a:off x="2377152" y="931771"/>
        <a:ext cx="782340" cy="608555"/>
      </dsp:txXfrm>
    </dsp:sp>
    <dsp:sp modelId="{10F99B2F-AB5E-9C4D-A6E1-4E1B88A9FE0C}">
      <dsp:nvSpPr>
        <dsp:cNvPr id="0" name=""/>
        <dsp:cNvSpPr/>
      </dsp:nvSpPr>
      <dsp:spPr>
        <a:xfrm>
          <a:off x="2193327" y="1705757"/>
          <a:ext cx="1075671" cy="752935"/>
        </a:xfrm>
        <a:prstGeom prst="roundRect">
          <a:avLst>
            <a:gd name="adj" fmla="val 1667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地铁站</a:t>
          </a:r>
          <a:r>
            <a:rPr lang="en-US" altLang="zh-CN" sz="1400" kern="1200" dirty="0" smtClean="0"/>
            <a:t>OD</a:t>
          </a:r>
          <a:r>
            <a:rPr lang="zh-CN" altLang="en-US" sz="1400" kern="1200" dirty="0" smtClean="0"/>
            <a:t>对数据</a:t>
          </a:r>
          <a:endParaRPr lang="en-US" sz="1400" kern="1200" dirty="0"/>
        </a:p>
      </dsp:txBody>
      <dsp:txXfrm>
        <a:off x="2230089" y="1742519"/>
        <a:ext cx="1002147" cy="679411"/>
      </dsp:txXfrm>
    </dsp:sp>
    <dsp:sp modelId="{59514B5B-BA48-6A4C-B318-8364F1931CFE}">
      <dsp:nvSpPr>
        <dsp:cNvPr id="0" name=""/>
        <dsp:cNvSpPr/>
      </dsp:nvSpPr>
      <dsp:spPr>
        <a:xfrm>
          <a:off x="3264023" y="1785976"/>
          <a:ext cx="980726" cy="608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zh-CN" altLang="en-US" sz="1100" kern="1200" dirty="0" smtClean="0"/>
            <a:t>客流量统计</a:t>
          </a:r>
          <a:endParaRPr lang="en-US" sz="1100" kern="1200" dirty="0"/>
        </a:p>
      </dsp:txBody>
      <dsp:txXfrm>
        <a:off x="3264023" y="1785976"/>
        <a:ext cx="980726" cy="6085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0B0CC-6431-3F44-A77F-0BD5C8BEC4F3}">
      <dsp:nvSpPr>
        <dsp:cNvPr id="0" name=""/>
        <dsp:cNvSpPr/>
      </dsp:nvSpPr>
      <dsp:spPr>
        <a:xfrm>
          <a:off x="408463" y="63673"/>
          <a:ext cx="1041061" cy="1041061"/>
        </a:xfrm>
        <a:prstGeom prst="pie">
          <a:avLst>
            <a:gd name="adj1" fmla="val 16200000"/>
            <a:gd name="adj2" fmla="val 0"/>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客流预测</a:t>
          </a:r>
          <a:endParaRPr lang="en-US" sz="1050" kern="1200" dirty="0"/>
        </a:p>
      </dsp:txBody>
      <dsp:txXfrm>
        <a:off x="961093" y="279446"/>
        <a:ext cx="384201" cy="285052"/>
      </dsp:txXfrm>
    </dsp:sp>
    <dsp:sp modelId="{FFAB193B-AFDA-544C-9A07-2F1155D51C58}">
      <dsp:nvSpPr>
        <dsp:cNvPr id="0" name=""/>
        <dsp:cNvSpPr/>
      </dsp:nvSpPr>
      <dsp:spPr>
        <a:xfrm>
          <a:off x="408463" y="98623"/>
          <a:ext cx="1041061" cy="1041061"/>
        </a:xfrm>
        <a:prstGeom prst="pie">
          <a:avLst>
            <a:gd name="adj1" fmla="val 0"/>
            <a:gd name="adj2" fmla="val 54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线路设计</a:t>
          </a:r>
          <a:endParaRPr lang="en-US" sz="1050" kern="1200" dirty="0"/>
        </a:p>
      </dsp:txBody>
      <dsp:txXfrm>
        <a:off x="961093" y="638860"/>
        <a:ext cx="384201" cy="285052"/>
      </dsp:txXfrm>
    </dsp:sp>
    <dsp:sp modelId="{FD7A8A3E-0714-3F4E-AC51-22BC4F075428}">
      <dsp:nvSpPr>
        <dsp:cNvPr id="0" name=""/>
        <dsp:cNvSpPr/>
      </dsp:nvSpPr>
      <dsp:spPr>
        <a:xfrm>
          <a:off x="373513" y="98623"/>
          <a:ext cx="1041061" cy="1041061"/>
        </a:xfrm>
        <a:prstGeom prst="pie">
          <a:avLst>
            <a:gd name="adj1" fmla="val 5400000"/>
            <a:gd name="adj2" fmla="val 108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车辆调配</a:t>
          </a:r>
          <a:endParaRPr lang="en-US" sz="1050" kern="1200" dirty="0"/>
        </a:p>
      </dsp:txBody>
      <dsp:txXfrm>
        <a:off x="477743" y="638860"/>
        <a:ext cx="384201" cy="285052"/>
      </dsp:txXfrm>
    </dsp:sp>
    <dsp:sp modelId="{B1C8DB31-24A3-FA49-9404-34C2E600F261}">
      <dsp:nvSpPr>
        <dsp:cNvPr id="0" name=""/>
        <dsp:cNvSpPr/>
      </dsp:nvSpPr>
      <dsp:spPr>
        <a:xfrm>
          <a:off x="373513" y="63673"/>
          <a:ext cx="1041061" cy="1041061"/>
        </a:xfrm>
        <a:prstGeom prst="pie">
          <a:avLst>
            <a:gd name="adj1" fmla="val 108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处理评价</a:t>
          </a:r>
          <a:endParaRPr lang="en-US" sz="1050" kern="1200" dirty="0"/>
        </a:p>
      </dsp:txBody>
      <dsp:txXfrm>
        <a:off x="477743" y="279446"/>
        <a:ext cx="384201" cy="285052"/>
      </dsp:txXfrm>
    </dsp:sp>
    <dsp:sp modelId="{953E1E69-C12E-204C-92B6-4870D31D6D75}">
      <dsp:nvSpPr>
        <dsp:cNvPr id="0" name=""/>
        <dsp:cNvSpPr/>
      </dsp:nvSpPr>
      <dsp:spPr>
        <a:xfrm>
          <a:off x="344017" y="-772"/>
          <a:ext cx="1169954" cy="1169954"/>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0A14A6C-80FD-1441-9CB4-ED3C9BCCB028}">
      <dsp:nvSpPr>
        <dsp:cNvPr id="0" name=""/>
        <dsp:cNvSpPr/>
      </dsp:nvSpPr>
      <dsp:spPr>
        <a:xfrm>
          <a:off x="344017" y="34177"/>
          <a:ext cx="1169954" cy="1169954"/>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6AC4F1-635E-8E48-88C4-F6826D8A1797}">
      <dsp:nvSpPr>
        <dsp:cNvPr id="0" name=""/>
        <dsp:cNvSpPr/>
      </dsp:nvSpPr>
      <dsp:spPr>
        <a:xfrm>
          <a:off x="309067" y="34177"/>
          <a:ext cx="1169954" cy="1169954"/>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E3C60F5-70CB-A149-84EF-A69FF9D6395C}">
      <dsp:nvSpPr>
        <dsp:cNvPr id="0" name=""/>
        <dsp:cNvSpPr/>
      </dsp:nvSpPr>
      <dsp:spPr>
        <a:xfrm>
          <a:off x="309067" y="-772"/>
          <a:ext cx="1169954" cy="1169954"/>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0B0CC-6431-3F44-A77F-0BD5C8BEC4F3}">
      <dsp:nvSpPr>
        <dsp:cNvPr id="0" name=""/>
        <dsp:cNvSpPr/>
      </dsp:nvSpPr>
      <dsp:spPr>
        <a:xfrm>
          <a:off x="408463" y="63673"/>
          <a:ext cx="1041061" cy="1041061"/>
        </a:xfrm>
        <a:prstGeom prst="pie">
          <a:avLst>
            <a:gd name="adj1" fmla="val 16200000"/>
            <a:gd name="adj2" fmla="val 0"/>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客流预测</a:t>
          </a:r>
          <a:endParaRPr lang="en-US" sz="1050" kern="1200" dirty="0"/>
        </a:p>
      </dsp:txBody>
      <dsp:txXfrm>
        <a:off x="961093" y="279446"/>
        <a:ext cx="384201" cy="285052"/>
      </dsp:txXfrm>
    </dsp:sp>
    <dsp:sp modelId="{FFAB193B-AFDA-544C-9A07-2F1155D51C58}">
      <dsp:nvSpPr>
        <dsp:cNvPr id="0" name=""/>
        <dsp:cNvSpPr/>
      </dsp:nvSpPr>
      <dsp:spPr>
        <a:xfrm>
          <a:off x="408463" y="98623"/>
          <a:ext cx="1041061" cy="1041061"/>
        </a:xfrm>
        <a:prstGeom prst="pie">
          <a:avLst>
            <a:gd name="adj1" fmla="val 0"/>
            <a:gd name="adj2" fmla="val 54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线路设计</a:t>
          </a:r>
          <a:endParaRPr lang="en-US" sz="1050" kern="1200" dirty="0"/>
        </a:p>
      </dsp:txBody>
      <dsp:txXfrm>
        <a:off x="961093" y="638860"/>
        <a:ext cx="384201" cy="285052"/>
      </dsp:txXfrm>
    </dsp:sp>
    <dsp:sp modelId="{FD7A8A3E-0714-3F4E-AC51-22BC4F075428}">
      <dsp:nvSpPr>
        <dsp:cNvPr id="0" name=""/>
        <dsp:cNvSpPr/>
      </dsp:nvSpPr>
      <dsp:spPr>
        <a:xfrm>
          <a:off x="373513" y="98623"/>
          <a:ext cx="1041061" cy="1041061"/>
        </a:xfrm>
        <a:prstGeom prst="pie">
          <a:avLst>
            <a:gd name="adj1" fmla="val 5400000"/>
            <a:gd name="adj2" fmla="val 108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车辆调配</a:t>
          </a:r>
          <a:endParaRPr lang="en-US" sz="1050" kern="1200" dirty="0"/>
        </a:p>
      </dsp:txBody>
      <dsp:txXfrm>
        <a:off x="477743" y="638860"/>
        <a:ext cx="384201" cy="285052"/>
      </dsp:txXfrm>
    </dsp:sp>
    <dsp:sp modelId="{B1C8DB31-24A3-FA49-9404-34C2E600F261}">
      <dsp:nvSpPr>
        <dsp:cNvPr id="0" name=""/>
        <dsp:cNvSpPr/>
      </dsp:nvSpPr>
      <dsp:spPr>
        <a:xfrm>
          <a:off x="373513" y="63673"/>
          <a:ext cx="1041061" cy="1041061"/>
        </a:xfrm>
        <a:prstGeom prst="pie">
          <a:avLst>
            <a:gd name="adj1" fmla="val 108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处理评价</a:t>
          </a:r>
          <a:endParaRPr lang="en-US" sz="1050" kern="1200" dirty="0"/>
        </a:p>
      </dsp:txBody>
      <dsp:txXfrm>
        <a:off x="477743" y="279446"/>
        <a:ext cx="384201" cy="285052"/>
      </dsp:txXfrm>
    </dsp:sp>
    <dsp:sp modelId="{953E1E69-C12E-204C-92B6-4870D31D6D75}">
      <dsp:nvSpPr>
        <dsp:cNvPr id="0" name=""/>
        <dsp:cNvSpPr/>
      </dsp:nvSpPr>
      <dsp:spPr>
        <a:xfrm>
          <a:off x="344017" y="-772"/>
          <a:ext cx="1169954" cy="1169954"/>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0A14A6C-80FD-1441-9CB4-ED3C9BCCB028}">
      <dsp:nvSpPr>
        <dsp:cNvPr id="0" name=""/>
        <dsp:cNvSpPr/>
      </dsp:nvSpPr>
      <dsp:spPr>
        <a:xfrm>
          <a:off x="344017" y="34177"/>
          <a:ext cx="1169954" cy="1169954"/>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6AC4F1-635E-8E48-88C4-F6826D8A1797}">
      <dsp:nvSpPr>
        <dsp:cNvPr id="0" name=""/>
        <dsp:cNvSpPr/>
      </dsp:nvSpPr>
      <dsp:spPr>
        <a:xfrm>
          <a:off x="309067" y="34177"/>
          <a:ext cx="1169954" cy="1169954"/>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E3C60F5-70CB-A149-84EF-A69FF9D6395C}">
      <dsp:nvSpPr>
        <dsp:cNvPr id="0" name=""/>
        <dsp:cNvSpPr/>
      </dsp:nvSpPr>
      <dsp:spPr>
        <a:xfrm>
          <a:off x="309067" y="-772"/>
          <a:ext cx="1169954" cy="1169954"/>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0B0CC-6431-3F44-A77F-0BD5C8BEC4F3}">
      <dsp:nvSpPr>
        <dsp:cNvPr id="0" name=""/>
        <dsp:cNvSpPr/>
      </dsp:nvSpPr>
      <dsp:spPr>
        <a:xfrm>
          <a:off x="408463" y="63673"/>
          <a:ext cx="1041061" cy="1041061"/>
        </a:xfrm>
        <a:prstGeom prst="pie">
          <a:avLst>
            <a:gd name="adj1" fmla="val 16200000"/>
            <a:gd name="adj2" fmla="val 0"/>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客流预测</a:t>
          </a:r>
          <a:endParaRPr lang="en-US" sz="1050" kern="1200" dirty="0"/>
        </a:p>
      </dsp:txBody>
      <dsp:txXfrm>
        <a:off x="961093" y="279446"/>
        <a:ext cx="384201" cy="285052"/>
      </dsp:txXfrm>
    </dsp:sp>
    <dsp:sp modelId="{FFAB193B-AFDA-544C-9A07-2F1155D51C58}">
      <dsp:nvSpPr>
        <dsp:cNvPr id="0" name=""/>
        <dsp:cNvSpPr/>
      </dsp:nvSpPr>
      <dsp:spPr>
        <a:xfrm>
          <a:off x="408463" y="98623"/>
          <a:ext cx="1041061" cy="1041061"/>
        </a:xfrm>
        <a:prstGeom prst="pie">
          <a:avLst>
            <a:gd name="adj1" fmla="val 0"/>
            <a:gd name="adj2" fmla="val 54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线路设计</a:t>
          </a:r>
          <a:endParaRPr lang="en-US" sz="1050" kern="1200" dirty="0"/>
        </a:p>
      </dsp:txBody>
      <dsp:txXfrm>
        <a:off x="961093" y="638860"/>
        <a:ext cx="384201" cy="285052"/>
      </dsp:txXfrm>
    </dsp:sp>
    <dsp:sp modelId="{FD7A8A3E-0714-3F4E-AC51-22BC4F075428}">
      <dsp:nvSpPr>
        <dsp:cNvPr id="0" name=""/>
        <dsp:cNvSpPr/>
      </dsp:nvSpPr>
      <dsp:spPr>
        <a:xfrm>
          <a:off x="373513" y="98623"/>
          <a:ext cx="1041061" cy="1041061"/>
        </a:xfrm>
        <a:prstGeom prst="pie">
          <a:avLst>
            <a:gd name="adj1" fmla="val 5400000"/>
            <a:gd name="adj2" fmla="val 108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车辆调配</a:t>
          </a:r>
          <a:endParaRPr lang="en-US" sz="1050" kern="1200" dirty="0"/>
        </a:p>
      </dsp:txBody>
      <dsp:txXfrm>
        <a:off x="477743" y="638860"/>
        <a:ext cx="384201" cy="285052"/>
      </dsp:txXfrm>
    </dsp:sp>
    <dsp:sp modelId="{B1C8DB31-24A3-FA49-9404-34C2E600F261}">
      <dsp:nvSpPr>
        <dsp:cNvPr id="0" name=""/>
        <dsp:cNvSpPr/>
      </dsp:nvSpPr>
      <dsp:spPr>
        <a:xfrm>
          <a:off x="373513" y="63673"/>
          <a:ext cx="1041061" cy="1041061"/>
        </a:xfrm>
        <a:prstGeom prst="pie">
          <a:avLst>
            <a:gd name="adj1" fmla="val 108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处理评价</a:t>
          </a:r>
          <a:endParaRPr lang="en-US" sz="1050" kern="1200" dirty="0"/>
        </a:p>
      </dsp:txBody>
      <dsp:txXfrm>
        <a:off x="477743" y="279446"/>
        <a:ext cx="384201" cy="285052"/>
      </dsp:txXfrm>
    </dsp:sp>
    <dsp:sp modelId="{953E1E69-C12E-204C-92B6-4870D31D6D75}">
      <dsp:nvSpPr>
        <dsp:cNvPr id="0" name=""/>
        <dsp:cNvSpPr/>
      </dsp:nvSpPr>
      <dsp:spPr>
        <a:xfrm>
          <a:off x="344017" y="-772"/>
          <a:ext cx="1169954" cy="1169954"/>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0A14A6C-80FD-1441-9CB4-ED3C9BCCB028}">
      <dsp:nvSpPr>
        <dsp:cNvPr id="0" name=""/>
        <dsp:cNvSpPr/>
      </dsp:nvSpPr>
      <dsp:spPr>
        <a:xfrm>
          <a:off x="344017" y="34177"/>
          <a:ext cx="1169954" cy="1169954"/>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6AC4F1-635E-8E48-88C4-F6826D8A1797}">
      <dsp:nvSpPr>
        <dsp:cNvPr id="0" name=""/>
        <dsp:cNvSpPr/>
      </dsp:nvSpPr>
      <dsp:spPr>
        <a:xfrm>
          <a:off x="309067" y="34177"/>
          <a:ext cx="1169954" cy="1169954"/>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E3C60F5-70CB-A149-84EF-A69FF9D6395C}">
      <dsp:nvSpPr>
        <dsp:cNvPr id="0" name=""/>
        <dsp:cNvSpPr/>
      </dsp:nvSpPr>
      <dsp:spPr>
        <a:xfrm>
          <a:off x="309067" y="-772"/>
          <a:ext cx="1169954" cy="1169954"/>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0B0CC-6431-3F44-A77F-0BD5C8BEC4F3}">
      <dsp:nvSpPr>
        <dsp:cNvPr id="0" name=""/>
        <dsp:cNvSpPr/>
      </dsp:nvSpPr>
      <dsp:spPr>
        <a:xfrm>
          <a:off x="408463" y="63673"/>
          <a:ext cx="1041061" cy="1041061"/>
        </a:xfrm>
        <a:prstGeom prst="pie">
          <a:avLst>
            <a:gd name="adj1" fmla="val 16200000"/>
            <a:gd name="adj2" fmla="val 0"/>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客流预测</a:t>
          </a:r>
          <a:endParaRPr lang="en-US" sz="1050" kern="1200" dirty="0"/>
        </a:p>
      </dsp:txBody>
      <dsp:txXfrm>
        <a:off x="961093" y="279446"/>
        <a:ext cx="384201" cy="285052"/>
      </dsp:txXfrm>
    </dsp:sp>
    <dsp:sp modelId="{FFAB193B-AFDA-544C-9A07-2F1155D51C58}">
      <dsp:nvSpPr>
        <dsp:cNvPr id="0" name=""/>
        <dsp:cNvSpPr/>
      </dsp:nvSpPr>
      <dsp:spPr>
        <a:xfrm>
          <a:off x="408463" y="98623"/>
          <a:ext cx="1041061" cy="1041061"/>
        </a:xfrm>
        <a:prstGeom prst="pie">
          <a:avLst>
            <a:gd name="adj1" fmla="val 0"/>
            <a:gd name="adj2" fmla="val 54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线路设计</a:t>
          </a:r>
          <a:endParaRPr lang="en-US" sz="1050" kern="1200" dirty="0"/>
        </a:p>
      </dsp:txBody>
      <dsp:txXfrm>
        <a:off x="961093" y="638860"/>
        <a:ext cx="384201" cy="285052"/>
      </dsp:txXfrm>
    </dsp:sp>
    <dsp:sp modelId="{FD7A8A3E-0714-3F4E-AC51-22BC4F075428}">
      <dsp:nvSpPr>
        <dsp:cNvPr id="0" name=""/>
        <dsp:cNvSpPr/>
      </dsp:nvSpPr>
      <dsp:spPr>
        <a:xfrm>
          <a:off x="373513" y="98623"/>
          <a:ext cx="1041061" cy="1041061"/>
        </a:xfrm>
        <a:prstGeom prst="pie">
          <a:avLst>
            <a:gd name="adj1" fmla="val 5400000"/>
            <a:gd name="adj2" fmla="val 108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车辆调配</a:t>
          </a:r>
          <a:endParaRPr lang="en-US" sz="1050" kern="1200" dirty="0"/>
        </a:p>
      </dsp:txBody>
      <dsp:txXfrm>
        <a:off x="477743" y="638860"/>
        <a:ext cx="384201" cy="285052"/>
      </dsp:txXfrm>
    </dsp:sp>
    <dsp:sp modelId="{B1C8DB31-24A3-FA49-9404-34C2E600F261}">
      <dsp:nvSpPr>
        <dsp:cNvPr id="0" name=""/>
        <dsp:cNvSpPr/>
      </dsp:nvSpPr>
      <dsp:spPr>
        <a:xfrm>
          <a:off x="373513" y="63673"/>
          <a:ext cx="1041061" cy="1041061"/>
        </a:xfrm>
        <a:prstGeom prst="pie">
          <a:avLst>
            <a:gd name="adj1" fmla="val 108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处理评价</a:t>
          </a:r>
          <a:endParaRPr lang="en-US" sz="1050" kern="1200" dirty="0"/>
        </a:p>
      </dsp:txBody>
      <dsp:txXfrm>
        <a:off x="477743" y="279446"/>
        <a:ext cx="384201" cy="285052"/>
      </dsp:txXfrm>
    </dsp:sp>
    <dsp:sp modelId="{953E1E69-C12E-204C-92B6-4870D31D6D75}">
      <dsp:nvSpPr>
        <dsp:cNvPr id="0" name=""/>
        <dsp:cNvSpPr/>
      </dsp:nvSpPr>
      <dsp:spPr>
        <a:xfrm>
          <a:off x="344017" y="-772"/>
          <a:ext cx="1169954" cy="1169954"/>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0A14A6C-80FD-1441-9CB4-ED3C9BCCB028}">
      <dsp:nvSpPr>
        <dsp:cNvPr id="0" name=""/>
        <dsp:cNvSpPr/>
      </dsp:nvSpPr>
      <dsp:spPr>
        <a:xfrm>
          <a:off x="344017" y="34177"/>
          <a:ext cx="1169954" cy="1169954"/>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6AC4F1-635E-8E48-88C4-F6826D8A1797}">
      <dsp:nvSpPr>
        <dsp:cNvPr id="0" name=""/>
        <dsp:cNvSpPr/>
      </dsp:nvSpPr>
      <dsp:spPr>
        <a:xfrm>
          <a:off x="309067" y="34177"/>
          <a:ext cx="1169954" cy="1169954"/>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E3C60F5-70CB-A149-84EF-A69FF9D6395C}">
      <dsp:nvSpPr>
        <dsp:cNvPr id="0" name=""/>
        <dsp:cNvSpPr/>
      </dsp:nvSpPr>
      <dsp:spPr>
        <a:xfrm>
          <a:off x="309067" y="-772"/>
          <a:ext cx="1169954" cy="1169954"/>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B117A-030B-8C46-8368-941211899E36}">
      <dsp:nvSpPr>
        <dsp:cNvPr id="0" name=""/>
        <dsp:cNvSpPr/>
      </dsp:nvSpPr>
      <dsp:spPr>
        <a:xfrm>
          <a:off x="4024481" y="0"/>
          <a:ext cx="1521757" cy="3130870"/>
        </a:xfrm>
        <a:prstGeom prst="roundRect">
          <a:avLst>
            <a:gd name="adj" fmla="val 10000"/>
          </a:avLst>
        </a:prstGeom>
        <a:solidFill>
          <a:schemeClr val="accent3">
            <a:tint val="55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对应接驳方案</a:t>
          </a:r>
          <a:endParaRPr lang="en-US" sz="2000" kern="1200" dirty="0"/>
        </a:p>
      </dsp:txBody>
      <dsp:txXfrm>
        <a:off x="4024481" y="0"/>
        <a:ext cx="1521757" cy="939261"/>
      </dsp:txXfrm>
    </dsp:sp>
    <dsp:sp modelId="{97363CD4-32FF-A54B-BB98-912B3EC25E92}">
      <dsp:nvSpPr>
        <dsp:cNvPr id="0" name=""/>
        <dsp:cNvSpPr/>
      </dsp:nvSpPr>
      <dsp:spPr>
        <a:xfrm>
          <a:off x="2335465" y="0"/>
          <a:ext cx="1521757" cy="3130870"/>
        </a:xfrm>
        <a:prstGeom prst="roundRect">
          <a:avLst>
            <a:gd name="adj" fmla="val 10000"/>
          </a:avLst>
        </a:prstGeom>
        <a:solidFill>
          <a:schemeClr val="accent3">
            <a:tint val="55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分类统计人流</a:t>
          </a:r>
          <a:endParaRPr lang="en-US" sz="2000" kern="1200" dirty="0"/>
        </a:p>
      </dsp:txBody>
      <dsp:txXfrm>
        <a:off x="2335465" y="0"/>
        <a:ext cx="1521757" cy="939261"/>
      </dsp:txXfrm>
    </dsp:sp>
    <dsp:sp modelId="{3A8C112E-B1CB-E84F-897A-C397B570FBD3}">
      <dsp:nvSpPr>
        <dsp:cNvPr id="0" name=""/>
        <dsp:cNvSpPr/>
      </dsp:nvSpPr>
      <dsp:spPr>
        <a:xfrm>
          <a:off x="652577" y="0"/>
          <a:ext cx="1521757" cy="3130870"/>
        </a:xfrm>
        <a:prstGeom prst="roundRect">
          <a:avLst>
            <a:gd name="adj" fmla="val 10000"/>
          </a:avLst>
        </a:prstGeom>
        <a:solidFill>
          <a:schemeClr val="accent3">
            <a:tint val="55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子问题一结论</a:t>
          </a:r>
          <a:endParaRPr lang="en-US" sz="2000" kern="1200" dirty="0"/>
        </a:p>
      </dsp:txBody>
      <dsp:txXfrm>
        <a:off x="652577" y="0"/>
        <a:ext cx="1521757" cy="939261"/>
      </dsp:txXfrm>
    </dsp:sp>
    <dsp:sp modelId="{F827E4E0-C224-B144-B80F-F0DE94C86675}">
      <dsp:nvSpPr>
        <dsp:cNvPr id="0" name=""/>
        <dsp:cNvSpPr/>
      </dsp:nvSpPr>
      <dsp:spPr>
        <a:xfrm>
          <a:off x="733142" y="1285691"/>
          <a:ext cx="1407822" cy="1380853"/>
        </a:xfrm>
        <a:prstGeom prst="roundRect">
          <a:avLst>
            <a:gd name="adj" fmla="val 10000"/>
          </a:avLst>
        </a:prstGeom>
        <a:gradFill rotWithShape="0">
          <a:gsLst>
            <a:gs pos="0">
              <a:schemeClr val="accent3">
                <a:shade val="60000"/>
                <a:hueOff val="0"/>
                <a:satOff val="0"/>
                <a:lumOff val="0"/>
                <a:alphaOff val="0"/>
                <a:shade val="51000"/>
                <a:satMod val="130000"/>
              </a:schemeClr>
            </a:gs>
            <a:gs pos="80000">
              <a:schemeClr val="accent3">
                <a:shade val="60000"/>
                <a:hueOff val="0"/>
                <a:satOff val="0"/>
                <a:lumOff val="0"/>
                <a:alphaOff val="0"/>
                <a:shade val="93000"/>
                <a:satMod val="130000"/>
              </a:schemeClr>
            </a:gs>
            <a:gs pos="100000">
              <a:schemeClr val="accent3">
                <a:shade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t>OD</a:t>
          </a:r>
          <a:r>
            <a:rPr lang="zh-CN" altLang="en-US" sz="1200" kern="1200" dirty="0" smtClean="0"/>
            <a:t>对人流量期望</a:t>
          </a:r>
        </a:p>
        <a:p>
          <a:pPr lvl="0" algn="l" defTabSz="533400">
            <a:lnSpc>
              <a:spcPct val="90000"/>
            </a:lnSpc>
            <a:spcBef>
              <a:spcPct val="0"/>
            </a:spcBef>
            <a:spcAft>
              <a:spcPct val="35000"/>
            </a:spcAft>
          </a:pPr>
          <a:r>
            <a:rPr lang="en-US" altLang="en-US" sz="1200" b="1" kern="1200" dirty="0" smtClean="0"/>
            <a:t>  •</a:t>
          </a:r>
          <a:r>
            <a:rPr lang="en-US" altLang="en-US" sz="1200" kern="1200" dirty="0" smtClean="0"/>
            <a:t>  </a:t>
          </a:r>
          <a:r>
            <a:rPr lang="zh-CN" altLang="en-US" sz="1200" kern="1200" dirty="0" smtClean="0"/>
            <a:t>特定时间点</a:t>
          </a:r>
        </a:p>
        <a:p>
          <a:pPr lvl="0" algn="l" defTabSz="533400">
            <a:lnSpc>
              <a:spcPct val="90000"/>
            </a:lnSpc>
            <a:spcBef>
              <a:spcPct val="0"/>
            </a:spcBef>
            <a:spcAft>
              <a:spcPct val="35000"/>
            </a:spcAft>
          </a:pPr>
          <a:r>
            <a:rPr lang="en-US" altLang="zh-CN" sz="1200" b="1" kern="1200" dirty="0" smtClean="0"/>
            <a:t>  •</a:t>
          </a:r>
          <a:r>
            <a:rPr lang="en-US" altLang="zh-CN" sz="1200" kern="1200" dirty="0" smtClean="0"/>
            <a:t>  </a:t>
          </a:r>
          <a:r>
            <a:rPr lang="zh-CN" altLang="en-US" sz="1200" kern="1200" dirty="0" smtClean="0"/>
            <a:t>特定日期类型</a:t>
          </a:r>
          <a:endParaRPr lang="en-US" sz="1200" kern="1200" dirty="0"/>
        </a:p>
      </dsp:txBody>
      <dsp:txXfrm>
        <a:off x="773586" y="1326135"/>
        <a:ext cx="1326934" cy="1299965"/>
      </dsp:txXfrm>
    </dsp:sp>
    <dsp:sp modelId="{09F4D95D-AF4E-3547-9091-6DC90EC3B014}">
      <dsp:nvSpPr>
        <dsp:cNvPr id="0" name=""/>
        <dsp:cNvSpPr/>
      </dsp:nvSpPr>
      <dsp:spPr>
        <a:xfrm rot="17745630">
          <a:off x="1956393" y="1670530"/>
          <a:ext cx="652900" cy="23159"/>
        </a:xfrm>
        <a:custGeom>
          <a:avLst/>
          <a:gdLst/>
          <a:ahLst/>
          <a:cxnLst/>
          <a:rect l="0" t="0" r="0" b="0"/>
          <a:pathLst>
            <a:path>
              <a:moveTo>
                <a:pt x="0" y="11579"/>
              </a:moveTo>
              <a:lnTo>
                <a:pt x="652900" y="11579"/>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66521" y="1665787"/>
        <a:ext cx="32645" cy="32645"/>
      </dsp:txXfrm>
    </dsp:sp>
    <dsp:sp modelId="{5F56A2E7-968F-DB4D-9559-DBED7791DB90}">
      <dsp:nvSpPr>
        <dsp:cNvPr id="0" name=""/>
        <dsp:cNvSpPr/>
      </dsp:nvSpPr>
      <dsp:spPr>
        <a:xfrm>
          <a:off x="2424723" y="1106424"/>
          <a:ext cx="1369393" cy="563357"/>
        </a:xfrm>
        <a:prstGeom prst="roundRect">
          <a:avLst>
            <a:gd name="adj" fmla="val 10000"/>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altLang="en-US" sz="1000" kern="1200" dirty="0" smtClean="0"/>
            <a:t>受故障影响且起点或终点在故障区间内或附近</a:t>
          </a:r>
          <a:endParaRPr lang="en-US" sz="1000" kern="1200" dirty="0"/>
        </a:p>
      </dsp:txBody>
      <dsp:txXfrm>
        <a:off x="2441223" y="1122924"/>
        <a:ext cx="1336393" cy="530357"/>
      </dsp:txXfrm>
    </dsp:sp>
    <dsp:sp modelId="{6C5CA5B0-DCF1-AB4A-BAD9-B71F1AD7D6EC}">
      <dsp:nvSpPr>
        <dsp:cNvPr id="0" name=""/>
        <dsp:cNvSpPr/>
      </dsp:nvSpPr>
      <dsp:spPr>
        <a:xfrm rot="20268242">
          <a:off x="3769126" y="1249124"/>
          <a:ext cx="674470" cy="23159"/>
        </a:xfrm>
        <a:custGeom>
          <a:avLst/>
          <a:gdLst/>
          <a:ahLst/>
          <a:cxnLst/>
          <a:rect l="0" t="0" r="0" b="0"/>
          <a:pathLst>
            <a:path>
              <a:moveTo>
                <a:pt x="0" y="11579"/>
              </a:moveTo>
              <a:lnTo>
                <a:pt x="674470" y="11579"/>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89499" y="1243842"/>
        <a:ext cx="33723" cy="33723"/>
      </dsp:txXfrm>
    </dsp:sp>
    <dsp:sp modelId="{6FE882D7-32B8-154B-8A57-4D4ED676DA1B}">
      <dsp:nvSpPr>
        <dsp:cNvPr id="0" name=""/>
        <dsp:cNvSpPr/>
      </dsp:nvSpPr>
      <dsp:spPr>
        <a:xfrm>
          <a:off x="4418606" y="931892"/>
          <a:ext cx="805648" cy="402824"/>
        </a:xfrm>
        <a:prstGeom prst="roundRect">
          <a:avLst>
            <a:gd name="adj" fmla="val 10000"/>
          </a:avLst>
        </a:prstGeom>
        <a:gradFill rotWithShape="0">
          <a:gsLst>
            <a:gs pos="0">
              <a:schemeClr val="accent3">
                <a:tint val="99000"/>
                <a:hueOff val="0"/>
                <a:satOff val="0"/>
                <a:lumOff val="0"/>
                <a:alphaOff val="0"/>
                <a:shade val="51000"/>
                <a:satMod val="130000"/>
              </a:schemeClr>
            </a:gs>
            <a:gs pos="80000">
              <a:schemeClr val="accent3">
                <a:tint val="99000"/>
                <a:hueOff val="0"/>
                <a:satOff val="0"/>
                <a:lumOff val="0"/>
                <a:alphaOff val="0"/>
                <a:shade val="93000"/>
                <a:satMod val="130000"/>
              </a:schemeClr>
            </a:gs>
            <a:gs pos="100000">
              <a:schemeClr val="accent3">
                <a:tint val="99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站站停</a:t>
          </a:r>
          <a:endParaRPr lang="en-US" sz="1200" kern="1200" dirty="0"/>
        </a:p>
      </dsp:txBody>
      <dsp:txXfrm>
        <a:off x="4430404" y="943690"/>
        <a:ext cx="782052" cy="379228"/>
      </dsp:txXfrm>
    </dsp:sp>
    <dsp:sp modelId="{BFC02B21-0491-6940-86F1-1BDBC29526B1}">
      <dsp:nvSpPr>
        <dsp:cNvPr id="0" name=""/>
        <dsp:cNvSpPr/>
      </dsp:nvSpPr>
      <dsp:spPr>
        <a:xfrm rot="1082253">
          <a:off x="3777977" y="1478204"/>
          <a:ext cx="656768" cy="23159"/>
        </a:xfrm>
        <a:custGeom>
          <a:avLst/>
          <a:gdLst/>
          <a:ahLst/>
          <a:cxnLst/>
          <a:rect l="0" t="0" r="0" b="0"/>
          <a:pathLst>
            <a:path>
              <a:moveTo>
                <a:pt x="0" y="11579"/>
              </a:moveTo>
              <a:lnTo>
                <a:pt x="656768" y="11579"/>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89942" y="1473364"/>
        <a:ext cx="32838" cy="32838"/>
      </dsp:txXfrm>
    </dsp:sp>
    <dsp:sp modelId="{35FC473C-947A-4947-BE2D-BDD020742809}">
      <dsp:nvSpPr>
        <dsp:cNvPr id="0" name=""/>
        <dsp:cNvSpPr/>
      </dsp:nvSpPr>
      <dsp:spPr>
        <a:xfrm>
          <a:off x="4418606" y="1390052"/>
          <a:ext cx="843538" cy="402824"/>
        </a:xfrm>
        <a:prstGeom prst="roundRect">
          <a:avLst>
            <a:gd name="adj" fmla="val 10000"/>
          </a:avLst>
        </a:prstGeom>
        <a:gradFill rotWithShape="0">
          <a:gsLst>
            <a:gs pos="0">
              <a:schemeClr val="accent3">
                <a:tint val="99000"/>
                <a:hueOff val="0"/>
                <a:satOff val="0"/>
                <a:lumOff val="0"/>
                <a:alphaOff val="0"/>
                <a:shade val="51000"/>
                <a:satMod val="130000"/>
              </a:schemeClr>
            </a:gs>
            <a:gs pos="80000">
              <a:schemeClr val="accent3">
                <a:tint val="99000"/>
                <a:hueOff val="0"/>
                <a:satOff val="0"/>
                <a:lumOff val="0"/>
                <a:alphaOff val="0"/>
                <a:shade val="93000"/>
                <a:satMod val="130000"/>
              </a:schemeClr>
            </a:gs>
            <a:gs pos="100000">
              <a:schemeClr val="accent3">
                <a:tint val="99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特殊接驳</a:t>
          </a:r>
          <a:endParaRPr lang="en-US" sz="1200" kern="1200" dirty="0"/>
        </a:p>
      </dsp:txBody>
      <dsp:txXfrm>
        <a:off x="4430404" y="1401850"/>
        <a:ext cx="819942" cy="379228"/>
      </dsp:txXfrm>
    </dsp:sp>
    <dsp:sp modelId="{EDDB1A6A-CC8F-9547-A0F0-6C8247862B20}">
      <dsp:nvSpPr>
        <dsp:cNvPr id="0" name=""/>
        <dsp:cNvSpPr/>
      </dsp:nvSpPr>
      <dsp:spPr>
        <a:xfrm rot="390981">
          <a:off x="2140002" y="1981458"/>
          <a:ext cx="298195" cy="23159"/>
        </a:xfrm>
        <a:custGeom>
          <a:avLst/>
          <a:gdLst/>
          <a:ahLst/>
          <a:cxnLst/>
          <a:rect l="0" t="0" r="0" b="0"/>
          <a:pathLst>
            <a:path>
              <a:moveTo>
                <a:pt x="0" y="11579"/>
              </a:moveTo>
              <a:lnTo>
                <a:pt x="298195" y="11579"/>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81645" y="1985583"/>
        <a:ext cx="14909" cy="14909"/>
      </dsp:txXfrm>
    </dsp:sp>
    <dsp:sp modelId="{0E5E5F72-54C8-544C-9A0C-E2136DD4F94A}">
      <dsp:nvSpPr>
        <dsp:cNvPr id="0" name=""/>
        <dsp:cNvSpPr/>
      </dsp:nvSpPr>
      <dsp:spPr>
        <a:xfrm>
          <a:off x="2437234" y="1728280"/>
          <a:ext cx="1335765" cy="563357"/>
        </a:xfrm>
        <a:prstGeom prst="roundRect">
          <a:avLst>
            <a:gd name="adj" fmla="val 10000"/>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altLang="en-US" sz="1000" kern="1200" dirty="0" smtClean="0"/>
            <a:t>受故障影响且起点和终点都离故障区间较远</a:t>
          </a:r>
          <a:endParaRPr lang="en-US" sz="1000" kern="1200" dirty="0"/>
        </a:p>
      </dsp:txBody>
      <dsp:txXfrm>
        <a:off x="2453734" y="1744780"/>
        <a:ext cx="1302765" cy="530357"/>
      </dsp:txXfrm>
    </dsp:sp>
    <dsp:sp modelId="{F254A856-24C5-B54D-BBD8-5531F9CDD4F3}">
      <dsp:nvSpPr>
        <dsp:cNvPr id="0" name=""/>
        <dsp:cNvSpPr/>
      </dsp:nvSpPr>
      <dsp:spPr>
        <a:xfrm rot="247466">
          <a:off x="3772162" y="2021656"/>
          <a:ext cx="647282" cy="23159"/>
        </a:xfrm>
        <a:custGeom>
          <a:avLst/>
          <a:gdLst/>
          <a:ahLst/>
          <a:cxnLst/>
          <a:rect l="0" t="0" r="0" b="0"/>
          <a:pathLst>
            <a:path>
              <a:moveTo>
                <a:pt x="0" y="11579"/>
              </a:moveTo>
              <a:lnTo>
                <a:pt x="647282" y="11579"/>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79621" y="2017054"/>
        <a:ext cx="32364" cy="32364"/>
      </dsp:txXfrm>
    </dsp:sp>
    <dsp:sp modelId="{4F0BEAAB-4C2F-FD4F-8749-A4CBD59983D2}">
      <dsp:nvSpPr>
        <dsp:cNvPr id="0" name=""/>
        <dsp:cNvSpPr/>
      </dsp:nvSpPr>
      <dsp:spPr>
        <a:xfrm>
          <a:off x="4418606" y="1855101"/>
          <a:ext cx="805648" cy="402824"/>
        </a:xfrm>
        <a:prstGeom prst="roundRect">
          <a:avLst>
            <a:gd name="adj" fmla="val 10000"/>
          </a:avLst>
        </a:prstGeom>
        <a:gradFill rotWithShape="0">
          <a:gsLst>
            <a:gs pos="0">
              <a:schemeClr val="accent3">
                <a:tint val="99000"/>
                <a:hueOff val="0"/>
                <a:satOff val="0"/>
                <a:lumOff val="0"/>
                <a:alphaOff val="0"/>
                <a:shade val="51000"/>
                <a:satMod val="130000"/>
              </a:schemeClr>
            </a:gs>
            <a:gs pos="80000">
              <a:schemeClr val="accent3">
                <a:tint val="99000"/>
                <a:hueOff val="0"/>
                <a:satOff val="0"/>
                <a:lumOff val="0"/>
                <a:alphaOff val="0"/>
                <a:shade val="93000"/>
                <a:satMod val="130000"/>
              </a:schemeClr>
            </a:gs>
            <a:gs pos="100000">
              <a:schemeClr val="accent3">
                <a:tint val="99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大站车</a:t>
          </a:r>
          <a:endParaRPr lang="en-US" sz="1200" kern="1200" dirty="0"/>
        </a:p>
      </dsp:txBody>
      <dsp:txXfrm>
        <a:off x="4430404" y="1866899"/>
        <a:ext cx="782052" cy="379228"/>
      </dsp:txXfrm>
    </dsp:sp>
    <dsp:sp modelId="{0042F597-7F3D-3A40-8E5D-41A6E6705FB8}">
      <dsp:nvSpPr>
        <dsp:cNvPr id="0" name=""/>
        <dsp:cNvSpPr/>
      </dsp:nvSpPr>
      <dsp:spPr>
        <a:xfrm rot="4155704">
          <a:off x="1902544" y="2309750"/>
          <a:ext cx="738258" cy="23159"/>
        </a:xfrm>
        <a:custGeom>
          <a:avLst/>
          <a:gdLst/>
          <a:ahLst/>
          <a:cxnLst/>
          <a:rect l="0" t="0" r="0" b="0"/>
          <a:pathLst>
            <a:path>
              <a:moveTo>
                <a:pt x="0" y="11579"/>
              </a:moveTo>
              <a:lnTo>
                <a:pt x="738258" y="11579"/>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53217" y="2302873"/>
        <a:ext cx="36912" cy="36912"/>
      </dsp:txXfrm>
    </dsp:sp>
    <dsp:sp modelId="{62761559-CE36-AC4B-8777-45B1C3C945F5}">
      <dsp:nvSpPr>
        <dsp:cNvPr id="0" name=""/>
        <dsp:cNvSpPr/>
      </dsp:nvSpPr>
      <dsp:spPr>
        <a:xfrm>
          <a:off x="2402382" y="2369363"/>
          <a:ext cx="1408177" cy="594359"/>
        </a:xfrm>
        <a:prstGeom prst="roundRect">
          <a:avLst>
            <a:gd name="adj" fmla="val 10000"/>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altLang="en-US" sz="1000" kern="1200" dirty="0" smtClean="0"/>
            <a:t>不经故障区间或有其他便捷路径不受故障影响</a:t>
          </a:r>
          <a:endParaRPr lang="en-US" sz="1000" kern="1200" dirty="0"/>
        </a:p>
      </dsp:txBody>
      <dsp:txXfrm>
        <a:off x="2419790" y="2386771"/>
        <a:ext cx="1373361" cy="5595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0B0CC-6431-3F44-A77F-0BD5C8BEC4F3}">
      <dsp:nvSpPr>
        <dsp:cNvPr id="0" name=""/>
        <dsp:cNvSpPr/>
      </dsp:nvSpPr>
      <dsp:spPr>
        <a:xfrm>
          <a:off x="408463" y="63673"/>
          <a:ext cx="1041061" cy="1041061"/>
        </a:xfrm>
        <a:prstGeom prst="pie">
          <a:avLst>
            <a:gd name="adj1" fmla="val 162000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客流预测</a:t>
          </a:r>
          <a:endParaRPr lang="en-US" sz="1050" kern="1200" dirty="0"/>
        </a:p>
      </dsp:txBody>
      <dsp:txXfrm>
        <a:off x="961093" y="279446"/>
        <a:ext cx="384201" cy="285052"/>
      </dsp:txXfrm>
    </dsp:sp>
    <dsp:sp modelId="{FFAB193B-AFDA-544C-9A07-2F1155D51C58}">
      <dsp:nvSpPr>
        <dsp:cNvPr id="0" name=""/>
        <dsp:cNvSpPr/>
      </dsp:nvSpPr>
      <dsp:spPr>
        <a:xfrm>
          <a:off x="408463" y="98623"/>
          <a:ext cx="1041061" cy="1041061"/>
        </a:xfrm>
        <a:prstGeom prst="pie">
          <a:avLst>
            <a:gd name="adj1" fmla="val 0"/>
            <a:gd name="adj2" fmla="val 5400000"/>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线路设计</a:t>
          </a:r>
          <a:endParaRPr lang="en-US" sz="1050" kern="1200" dirty="0"/>
        </a:p>
      </dsp:txBody>
      <dsp:txXfrm>
        <a:off x="961093" y="638860"/>
        <a:ext cx="384201" cy="285052"/>
      </dsp:txXfrm>
    </dsp:sp>
    <dsp:sp modelId="{FD7A8A3E-0714-3F4E-AC51-22BC4F075428}">
      <dsp:nvSpPr>
        <dsp:cNvPr id="0" name=""/>
        <dsp:cNvSpPr/>
      </dsp:nvSpPr>
      <dsp:spPr>
        <a:xfrm>
          <a:off x="373513" y="98623"/>
          <a:ext cx="1041061" cy="1041061"/>
        </a:xfrm>
        <a:prstGeom prst="pie">
          <a:avLst>
            <a:gd name="adj1" fmla="val 5400000"/>
            <a:gd name="adj2" fmla="val 108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车辆调配</a:t>
          </a:r>
          <a:endParaRPr lang="en-US" sz="1050" kern="1200" dirty="0"/>
        </a:p>
      </dsp:txBody>
      <dsp:txXfrm>
        <a:off x="477743" y="638860"/>
        <a:ext cx="384201" cy="285052"/>
      </dsp:txXfrm>
    </dsp:sp>
    <dsp:sp modelId="{B1C8DB31-24A3-FA49-9404-34C2E600F261}">
      <dsp:nvSpPr>
        <dsp:cNvPr id="0" name=""/>
        <dsp:cNvSpPr/>
      </dsp:nvSpPr>
      <dsp:spPr>
        <a:xfrm>
          <a:off x="373513" y="63673"/>
          <a:ext cx="1041061" cy="1041061"/>
        </a:xfrm>
        <a:prstGeom prst="pie">
          <a:avLst>
            <a:gd name="adj1" fmla="val 108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zh-CN" altLang="en-US" sz="1050" kern="1200" dirty="0" smtClean="0"/>
            <a:t>处理评价</a:t>
          </a:r>
          <a:endParaRPr lang="en-US" sz="1050" kern="1200" dirty="0"/>
        </a:p>
      </dsp:txBody>
      <dsp:txXfrm>
        <a:off x="477743" y="279446"/>
        <a:ext cx="384201" cy="285052"/>
      </dsp:txXfrm>
    </dsp:sp>
    <dsp:sp modelId="{953E1E69-C12E-204C-92B6-4870D31D6D75}">
      <dsp:nvSpPr>
        <dsp:cNvPr id="0" name=""/>
        <dsp:cNvSpPr/>
      </dsp:nvSpPr>
      <dsp:spPr>
        <a:xfrm>
          <a:off x="344017" y="-772"/>
          <a:ext cx="1169954" cy="1169954"/>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0A14A6C-80FD-1441-9CB4-ED3C9BCCB028}">
      <dsp:nvSpPr>
        <dsp:cNvPr id="0" name=""/>
        <dsp:cNvSpPr/>
      </dsp:nvSpPr>
      <dsp:spPr>
        <a:xfrm>
          <a:off x="344017" y="34177"/>
          <a:ext cx="1169954" cy="1169954"/>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6AC4F1-635E-8E48-88C4-F6826D8A1797}">
      <dsp:nvSpPr>
        <dsp:cNvPr id="0" name=""/>
        <dsp:cNvSpPr/>
      </dsp:nvSpPr>
      <dsp:spPr>
        <a:xfrm>
          <a:off x="309067" y="34177"/>
          <a:ext cx="1169954" cy="1169954"/>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E3C60F5-70CB-A149-84EF-A69FF9D6395C}">
      <dsp:nvSpPr>
        <dsp:cNvPr id="0" name=""/>
        <dsp:cNvSpPr/>
      </dsp:nvSpPr>
      <dsp:spPr>
        <a:xfrm>
          <a:off x="309067" y="-772"/>
          <a:ext cx="1169954" cy="1169954"/>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099" cy="496967"/>
          </a:xfrm>
          <a:prstGeom prst="rect">
            <a:avLst/>
          </a:prstGeom>
        </p:spPr>
        <p:txBody>
          <a:bodyPr vert="horz" lIns="91833" tIns="45917" rIns="91833" bIns="45917" rtlCol="0"/>
          <a:lstStyle>
            <a:lvl1pPr algn="l">
              <a:defRPr sz="1200"/>
            </a:lvl1pPr>
          </a:lstStyle>
          <a:p>
            <a:endParaRPr lang="en-US"/>
          </a:p>
        </p:txBody>
      </p:sp>
      <p:sp>
        <p:nvSpPr>
          <p:cNvPr id="3" name="Date Placeholder 2"/>
          <p:cNvSpPr>
            <a:spLocks noGrp="1"/>
          </p:cNvSpPr>
          <p:nvPr>
            <p:ph type="dt" sz="quarter" idx="1"/>
          </p:nvPr>
        </p:nvSpPr>
        <p:spPr>
          <a:xfrm>
            <a:off x="3854940" y="1"/>
            <a:ext cx="2949099" cy="496967"/>
          </a:xfrm>
          <a:prstGeom prst="rect">
            <a:avLst/>
          </a:prstGeom>
        </p:spPr>
        <p:txBody>
          <a:bodyPr vert="horz" lIns="91833" tIns="45917" rIns="91833" bIns="45917" rtlCol="0"/>
          <a:lstStyle>
            <a:lvl1pPr algn="r">
              <a:defRPr sz="1200"/>
            </a:lvl1pPr>
          </a:lstStyle>
          <a:p>
            <a:fld id="{74512292-DAEC-4279-8B4E-FDC36AAD0B9C}" type="datetimeFigureOut">
              <a:rPr lang="en-US" smtClean="0"/>
              <a:t>10/22/15</a:t>
            </a:fld>
            <a:endParaRPr lang="en-US"/>
          </a:p>
        </p:txBody>
      </p:sp>
      <p:sp>
        <p:nvSpPr>
          <p:cNvPr id="4" name="Footer Placeholder 3"/>
          <p:cNvSpPr>
            <a:spLocks noGrp="1"/>
          </p:cNvSpPr>
          <p:nvPr>
            <p:ph type="ftr" sz="quarter" idx="2"/>
          </p:nvPr>
        </p:nvSpPr>
        <p:spPr>
          <a:xfrm>
            <a:off x="0" y="9440647"/>
            <a:ext cx="2949099" cy="496967"/>
          </a:xfrm>
          <a:prstGeom prst="rect">
            <a:avLst/>
          </a:prstGeom>
        </p:spPr>
        <p:txBody>
          <a:bodyPr vert="horz" lIns="91833" tIns="45917" rIns="91833" bIns="45917" rtlCol="0" anchor="b"/>
          <a:lstStyle>
            <a:lvl1pPr algn="l">
              <a:defRPr sz="1200"/>
            </a:lvl1pPr>
          </a:lstStyle>
          <a:p>
            <a:endParaRPr lang="en-US"/>
          </a:p>
        </p:txBody>
      </p:sp>
      <p:sp>
        <p:nvSpPr>
          <p:cNvPr id="5" name="Slide Number Placeholder 4"/>
          <p:cNvSpPr>
            <a:spLocks noGrp="1"/>
          </p:cNvSpPr>
          <p:nvPr>
            <p:ph type="sldNum" sz="quarter" idx="3"/>
          </p:nvPr>
        </p:nvSpPr>
        <p:spPr>
          <a:xfrm>
            <a:off x="3854940" y="9440647"/>
            <a:ext cx="2949099" cy="496967"/>
          </a:xfrm>
          <a:prstGeom prst="rect">
            <a:avLst/>
          </a:prstGeom>
        </p:spPr>
        <p:txBody>
          <a:bodyPr vert="horz" lIns="91833" tIns="45917" rIns="91833" bIns="45917" rtlCol="0" anchor="b"/>
          <a:lstStyle>
            <a:lvl1pPr algn="r">
              <a:defRPr sz="1200"/>
            </a:lvl1pPr>
          </a:lstStyle>
          <a:p>
            <a:fld id="{7793618F-01DD-4757-9F40-5A32A2CA23C3}" type="slidenum">
              <a:rPr lang="en-US" smtClean="0"/>
              <a:t>‹#›</a:t>
            </a:fld>
            <a:endParaRPr lang="en-US"/>
          </a:p>
        </p:txBody>
      </p:sp>
    </p:spTree>
    <p:extLst>
      <p:ext uri="{BB962C8B-B14F-4D97-AF65-F5344CB8AC3E}">
        <p14:creationId xmlns:p14="http://schemas.microsoft.com/office/powerpoint/2010/main" val="2607554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099" cy="496967"/>
          </a:xfrm>
          <a:prstGeom prst="rect">
            <a:avLst/>
          </a:prstGeom>
        </p:spPr>
        <p:txBody>
          <a:bodyPr vert="horz" lIns="91833" tIns="45917" rIns="91833" bIns="45917" rtlCol="0"/>
          <a:lstStyle>
            <a:lvl1pPr algn="l">
              <a:defRPr sz="1200"/>
            </a:lvl1pPr>
          </a:lstStyle>
          <a:p>
            <a:endParaRPr lang="zh-CN" altLang="en-US"/>
          </a:p>
        </p:txBody>
      </p:sp>
      <p:sp>
        <p:nvSpPr>
          <p:cNvPr id="3" name="Date Placeholder 2"/>
          <p:cNvSpPr>
            <a:spLocks noGrp="1"/>
          </p:cNvSpPr>
          <p:nvPr>
            <p:ph type="dt" idx="1"/>
          </p:nvPr>
        </p:nvSpPr>
        <p:spPr>
          <a:xfrm>
            <a:off x="3854940" y="1"/>
            <a:ext cx="2949099" cy="496967"/>
          </a:xfrm>
          <a:prstGeom prst="rect">
            <a:avLst/>
          </a:prstGeom>
        </p:spPr>
        <p:txBody>
          <a:bodyPr vert="horz" lIns="91833" tIns="45917" rIns="91833" bIns="45917" rtlCol="0"/>
          <a:lstStyle>
            <a:lvl1pPr algn="r">
              <a:defRPr sz="1200"/>
            </a:lvl1pPr>
          </a:lstStyle>
          <a:p>
            <a:fld id="{0DD8477B-35F6-4952-A7B4-C79FC2389975}" type="datetimeFigureOut">
              <a:rPr lang="zh-CN" altLang="en-US" smtClean="0"/>
              <a:t>15/10/22</a:t>
            </a:fld>
            <a:endParaRPr lang="zh-CN" altLang="en-US"/>
          </a:p>
        </p:txBody>
      </p:sp>
      <p:sp>
        <p:nvSpPr>
          <p:cNvPr id="4" name="Slide Image Placeholder 3"/>
          <p:cNvSpPr>
            <a:spLocks noGrp="1" noRot="1" noChangeAspect="1"/>
          </p:cNvSpPr>
          <p:nvPr>
            <p:ph type="sldImg" idx="2"/>
          </p:nvPr>
        </p:nvSpPr>
        <p:spPr>
          <a:xfrm>
            <a:off x="92075" y="746125"/>
            <a:ext cx="6621463" cy="3725863"/>
          </a:xfrm>
          <a:prstGeom prst="rect">
            <a:avLst/>
          </a:prstGeom>
          <a:noFill/>
          <a:ln w="12700">
            <a:solidFill>
              <a:prstClr val="black"/>
            </a:solidFill>
          </a:ln>
        </p:spPr>
        <p:txBody>
          <a:bodyPr vert="horz" lIns="91833" tIns="45917" rIns="91833" bIns="45917" rtlCol="0" anchor="ctr"/>
          <a:lstStyle/>
          <a:p>
            <a:endParaRPr lang="zh-CN" altLang="en-US"/>
          </a:p>
        </p:txBody>
      </p:sp>
      <p:sp>
        <p:nvSpPr>
          <p:cNvPr id="5" name="Notes Placeholder 4"/>
          <p:cNvSpPr>
            <a:spLocks noGrp="1"/>
          </p:cNvSpPr>
          <p:nvPr>
            <p:ph type="body" sz="quarter" idx="3"/>
          </p:nvPr>
        </p:nvSpPr>
        <p:spPr>
          <a:xfrm>
            <a:off x="680562" y="4721186"/>
            <a:ext cx="5444490" cy="4472703"/>
          </a:xfrm>
          <a:prstGeom prst="rect">
            <a:avLst/>
          </a:prstGeom>
        </p:spPr>
        <p:txBody>
          <a:bodyPr vert="horz" lIns="91833" tIns="45917" rIns="91833" bIns="45917"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9440647"/>
            <a:ext cx="2949099" cy="496967"/>
          </a:xfrm>
          <a:prstGeom prst="rect">
            <a:avLst/>
          </a:prstGeom>
        </p:spPr>
        <p:txBody>
          <a:bodyPr vert="horz" lIns="91833" tIns="45917" rIns="91833" bIns="45917"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54940" y="9440647"/>
            <a:ext cx="2949099" cy="496967"/>
          </a:xfrm>
          <a:prstGeom prst="rect">
            <a:avLst/>
          </a:prstGeom>
        </p:spPr>
        <p:txBody>
          <a:bodyPr vert="horz" lIns="91833" tIns="45917" rIns="91833" bIns="45917" rtlCol="0" anchor="b"/>
          <a:lstStyle>
            <a:lvl1pPr algn="r">
              <a:defRPr sz="1200"/>
            </a:lvl1pPr>
          </a:lstStyle>
          <a:p>
            <a:fld id="{10A821A9-BC5B-4BEC-8317-C224704E6205}" type="slidenum">
              <a:rPr lang="zh-CN" altLang="en-US" smtClean="0"/>
              <a:t>‹#›</a:t>
            </a:fld>
            <a:endParaRPr lang="zh-CN" altLang="en-US"/>
          </a:p>
        </p:txBody>
      </p:sp>
    </p:spTree>
    <p:extLst>
      <p:ext uri="{BB962C8B-B14F-4D97-AF65-F5344CB8AC3E}">
        <p14:creationId xmlns:p14="http://schemas.microsoft.com/office/powerpoint/2010/main" val="389143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0A821A9-BC5B-4BEC-8317-C224704E6205}" type="slidenum">
              <a:rPr lang="zh-CN" altLang="en-US" smtClean="0"/>
              <a:t>11</a:t>
            </a:fld>
            <a:endParaRPr lang="zh-CN" altLang="en-US"/>
          </a:p>
        </p:txBody>
      </p:sp>
    </p:spTree>
    <p:extLst>
      <p:ext uri="{BB962C8B-B14F-4D97-AF65-F5344CB8AC3E}">
        <p14:creationId xmlns:p14="http://schemas.microsoft.com/office/powerpoint/2010/main" val="2697989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0A821A9-BC5B-4BEC-8317-C224704E6205}" type="slidenum">
              <a:rPr lang="zh-CN" altLang="en-US" smtClean="0"/>
              <a:t>12</a:t>
            </a:fld>
            <a:endParaRPr lang="zh-CN" altLang="en-US"/>
          </a:p>
        </p:txBody>
      </p:sp>
    </p:spTree>
    <p:extLst>
      <p:ext uri="{BB962C8B-B14F-4D97-AF65-F5344CB8AC3E}">
        <p14:creationId xmlns:p14="http://schemas.microsoft.com/office/powerpoint/2010/main" val="2697989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875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8388424" y="4515966"/>
            <a:ext cx="755576" cy="62753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olded Corner 8"/>
          <p:cNvSpPr/>
          <p:nvPr userDrawn="1"/>
        </p:nvSpPr>
        <p:spPr>
          <a:xfrm>
            <a:off x="0" y="1"/>
            <a:ext cx="9144000" cy="5143499"/>
          </a:xfrm>
          <a:prstGeom prst="foldedCorner">
            <a:avLst>
              <a:gd name="adj" fmla="val 10591"/>
            </a:avLst>
          </a:prstGeom>
          <a:solidFill>
            <a:schemeClr val="bg1"/>
          </a:solidFill>
          <a:ln w="12700">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userDrawn="1"/>
        </p:nvSpPr>
        <p:spPr>
          <a:xfrm>
            <a:off x="8802724" y="4887039"/>
            <a:ext cx="377788" cy="276999"/>
          </a:xfrm>
          <a:prstGeom prst="rect">
            <a:avLst/>
          </a:prstGeom>
          <a:noFill/>
        </p:spPr>
        <p:txBody>
          <a:bodyPr wrap="square" lIns="0" tIns="0" rIns="0" bIns="0" rtlCol="0">
            <a:noAutofit/>
          </a:bodyPr>
          <a:lstStyle/>
          <a:p>
            <a:pPr algn="ctr"/>
            <a:fld id="{9C44625B-EB90-4B71-A804-A816CBA6CB12}" type="slidenum">
              <a:rPr lang="zh-CN" altLang="en-US" sz="900" b="1" smtClean="0">
                <a:solidFill>
                  <a:schemeClr val="bg1"/>
                </a:solidFill>
                <a:latin typeface="+mj-lt"/>
              </a:rPr>
              <a:pPr algn="ctr"/>
              <a:t>‹#›</a:t>
            </a:fld>
            <a:endParaRPr lang="zh-CN" altLang="en-US" sz="900" b="1" dirty="0">
              <a:solidFill>
                <a:schemeClr val="bg1"/>
              </a:solidFill>
              <a:latin typeface="+mj-lt"/>
            </a:endParaRPr>
          </a:p>
        </p:txBody>
      </p:sp>
    </p:spTree>
    <p:extLst>
      <p:ext uri="{BB962C8B-B14F-4D97-AF65-F5344CB8AC3E}">
        <p14:creationId xmlns:p14="http://schemas.microsoft.com/office/powerpoint/2010/main" val="19349588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167946"/>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diagramData" Target="../diagrams/data2.xml"/><Relationship Id="rId7" Type="http://schemas.openxmlformats.org/officeDocument/2006/relationships/diagramLayout" Target="../diagrams/layout2.xml"/><Relationship Id="rId8" Type="http://schemas.openxmlformats.org/officeDocument/2006/relationships/diagramQuickStyle" Target="../diagrams/quickStyle2.xml"/><Relationship Id="rId9" Type="http://schemas.openxmlformats.org/officeDocument/2006/relationships/diagramColors" Target="../diagrams/colors2.xml"/><Relationship Id="rId10"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4.xml.rels><?xml version="1.0" encoding="UTF-8" standalone="yes"?>
<Relationships xmlns="http://schemas.openxmlformats.org/package/2006/relationships"><Relationship Id="rId11" Type="http://schemas.openxmlformats.org/officeDocument/2006/relationships/diagramColors" Target="../diagrams/colors4.xml"/><Relationship Id="rId12"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diagramData" Target="../diagrams/data4.xml"/><Relationship Id="rId9" Type="http://schemas.openxmlformats.org/officeDocument/2006/relationships/diagramLayout" Target="../diagrams/layout4.xml"/><Relationship Id="rId10"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4" Type="http://schemas.openxmlformats.org/officeDocument/2006/relationships/diagramData" Target="../diagrams/data5.xml"/><Relationship Id="rId5" Type="http://schemas.openxmlformats.org/officeDocument/2006/relationships/diagramLayout" Target="../diagrams/layout5.xml"/><Relationship Id="rId6" Type="http://schemas.openxmlformats.org/officeDocument/2006/relationships/diagramQuickStyle" Target="../diagrams/quickStyle5.xml"/><Relationship Id="rId7" Type="http://schemas.openxmlformats.org/officeDocument/2006/relationships/diagramColors" Target="../diagrams/colors5.xml"/><Relationship Id="rId8"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diagramData" Target="../diagrams/data6.xml"/><Relationship Id="rId5" Type="http://schemas.openxmlformats.org/officeDocument/2006/relationships/diagramLayout" Target="../diagrams/layout6.xml"/><Relationship Id="rId6" Type="http://schemas.openxmlformats.org/officeDocument/2006/relationships/diagramQuickStyle" Target="../diagrams/quickStyle6.xml"/><Relationship Id="rId7" Type="http://schemas.openxmlformats.org/officeDocument/2006/relationships/diagramColors" Target="../diagrams/colors6.xml"/><Relationship Id="rId8"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8.xml.rels><?xml version="1.0" encoding="UTF-8" standalone="yes"?>
<Relationships xmlns="http://schemas.openxmlformats.org/package/2006/relationships"><Relationship Id="rId11" Type="http://schemas.openxmlformats.org/officeDocument/2006/relationships/diagramColors" Target="../diagrams/colors9.xml"/><Relationship Id="rId12"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8" Type="http://schemas.openxmlformats.org/officeDocument/2006/relationships/diagramData" Target="../diagrams/data9.xml"/><Relationship Id="rId9" Type="http://schemas.openxmlformats.org/officeDocument/2006/relationships/diagramLayout" Target="../diagrams/layout9.xml"/><Relationship Id="rId10"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4.xml"/><Relationship Id="rId4" Type="http://schemas.openxmlformats.org/officeDocument/2006/relationships/diagramLayout" Target="../diagrams/layout14.xml"/><Relationship Id="rId5" Type="http://schemas.openxmlformats.org/officeDocument/2006/relationships/diagramQuickStyle" Target="../diagrams/quickStyle14.xml"/><Relationship Id="rId6" Type="http://schemas.openxmlformats.org/officeDocument/2006/relationships/diagramColors" Target="../diagrams/colors14.xml"/><Relationship Id="rId7" Type="http://schemas.microsoft.com/office/2007/relationships/diagramDrawing" Target="../diagrams/drawing14.xml"/><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slideLayout" Target="../slideLayouts/slideLayout2.xml"/><Relationship Id="rId8" Type="http://schemas.openxmlformats.org/officeDocument/2006/relationships/image" Target="../media/image2.jpeg"/><Relationship Id="rId9" Type="http://schemas.openxmlformats.org/officeDocument/2006/relationships/image" Target="../media/image22.png"/><Relationship Id="rId1" Type="http://schemas.openxmlformats.org/officeDocument/2006/relationships/tags" Target="../tags/tag1.xml"/><Relationship Id="rId2" Type="http://schemas.openxmlformats.org/officeDocument/2006/relationships/tags" Target="../tags/tag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22.pn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150.png"/></Relationships>
</file>

<file path=ppt/slides/_rels/slide36.xml.rels><?xml version="1.0" encoding="UTF-8" standalone="yes"?>
<Relationships xmlns="http://schemas.openxmlformats.org/package/2006/relationships"><Relationship Id="rId11" Type="http://schemas.openxmlformats.org/officeDocument/2006/relationships/tags" Target="../tags/tag19.xml"/><Relationship Id="rId12" Type="http://schemas.openxmlformats.org/officeDocument/2006/relationships/slideLayout" Target="../slideLayouts/slideLayout2.xml"/><Relationship Id="rId13" Type="http://schemas.openxmlformats.org/officeDocument/2006/relationships/image" Target="../media/image2.jpeg"/><Relationship Id="rId1" Type="http://schemas.openxmlformats.org/officeDocument/2006/relationships/tags" Target="../tags/tag9.xml"/><Relationship Id="rId2" Type="http://schemas.openxmlformats.org/officeDocument/2006/relationships/tags" Target="../tags/tag10.xml"/><Relationship Id="rId3" Type="http://schemas.openxmlformats.org/officeDocument/2006/relationships/tags" Target="../tags/tag11.xml"/><Relationship Id="rId4" Type="http://schemas.openxmlformats.org/officeDocument/2006/relationships/tags" Target="../tags/tag12.xml"/><Relationship Id="rId5" Type="http://schemas.openxmlformats.org/officeDocument/2006/relationships/tags" Target="../tags/tag13.xml"/><Relationship Id="rId6" Type="http://schemas.openxmlformats.org/officeDocument/2006/relationships/tags" Target="../tags/tag14.xml"/><Relationship Id="rId7" Type="http://schemas.openxmlformats.org/officeDocument/2006/relationships/tags" Target="../tags/tag15.xml"/><Relationship Id="rId8" Type="http://schemas.openxmlformats.org/officeDocument/2006/relationships/tags" Target="../tags/tag16.xml"/><Relationship Id="rId9" Type="http://schemas.openxmlformats.org/officeDocument/2006/relationships/tags" Target="../tags/tag17.xml"/><Relationship Id="rId10" Type="http://schemas.openxmlformats.org/officeDocument/2006/relationships/tags" Target="../tags/tag18.xml"/></Relationships>
</file>

<file path=ppt/slides/_rels/slide37.xml.rels><?xml version="1.0" encoding="UTF-8" standalone="yes"?>
<Relationships xmlns="http://schemas.openxmlformats.org/package/2006/relationships"><Relationship Id="rId3" Type="http://schemas.openxmlformats.org/officeDocument/2006/relationships/tags" Target="../tags/tag22.xml"/><Relationship Id="rId4" Type="http://schemas.openxmlformats.org/officeDocument/2006/relationships/tags" Target="../tags/tag23.xml"/><Relationship Id="rId5" Type="http://schemas.openxmlformats.org/officeDocument/2006/relationships/tags" Target="../tags/tag24.xml"/><Relationship Id="rId6" Type="http://schemas.openxmlformats.org/officeDocument/2006/relationships/tags" Target="../tags/tag25.xml"/><Relationship Id="rId7" Type="http://schemas.openxmlformats.org/officeDocument/2006/relationships/tags" Target="../tags/tag26.xml"/><Relationship Id="rId8" Type="http://schemas.openxmlformats.org/officeDocument/2006/relationships/slideLayout" Target="../slideLayouts/slideLayout2.xml"/><Relationship Id="rId9" Type="http://schemas.openxmlformats.org/officeDocument/2006/relationships/image" Target="../media/image2.jpeg"/><Relationship Id="rId1" Type="http://schemas.openxmlformats.org/officeDocument/2006/relationships/tags" Target="../tags/tag20.xml"/><Relationship Id="rId2" Type="http://schemas.openxmlformats.org/officeDocument/2006/relationships/tags" Target="../tags/tag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bwMode="gray">
          <a:xfrm>
            <a:off x="179512" y="2927513"/>
            <a:ext cx="9001000" cy="1228413"/>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rtl="0" eaLnBrk="0" fontAlgn="base" hangingPunct="0">
              <a:lnSpc>
                <a:spcPct val="85000"/>
              </a:lnSpc>
              <a:spcBef>
                <a:spcPct val="0"/>
              </a:spcBef>
              <a:spcAft>
                <a:spcPct val="0"/>
              </a:spcAft>
              <a:defRPr lang="en-US" sz="2800" b="0" kern="1200" baseline="0">
                <a:solidFill>
                  <a:schemeClr val="tx2"/>
                </a:solidFill>
                <a:latin typeface="+mj-lt"/>
                <a:ea typeface="+mj-ea"/>
                <a:cs typeface="Times New Roman" pitchFamily="18" charset="0"/>
              </a:defRPr>
            </a:lvl1pPr>
            <a:lvl2pPr algn="l" rtl="0" eaLnBrk="0" fontAlgn="base" hangingPunct="0">
              <a:lnSpc>
                <a:spcPts val="2600"/>
              </a:lnSpc>
              <a:spcBef>
                <a:spcPct val="0"/>
              </a:spcBef>
              <a:spcAft>
                <a:spcPct val="0"/>
              </a:spcAft>
              <a:defRPr sz="2400" b="1">
                <a:solidFill>
                  <a:schemeClr val="tx2"/>
                </a:solidFill>
                <a:latin typeface="Arial" charset="0"/>
              </a:defRPr>
            </a:lvl2pPr>
            <a:lvl3pPr algn="l" rtl="0" eaLnBrk="0" fontAlgn="base" hangingPunct="0">
              <a:lnSpc>
                <a:spcPts val="2600"/>
              </a:lnSpc>
              <a:spcBef>
                <a:spcPct val="0"/>
              </a:spcBef>
              <a:spcAft>
                <a:spcPct val="0"/>
              </a:spcAft>
              <a:defRPr sz="2400" b="1">
                <a:solidFill>
                  <a:schemeClr val="tx2"/>
                </a:solidFill>
                <a:latin typeface="Arial" charset="0"/>
              </a:defRPr>
            </a:lvl3pPr>
            <a:lvl4pPr algn="l" rtl="0" eaLnBrk="0" fontAlgn="base" hangingPunct="0">
              <a:lnSpc>
                <a:spcPts val="2600"/>
              </a:lnSpc>
              <a:spcBef>
                <a:spcPct val="0"/>
              </a:spcBef>
              <a:spcAft>
                <a:spcPct val="0"/>
              </a:spcAft>
              <a:defRPr sz="2400" b="1">
                <a:solidFill>
                  <a:schemeClr val="tx2"/>
                </a:solidFill>
                <a:latin typeface="Arial" charset="0"/>
              </a:defRPr>
            </a:lvl4pPr>
            <a:lvl5pPr algn="l" rtl="0" eaLnBrk="0" fontAlgn="base" hangingPunct="0">
              <a:lnSpc>
                <a:spcPts val="2600"/>
              </a:lnSpc>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accent1"/>
                </a:solidFill>
                <a:latin typeface="Arial" charset="0"/>
              </a:defRPr>
            </a:lvl6pPr>
            <a:lvl7pPr marL="914400" algn="l" rtl="0" eaLnBrk="1" fontAlgn="base" hangingPunct="1">
              <a:spcBef>
                <a:spcPct val="0"/>
              </a:spcBef>
              <a:spcAft>
                <a:spcPct val="0"/>
              </a:spcAft>
              <a:defRPr sz="2400" b="1">
                <a:solidFill>
                  <a:schemeClr val="accent1"/>
                </a:solidFill>
                <a:latin typeface="Arial" charset="0"/>
              </a:defRPr>
            </a:lvl7pPr>
            <a:lvl8pPr marL="1371600" algn="l" rtl="0" eaLnBrk="1" fontAlgn="base" hangingPunct="1">
              <a:spcBef>
                <a:spcPct val="0"/>
              </a:spcBef>
              <a:spcAft>
                <a:spcPct val="0"/>
              </a:spcAft>
              <a:defRPr sz="2400" b="1">
                <a:solidFill>
                  <a:schemeClr val="accent1"/>
                </a:solidFill>
                <a:latin typeface="Arial" charset="0"/>
              </a:defRPr>
            </a:lvl8pPr>
            <a:lvl9pPr marL="1828800" algn="l" rtl="0" eaLnBrk="1" fontAlgn="base" hangingPunct="1">
              <a:spcBef>
                <a:spcPct val="0"/>
              </a:spcBef>
              <a:spcAft>
                <a:spcPct val="0"/>
              </a:spcAft>
              <a:defRPr sz="2400" b="1">
                <a:solidFill>
                  <a:schemeClr val="accent1"/>
                </a:solidFill>
                <a:latin typeface="Arial" charset="0"/>
              </a:defRPr>
            </a:lvl9pPr>
          </a:lstStyle>
          <a:p>
            <a:pPr lvl="0">
              <a:lnSpc>
                <a:spcPct val="150000"/>
              </a:lnSpc>
              <a:defRPr/>
            </a:pPr>
            <a:r>
              <a:rPr lang="zh-CN" altLang="en-US" b="1" dirty="0">
                <a:solidFill>
                  <a:srgbClr val="002776"/>
                </a:solidFill>
                <a:latin typeface="Garamond" pitchFamily="18" charset="0"/>
                <a:cs typeface="Arial" pitchFamily="34" charset="0"/>
              </a:rPr>
              <a:t>轨道交通突发事件</a:t>
            </a:r>
            <a:r>
              <a:rPr lang="zh-CN" altLang="en-US" b="1" dirty="0" smtClean="0">
                <a:solidFill>
                  <a:srgbClr val="002776"/>
                </a:solidFill>
                <a:latin typeface="Garamond" pitchFamily="18" charset="0"/>
                <a:cs typeface="Arial" pitchFamily="34" charset="0"/>
              </a:rPr>
              <a:t>下</a:t>
            </a:r>
            <a:endParaRPr lang="en-US" altLang="zh-CN" b="1" dirty="0" smtClean="0">
              <a:solidFill>
                <a:srgbClr val="002776"/>
              </a:solidFill>
              <a:latin typeface="Garamond" pitchFamily="18" charset="0"/>
              <a:cs typeface="Arial" pitchFamily="34" charset="0"/>
            </a:endParaRPr>
          </a:p>
          <a:p>
            <a:pPr lvl="0">
              <a:lnSpc>
                <a:spcPct val="150000"/>
              </a:lnSpc>
              <a:defRPr/>
            </a:pPr>
            <a:r>
              <a:rPr lang="zh-CN" altLang="en-US" b="1" dirty="0" smtClean="0">
                <a:solidFill>
                  <a:srgbClr val="002776"/>
                </a:solidFill>
                <a:latin typeface="Garamond" pitchFamily="18" charset="0"/>
                <a:cs typeface="Arial" pitchFamily="34" charset="0"/>
              </a:rPr>
              <a:t>数据驱动</a:t>
            </a:r>
            <a:r>
              <a:rPr lang="zh-CN" altLang="en-US" b="1" dirty="0">
                <a:solidFill>
                  <a:srgbClr val="002776"/>
                </a:solidFill>
                <a:latin typeface="Garamond" pitchFamily="18" charset="0"/>
                <a:cs typeface="Arial" pitchFamily="34" charset="0"/>
              </a:rPr>
              <a:t>公交疏散策略的实现</a:t>
            </a:r>
            <a:endParaRPr kumimoji="0" lang="en-US" b="1" i="0" u="none" strike="noStrike" kern="1200" cap="none" spc="0" normalizeH="0" baseline="0" noProof="0" dirty="0">
              <a:ln>
                <a:noFill/>
              </a:ln>
              <a:solidFill>
                <a:srgbClr val="002776"/>
              </a:solidFill>
              <a:effectLst/>
              <a:uLnTx/>
              <a:uFillTx/>
              <a:latin typeface="Garamond" pitchFamily="18" charset="0"/>
              <a:cs typeface="Arial" pitchFamily="34" charset="0"/>
            </a:endParaRPr>
          </a:p>
        </p:txBody>
      </p:sp>
      <p:pic>
        <p:nvPicPr>
          <p:cNvPr id="1026" name="Picture 2" descr="C:\Users\christli\Desktop\20111112094808788.jpg"/>
          <p:cNvPicPr>
            <a:picLocks noChangeAspect="1" noChangeArrowheads="1"/>
          </p:cNvPicPr>
          <p:nvPr/>
        </p:nvPicPr>
        <p:blipFill rotWithShape="1">
          <a:blip r:embed="rId2">
            <a:extLst>
              <a:ext uri="{28A0092B-C50C-407E-A947-70E740481C1C}">
                <a14:useLocalDpi xmlns:a14="http://schemas.microsoft.com/office/drawing/2010/main" val="0"/>
              </a:ext>
            </a:extLst>
          </a:blip>
          <a:srcRect t="32301" b="2592"/>
          <a:stretch/>
        </p:blipFill>
        <p:spPr bwMode="auto">
          <a:xfrm>
            <a:off x="9509" y="483518"/>
            <a:ext cx="9144000" cy="22848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3"/>
          <p:cNvSpPr txBox="1"/>
          <p:nvPr/>
        </p:nvSpPr>
        <p:spPr>
          <a:xfrm>
            <a:off x="4175448" y="4371950"/>
            <a:ext cx="4968552" cy="58631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0" indent="-190500" algn="r">
              <a:lnSpc>
                <a:spcPct val="107000"/>
              </a:lnSpc>
              <a:buFont typeface="Verdana" pitchFamily="34" charset="0"/>
              <a:buNone/>
              <a:tabLst>
                <a:tab pos="5715000" algn="l"/>
              </a:tabLst>
            </a:pPr>
            <a:r>
              <a:rPr lang="zh-CN" altLang="en-US" sz="1600" b="1" dirty="0" smtClean="0">
                <a:solidFill>
                  <a:srgbClr val="0C2678"/>
                </a:solidFill>
                <a:latin typeface="华文新魏" pitchFamily="2" charset="-122"/>
                <a:ea typeface="华文新魏" pitchFamily="2" charset="-122"/>
                <a:cs typeface="Calibri" pitchFamily="34" charset="0"/>
              </a:rPr>
              <a:t>复赛方案稿</a:t>
            </a:r>
            <a:endParaRPr lang="en-US" altLang="zh-CN" sz="1600" b="1" dirty="0" smtClean="0">
              <a:solidFill>
                <a:srgbClr val="0C2678"/>
              </a:solidFill>
              <a:latin typeface="华文新魏" pitchFamily="2" charset="-122"/>
              <a:ea typeface="华文新魏" pitchFamily="2" charset="-122"/>
              <a:cs typeface="Calibri" pitchFamily="34" charset="0"/>
            </a:endParaRPr>
          </a:p>
          <a:p>
            <a:pPr marL="190500" indent="-190500" algn="r">
              <a:lnSpc>
                <a:spcPct val="107000"/>
              </a:lnSpc>
              <a:buFont typeface="Verdana" pitchFamily="34" charset="0"/>
              <a:buNone/>
              <a:tabLst>
                <a:tab pos="5715000" algn="l"/>
              </a:tabLst>
            </a:pPr>
            <a:r>
              <a:rPr lang="en-US" altLang="zh-TW" sz="1400" b="1" dirty="0" smtClean="0">
                <a:solidFill>
                  <a:srgbClr val="0C2678"/>
                </a:solidFill>
                <a:latin typeface="华文新魏" pitchFamily="2" charset="-122"/>
                <a:ea typeface="华文新魏" pitchFamily="2" charset="-122"/>
                <a:cs typeface="Calibri" pitchFamily="34" charset="0"/>
              </a:rPr>
              <a:t>201</a:t>
            </a:r>
            <a:r>
              <a:rPr lang="en-US" altLang="zh-TW" sz="1400" b="1" dirty="0">
                <a:solidFill>
                  <a:srgbClr val="0C2678"/>
                </a:solidFill>
                <a:latin typeface="华文新魏" pitchFamily="2" charset="-122"/>
                <a:ea typeface="华文新魏" pitchFamily="2" charset="-122"/>
                <a:cs typeface="Calibri" pitchFamily="34" charset="0"/>
              </a:rPr>
              <a:t>5</a:t>
            </a:r>
            <a:r>
              <a:rPr lang="zh-CN" altLang="en-US" sz="1400" b="1" dirty="0" smtClean="0">
                <a:solidFill>
                  <a:srgbClr val="0C2678"/>
                </a:solidFill>
                <a:latin typeface="华文新魏" pitchFamily="2" charset="-122"/>
                <a:ea typeface="华文新魏" pitchFamily="2" charset="-122"/>
                <a:cs typeface="Calibri" pitchFamily="34" charset="0"/>
              </a:rPr>
              <a:t>年</a:t>
            </a:r>
            <a:r>
              <a:rPr lang="en-US" altLang="zh-CN" sz="1400" b="1" dirty="0" smtClean="0">
                <a:solidFill>
                  <a:srgbClr val="0C2678"/>
                </a:solidFill>
                <a:latin typeface="华文新魏" pitchFamily="2" charset="-122"/>
                <a:ea typeface="华文新魏" pitchFamily="2" charset="-122"/>
                <a:cs typeface="Calibri" pitchFamily="34" charset="0"/>
              </a:rPr>
              <a:t>10</a:t>
            </a:r>
            <a:r>
              <a:rPr lang="zh-CN" altLang="en-US" sz="1400" b="1" dirty="0" smtClean="0">
                <a:solidFill>
                  <a:srgbClr val="0C2678"/>
                </a:solidFill>
                <a:latin typeface="华文新魏" pitchFamily="2" charset="-122"/>
                <a:ea typeface="华文新魏" pitchFamily="2" charset="-122"/>
                <a:cs typeface="Calibri" pitchFamily="34" charset="0"/>
              </a:rPr>
              <a:t>月</a:t>
            </a:r>
            <a:endParaRPr lang="en-GB" altLang="en-GB" sz="1400" b="1" dirty="0">
              <a:solidFill>
                <a:srgbClr val="0C2678"/>
              </a:solidFill>
              <a:latin typeface="华文新魏" pitchFamily="2" charset="-122"/>
              <a:ea typeface="华文新魏" pitchFamily="2" charset="-122"/>
              <a:cs typeface="Calibri" pitchFamily="34" charset="0"/>
            </a:endParaRPr>
          </a:p>
        </p:txBody>
      </p:sp>
    </p:spTree>
    <p:extLst>
      <p:ext uri="{BB962C8B-B14F-4D97-AF65-F5344CB8AC3E}">
        <p14:creationId xmlns:p14="http://schemas.microsoft.com/office/powerpoint/2010/main" val="341525759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4"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数据清洗</a:t>
            </a:r>
            <a:endParaRPr lang="zh-CN" altLang="en-US" b="1" dirty="0">
              <a:solidFill>
                <a:srgbClr val="0070C0"/>
              </a:solidFill>
            </a:endParaRPr>
          </a:p>
        </p:txBody>
      </p:sp>
      <p:sp>
        <p:nvSpPr>
          <p:cNvPr id="5" name="Rectangle 1"/>
          <p:cNvSpPr/>
          <p:nvPr/>
        </p:nvSpPr>
        <p:spPr>
          <a:xfrm>
            <a:off x="-1" y="843558"/>
            <a:ext cx="8316417" cy="360000"/>
          </a:xfrm>
          <a:prstGeom prst="rect">
            <a:avLst/>
          </a:prstGeom>
          <a:solidFill>
            <a:srgbClr val="0070C0"/>
          </a:solidFill>
        </p:spPr>
        <p:txBody>
          <a:bodyPr wrap="square" tIns="36000" bIns="36000" anchor="ctr">
            <a:noAutofit/>
          </a:bodyPr>
          <a:lstStyle/>
          <a:p>
            <a:endParaRPr lang="en-US" altLang="zh-CN" sz="1600" b="1" dirty="0">
              <a:solidFill>
                <a:schemeClr val="bg1"/>
              </a:solidFill>
            </a:endParaRPr>
          </a:p>
        </p:txBody>
      </p:sp>
      <p:pic>
        <p:nvPicPr>
          <p:cNvPr id="8" name="图片 7"/>
          <p:cNvPicPr>
            <a:picLocks noChangeAspect="1"/>
          </p:cNvPicPr>
          <p:nvPr/>
        </p:nvPicPr>
        <p:blipFill>
          <a:blip r:embed="rId3"/>
          <a:stretch>
            <a:fillRect/>
          </a:stretch>
        </p:blipFill>
        <p:spPr>
          <a:xfrm>
            <a:off x="4932040" y="1264898"/>
            <a:ext cx="2952328" cy="3108460"/>
          </a:xfrm>
          <a:prstGeom prst="rect">
            <a:avLst/>
          </a:prstGeom>
        </p:spPr>
      </p:pic>
      <p:sp>
        <p:nvSpPr>
          <p:cNvPr id="10" name="Left Arrow Callout 10"/>
          <p:cNvSpPr/>
          <p:nvPr/>
        </p:nvSpPr>
        <p:spPr>
          <a:xfrm>
            <a:off x="625674" y="4443958"/>
            <a:ext cx="7906766" cy="627534"/>
          </a:xfrm>
          <a:prstGeom prst="leftArrowCallout">
            <a:avLst>
              <a:gd name="adj1" fmla="val 25000"/>
              <a:gd name="adj2" fmla="val 25000"/>
              <a:gd name="adj3" fmla="val 44558"/>
              <a:gd name="adj4" fmla="val 97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400" b="1" dirty="0" smtClean="0">
                <a:solidFill>
                  <a:schemeClr val="bg1"/>
                </a:solidFill>
              </a:rPr>
              <a:t>以相同卡号为一组按时间顺序遍历，根据组中的地铁数据数为奇数条或偶数条进行数据清洗，左图为奇数条时的清洗流程图，右图为</a:t>
            </a:r>
            <a:r>
              <a:rPr lang="zh-CN" altLang="en-US" sz="1400" b="1" smtClean="0">
                <a:solidFill>
                  <a:schemeClr val="bg1"/>
                </a:solidFill>
              </a:rPr>
              <a:t>偶数</a:t>
            </a:r>
            <a:r>
              <a:rPr lang="zh-CN" altLang="en-US" sz="1400" b="1" smtClean="0">
                <a:solidFill>
                  <a:schemeClr val="bg1"/>
                </a:solidFill>
              </a:rPr>
              <a:t>条时</a:t>
            </a:r>
            <a:r>
              <a:rPr lang="zh-CN" altLang="en-US" sz="1400" b="1" dirty="0" smtClean="0">
                <a:solidFill>
                  <a:schemeClr val="bg1"/>
                </a:solidFill>
              </a:rPr>
              <a:t>的清洗流程图。</a:t>
            </a:r>
            <a:endParaRPr lang="en-US" altLang="zh-CN" sz="1400" b="1" dirty="0" smtClean="0">
              <a:solidFill>
                <a:schemeClr val="bg1"/>
              </a:solidFill>
            </a:endParaRPr>
          </a:p>
        </p:txBody>
      </p:sp>
      <p:sp>
        <p:nvSpPr>
          <p:cNvPr id="11" name="椭圆 6"/>
          <p:cNvSpPr>
            <a:spLocks noChangeAspect="1"/>
          </p:cNvSpPr>
          <p:nvPr/>
        </p:nvSpPr>
        <p:spPr>
          <a:xfrm>
            <a:off x="323528" y="4696006"/>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4"/>
          <a:stretch>
            <a:fillRect/>
          </a:stretch>
        </p:blipFill>
        <p:spPr>
          <a:xfrm>
            <a:off x="502885" y="1264898"/>
            <a:ext cx="3448631" cy="3075806"/>
          </a:xfrm>
          <a:prstGeom prst="rect">
            <a:avLst/>
          </a:prstGeom>
        </p:spPr>
      </p:pic>
    </p:spTree>
    <p:extLst>
      <p:ext uri="{BB962C8B-B14F-4D97-AF65-F5344CB8AC3E}">
        <p14:creationId xmlns:p14="http://schemas.microsoft.com/office/powerpoint/2010/main" val="772351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594730" cy="369332"/>
          </a:xfrm>
          <a:prstGeom prst="rect">
            <a:avLst/>
          </a:prstGeom>
        </p:spPr>
        <p:txBody>
          <a:bodyPr wrap="square">
            <a:spAutoFit/>
          </a:bodyPr>
          <a:lstStyle/>
          <a:p>
            <a:r>
              <a:rPr lang="zh-CN" altLang="en-US" b="1" dirty="0" smtClean="0">
                <a:solidFill>
                  <a:srgbClr val="0070C0"/>
                </a:solidFill>
              </a:rPr>
              <a:t>数据扩容</a:t>
            </a:r>
            <a:r>
              <a:rPr lang="en-US" altLang="zh-CN" b="1" dirty="0" smtClean="0">
                <a:solidFill>
                  <a:srgbClr val="0070C0"/>
                </a:solidFill>
              </a:rPr>
              <a:t>——</a:t>
            </a:r>
            <a:r>
              <a:rPr lang="zh-CN" altLang="en-US" b="1" dirty="0" smtClean="0">
                <a:solidFill>
                  <a:srgbClr val="0070C0"/>
                </a:solidFill>
              </a:rPr>
              <a:t>乘车路径的推算</a:t>
            </a:r>
            <a:endParaRPr lang="zh-CN" altLang="en-US" b="1" dirty="0">
              <a:solidFill>
                <a:srgbClr val="0070C0"/>
              </a:solidFill>
            </a:endParaRPr>
          </a:p>
        </p:txBody>
      </p:sp>
      <p:sp>
        <p:nvSpPr>
          <p:cNvPr id="2" name="Rectangle 1"/>
          <p:cNvSpPr/>
          <p:nvPr/>
        </p:nvSpPr>
        <p:spPr>
          <a:xfrm>
            <a:off x="-1" y="843558"/>
            <a:ext cx="8316417" cy="360000"/>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给定起点和终点，对乘车路径进行推算。突发事件发生后，可快速计算</a:t>
            </a:r>
            <a:r>
              <a:rPr lang="zh-CN" altLang="en-US" sz="1600" b="1" dirty="0">
                <a:solidFill>
                  <a:schemeClr val="bg1"/>
                </a:solidFill>
              </a:rPr>
              <a:t>受</a:t>
            </a:r>
            <a:r>
              <a:rPr lang="zh-CN" altLang="en-US" sz="1600" b="1" dirty="0" smtClean="0">
                <a:solidFill>
                  <a:schemeClr val="bg1"/>
                </a:solidFill>
              </a:rPr>
              <a:t>影响的</a:t>
            </a:r>
            <a:r>
              <a:rPr lang="en-US" altLang="zh-CN" sz="1600" b="1" dirty="0" smtClean="0">
                <a:solidFill>
                  <a:schemeClr val="bg1"/>
                </a:solidFill>
              </a:rPr>
              <a:t>OD</a:t>
            </a:r>
            <a:r>
              <a:rPr lang="zh-CN" altLang="en-US" sz="1600" b="1" dirty="0" smtClean="0">
                <a:solidFill>
                  <a:schemeClr val="bg1"/>
                </a:solidFill>
              </a:rPr>
              <a:t>对。</a:t>
            </a:r>
            <a:endParaRPr lang="en-US" altLang="zh-CN" sz="1600" b="1" dirty="0">
              <a:solidFill>
                <a:schemeClr val="bg1"/>
              </a:solidFill>
            </a:endParaRPr>
          </a:p>
        </p:txBody>
      </p:sp>
      <p:sp>
        <p:nvSpPr>
          <p:cNvPr id="3" name="TextBox 2"/>
          <p:cNvSpPr txBox="1"/>
          <p:nvPr/>
        </p:nvSpPr>
        <p:spPr>
          <a:xfrm>
            <a:off x="4043511" y="1269225"/>
            <a:ext cx="1845889" cy="338554"/>
          </a:xfrm>
          <a:prstGeom prst="rect">
            <a:avLst/>
          </a:prstGeom>
          <a:noFill/>
        </p:spPr>
        <p:txBody>
          <a:bodyPr wrap="square" rtlCol="0">
            <a:spAutoFit/>
          </a:bodyPr>
          <a:lstStyle/>
          <a:p>
            <a:pPr algn="ctr"/>
            <a:r>
              <a:rPr lang="zh-CN" altLang="en-US" sz="1600" b="1" dirty="0" smtClean="0">
                <a:solidFill>
                  <a:schemeClr val="bg1"/>
                </a:solidFill>
              </a:rPr>
              <a:t>地铁站点经纬度</a:t>
            </a:r>
            <a:endParaRPr lang="zh-CN" altLang="en-US" sz="1600" b="1" dirty="0">
              <a:solidFill>
                <a:schemeClr val="bg1"/>
              </a:solidFill>
            </a:endParaRPr>
          </a:p>
        </p:txBody>
      </p:sp>
      <p:pic>
        <p:nvPicPr>
          <p:cNvPr id="2050"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7179" y="2707170"/>
            <a:ext cx="2501705" cy="2321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10" name="组合 4109"/>
          <p:cNvGrpSpPr/>
          <p:nvPr/>
        </p:nvGrpSpPr>
        <p:grpSpPr>
          <a:xfrm>
            <a:off x="-7877" y="2571750"/>
            <a:ext cx="2783092" cy="2467848"/>
            <a:chOff x="-7877" y="2571750"/>
            <a:chExt cx="2783092" cy="2467848"/>
          </a:xfrm>
        </p:grpSpPr>
        <p:cxnSp>
          <p:nvCxnSpPr>
            <p:cNvPr id="62" name="直接连接符 61"/>
            <p:cNvCxnSpPr/>
            <p:nvPr/>
          </p:nvCxnSpPr>
          <p:spPr>
            <a:xfrm flipH="1">
              <a:off x="1183585" y="4659982"/>
              <a:ext cx="134015" cy="19456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09" name="组合 4108"/>
            <p:cNvGrpSpPr/>
            <p:nvPr/>
          </p:nvGrpSpPr>
          <p:grpSpPr>
            <a:xfrm>
              <a:off x="-7877" y="2571750"/>
              <a:ext cx="2783092" cy="2467848"/>
              <a:chOff x="-7877" y="1219466"/>
              <a:chExt cx="2783092" cy="2467848"/>
            </a:xfrm>
          </p:grpSpPr>
          <p:sp>
            <p:nvSpPr>
              <p:cNvPr id="38" name="TextBox 37"/>
              <p:cNvSpPr txBox="1"/>
              <p:nvPr/>
            </p:nvSpPr>
            <p:spPr>
              <a:xfrm>
                <a:off x="-7877" y="3164094"/>
                <a:ext cx="543739" cy="523220"/>
              </a:xfrm>
              <a:prstGeom prst="rect">
                <a:avLst/>
              </a:prstGeom>
              <a:noFill/>
            </p:spPr>
            <p:txBody>
              <a:bodyPr wrap="none" rtlCol="0">
                <a:spAutoFit/>
              </a:bodyPr>
              <a:lstStyle/>
              <a:p>
                <a:r>
                  <a:rPr lang="zh-CN" altLang="en-US" sz="1400" b="1" dirty="0" smtClean="0"/>
                  <a:t>换乘</a:t>
                </a:r>
                <a:endParaRPr lang="en-US" altLang="zh-CN" sz="1400" b="1" dirty="0" smtClean="0"/>
              </a:p>
              <a:p>
                <a:r>
                  <a:rPr lang="zh-CN" altLang="en-US" sz="1400" b="1" dirty="0" smtClean="0"/>
                  <a:t>最少</a:t>
                </a:r>
                <a:endParaRPr lang="zh-CN" altLang="en-US" sz="1400" b="1" dirty="0"/>
              </a:p>
            </p:txBody>
          </p:sp>
          <p:sp>
            <p:nvSpPr>
              <p:cNvPr id="40" name="TextBox 39"/>
              <p:cNvSpPr txBox="1"/>
              <p:nvPr/>
            </p:nvSpPr>
            <p:spPr>
              <a:xfrm>
                <a:off x="1508201" y="2410750"/>
                <a:ext cx="543739" cy="523220"/>
              </a:xfrm>
              <a:prstGeom prst="rect">
                <a:avLst/>
              </a:prstGeom>
              <a:noFill/>
            </p:spPr>
            <p:txBody>
              <a:bodyPr wrap="none" rtlCol="0">
                <a:spAutoFit/>
              </a:bodyPr>
              <a:lstStyle/>
              <a:p>
                <a:r>
                  <a:rPr lang="zh-CN" altLang="en-US" sz="1400" b="1" dirty="0" smtClean="0"/>
                  <a:t>距离</a:t>
                </a:r>
                <a:endParaRPr lang="en-US" altLang="zh-CN" sz="1400" b="1" dirty="0" smtClean="0"/>
              </a:p>
              <a:p>
                <a:r>
                  <a:rPr lang="zh-CN" altLang="en-US" sz="1400" b="1" dirty="0" smtClean="0"/>
                  <a:t>最短</a:t>
                </a:r>
                <a:endParaRPr lang="zh-CN" altLang="en-US" sz="1400" b="1" dirty="0"/>
              </a:p>
            </p:txBody>
          </p:sp>
          <p:cxnSp>
            <p:nvCxnSpPr>
              <p:cNvPr id="71" name="直接连接符 70"/>
              <p:cNvCxnSpPr/>
              <p:nvPr/>
            </p:nvCxnSpPr>
            <p:spPr>
              <a:xfrm>
                <a:off x="1029795" y="1573678"/>
                <a:ext cx="0" cy="27911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957787" y="1397714"/>
                <a:ext cx="72008" cy="16041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810504" y="1411998"/>
                <a:ext cx="14728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08" name="组合 4107"/>
              <p:cNvGrpSpPr/>
              <p:nvPr/>
            </p:nvGrpSpPr>
            <p:grpSpPr>
              <a:xfrm>
                <a:off x="294476" y="1438503"/>
                <a:ext cx="1921176" cy="2141359"/>
                <a:chOff x="294476" y="1438503"/>
                <a:chExt cx="1921176" cy="2141359"/>
              </a:xfrm>
            </p:grpSpPr>
            <p:cxnSp>
              <p:nvCxnSpPr>
                <p:cNvPr id="41" name="直接连接符 40"/>
                <p:cNvCxnSpPr/>
                <p:nvPr/>
              </p:nvCxnSpPr>
              <p:spPr>
                <a:xfrm flipH="1">
                  <a:off x="957787" y="3579862"/>
                  <a:ext cx="1257865"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493492" y="3110128"/>
                  <a:ext cx="464295" cy="46973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500112" y="1438503"/>
                  <a:ext cx="1596" cy="170931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500112" y="1461694"/>
                  <a:ext cx="27027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1183587" y="3471871"/>
                  <a:ext cx="1032065"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317600" y="2074348"/>
                  <a:ext cx="0" cy="124497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025961" y="1829334"/>
                  <a:ext cx="291639" cy="2450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flipV="1">
                  <a:off x="1495572" y="2045194"/>
                  <a:ext cx="0" cy="123210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flipV="1">
                  <a:off x="294476" y="1518995"/>
                  <a:ext cx="0" cy="162881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2051940" y="2831827"/>
                <a:ext cx="723275" cy="523220"/>
              </a:xfrm>
              <a:prstGeom prst="rect">
                <a:avLst/>
              </a:prstGeom>
              <a:noFill/>
            </p:spPr>
            <p:txBody>
              <a:bodyPr wrap="none" rtlCol="0">
                <a:spAutoFit/>
              </a:bodyPr>
              <a:lstStyle/>
              <a:p>
                <a:r>
                  <a:rPr lang="zh-CN" altLang="en-US" sz="1400" b="1" dirty="0" smtClean="0"/>
                  <a:t> 起点</a:t>
                </a:r>
                <a:endParaRPr lang="en-US" altLang="zh-CN" sz="1400" b="1" dirty="0" smtClean="0"/>
              </a:p>
              <a:p>
                <a:r>
                  <a:rPr lang="zh-CN" altLang="en-US" sz="1400" b="1" dirty="0"/>
                  <a:t>锦绣</a:t>
                </a:r>
                <a:r>
                  <a:rPr lang="zh-CN" altLang="en-US" sz="1400" b="1" dirty="0" smtClean="0"/>
                  <a:t>路</a:t>
                </a:r>
                <a:endParaRPr lang="zh-CN" altLang="en-US" sz="1400" b="1" dirty="0"/>
              </a:p>
            </p:txBody>
          </p:sp>
          <p:sp>
            <p:nvSpPr>
              <p:cNvPr id="89" name="TextBox 88"/>
              <p:cNvSpPr txBox="1"/>
              <p:nvPr/>
            </p:nvSpPr>
            <p:spPr>
              <a:xfrm>
                <a:off x="1048939" y="1256588"/>
                <a:ext cx="723275" cy="523220"/>
              </a:xfrm>
              <a:prstGeom prst="rect">
                <a:avLst/>
              </a:prstGeom>
              <a:noFill/>
            </p:spPr>
            <p:txBody>
              <a:bodyPr wrap="none" rtlCol="0">
                <a:spAutoFit/>
              </a:bodyPr>
              <a:lstStyle/>
              <a:p>
                <a:r>
                  <a:rPr lang="zh-CN" altLang="en-US" sz="1400" b="1" dirty="0" smtClean="0"/>
                  <a:t> 终点</a:t>
                </a:r>
                <a:endParaRPr lang="en-US" altLang="zh-CN" sz="1400" b="1" dirty="0" smtClean="0"/>
              </a:p>
              <a:p>
                <a:r>
                  <a:rPr lang="zh-CN" altLang="en-US" sz="1400" b="1" dirty="0" smtClean="0"/>
                  <a:t>中潭路</a:t>
                </a:r>
                <a:endParaRPr lang="zh-CN" altLang="en-US" sz="1400" b="1" dirty="0"/>
              </a:p>
            </p:txBody>
          </p:sp>
          <p:sp>
            <p:nvSpPr>
              <p:cNvPr id="88" name="五角星 87"/>
              <p:cNvSpPr/>
              <p:nvPr/>
            </p:nvSpPr>
            <p:spPr>
              <a:xfrm>
                <a:off x="2215652" y="3264299"/>
                <a:ext cx="406464" cy="38831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五角星 90"/>
              <p:cNvSpPr/>
              <p:nvPr/>
            </p:nvSpPr>
            <p:spPr>
              <a:xfrm>
                <a:off x="567153" y="1219466"/>
                <a:ext cx="406464" cy="388313"/>
              </a:xfrm>
              <a:prstGeom prst="star5">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4" name="TextBox 93"/>
          <p:cNvSpPr txBox="1"/>
          <p:nvPr/>
        </p:nvSpPr>
        <p:spPr>
          <a:xfrm>
            <a:off x="35496" y="1271714"/>
            <a:ext cx="2705018" cy="1228028"/>
          </a:xfrm>
          <a:prstGeom prst="rect">
            <a:avLst/>
          </a:prstGeom>
          <a:solidFill>
            <a:schemeClr val="accent2"/>
          </a:solidFill>
        </p:spPr>
        <p:txBody>
          <a:bodyPr wrap="square" rtlCol="0">
            <a:spAutoFit/>
          </a:bodyPr>
          <a:lstStyle/>
          <a:p>
            <a:pPr algn="ctr"/>
            <a:r>
              <a:rPr lang="zh-CN" altLang="en-US" sz="1100" b="1" dirty="0" smtClean="0">
                <a:solidFill>
                  <a:schemeClr val="bg1"/>
                </a:solidFill>
              </a:rPr>
              <a:t>换乘最少</a:t>
            </a:r>
            <a:endParaRPr lang="en-US" altLang="zh-CN" sz="1100" b="1" dirty="0">
              <a:solidFill>
                <a:schemeClr val="bg1"/>
              </a:solidFill>
            </a:endParaRPr>
          </a:p>
          <a:p>
            <a:r>
              <a:rPr lang="zh-CN" altLang="en-US" sz="1020" dirty="0" smtClean="0">
                <a:solidFill>
                  <a:schemeClr val="bg1"/>
                </a:solidFill>
              </a:rPr>
              <a:t>锦绣路</a:t>
            </a:r>
            <a:r>
              <a:rPr lang="zh-CN" altLang="en-US" sz="1020" dirty="0">
                <a:solidFill>
                  <a:schemeClr val="bg1"/>
                </a:solidFill>
              </a:rPr>
              <a:t>→</a:t>
            </a:r>
            <a:r>
              <a:rPr lang="zh-CN" altLang="en-US" sz="1020" dirty="0" smtClean="0">
                <a:solidFill>
                  <a:schemeClr val="bg1"/>
                </a:solidFill>
              </a:rPr>
              <a:t>镇</a:t>
            </a:r>
            <a:r>
              <a:rPr lang="zh-CN" altLang="en-US" sz="1020" dirty="0">
                <a:solidFill>
                  <a:schemeClr val="bg1"/>
                </a:solidFill>
              </a:rPr>
              <a:t>坪</a:t>
            </a:r>
            <a:r>
              <a:rPr lang="zh-CN" altLang="en-US" sz="1020" dirty="0" smtClean="0">
                <a:solidFill>
                  <a:schemeClr val="bg1"/>
                </a:solidFill>
              </a:rPr>
              <a:t>路（换乘</a:t>
            </a:r>
            <a:r>
              <a:rPr lang="en-US" altLang="zh-CN" sz="1020" dirty="0" smtClean="0">
                <a:solidFill>
                  <a:schemeClr val="bg1"/>
                </a:solidFill>
              </a:rPr>
              <a:t>3/4</a:t>
            </a:r>
            <a:r>
              <a:rPr lang="zh-CN" altLang="en-US" sz="1020" dirty="0" smtClean="0">
                <a:solidFill>
                  <a:schemeClr val="bg1"/>
                </a:solidFill>
              </a:rPr>
              <a:t>号线）</a:t>
            </a:r>
            <a:r>
              <a:rPr lang="zh-CN" altLang="en-US" sz="1020" dirty="0">
                <a:solidFill>
                  <a:schemeClr val="bg1"/>
                </a:solidFill>
              </a:rPr>
              <a:t> →</a:t>
            </a:r>
            <a:r>
              <a:rPr lang="zh-CN" altLang="en-US" sz="1020" dirty="0" smtClean="0">
                <a:solidFill>
                  <a:schemeClr val="bg1"/>
                </a:solidFill>
              </a:rPr>
              <a:t>中潭路</a:t>
            </a:r>
            <a:endParaRPr lang="en-US" altLang="zh-CN" sz="1020" dirty="0" smtClean="0">
              <a:solidFill>
                <a:schemeClr val="bg1"/>
              </a:solidFill>
            </a:endParaRPr>
          </a:p>
          <a:p>
            <a:endParaRPr lang="en-US" altLang="zh-CN" sz="1000" dirty="0" smtClean="0">
              <a:solidFill>
                <a:schemeClr val="bg1"/>
              </a:solidFill>
            </a:endParaRPr>
          </a:p>
          <a:p>
            <a:pPr algn="ctr"/>
            <a:r>
              <a:rPr lang="zh-CN" altLang="en-US" sz="1200" b="1" dirty="0" smtClean="0">
                <a:solidFill>
                  <a:schemeClr val="bg1"/>
                </a:solidFill>
              </a:rPr>
              <a:t>距离最短</a:t>
            </a:r>
            <a:endParaRPr lang="en-US" altLang="zh-CN" sz="1200" b="1" dirty="0" smtClean="0">
              <a:solidFill>
                <a:schemeClr val="bg1"/>
              </a:solidFill>
            </a:endParaRPr>
          </a:p>
          <a:p>
            <a:r>
              <a:rPr lang="zh-CN" altLang="en-US" sz="1020" dirty="0" smtClean="0">
                <a:solidFill>
                  <a:schemeClr val="bg1"/>
                </a:solidFill>
              </a:rPr>
              <a:t>锦绣路→耀华路（换乘</a:t>
            </a:r>
            <a:r>
              <a:rPr lang="en-US" altLang="zh-CN" sz="1020" dirty="0" smtClean="0">
                <a:solidFill>
                  <a:schemeClr val="bg1"/>
                </a:solidFill>
              </a:rPr>
              <a:t>8</a:t>
            </a:r>
            <a:r>
              <a:rPr lang="zh-CN" altLang="en-US" sz="1020" dirty="0" smtClean="0">
                <a:solidFill>
                  <a:schemeClr val="bg1"/>
                </a:solidFill>
              </a:rPr>
              <a:t>号线）</a:t>
            </a:r>
            <a:r>
              <a:rPr lang="zh-CN" altLang="en-US" sz="1020" dirty="0">
                <a:solidFill>
                  <a:schemeClr val="bg1"/>
                </a:solidFill>
              </a:rPr>
              <a:t> </a:t>
            </a:r>
            <a:r>
              <a:rPr lang="zh-CN" altLang="en-US" sz="1020" dirty="0" smtClean="0">
                <a:solidFill>
                  <a:schemeClr val="bg1"/>
                </a:solidFill>
              </a:rPr>
              <a:t>→人民广场（换乘</a:t>
            </a:r>
            <a:r>
              <a:rPr lang="en-US" altLang="zh-CN" sz="1020" dirty="0" smtClean="0">
                <a:solidFill>
                  <a:schemeClr val="bg1"/>
                </a:solidFill>
              </a:rPr>
              <a:t>1</a:t>
            </a:r>
            <a:r>
              <a:rPr lang="zh-CN" altLang="en-US" sz="1020" dirty="0" smtClean="0">
                <a:solidFill>
                  <a:schemeClr val="bg1"/>
                </a:solidFill>
              </a:rPr>
              <a:t>号线）</a:t>
            </a:r>
            <a:r>
              <a:rPr lang="zh-CN" altLang="en-US" sz="1020" dirty="0">
                <a:solidFill>
                  <a:schemeClr val="bg1"/>
                </a:solidFill>
              </a:rPr>
              <a:t> </a:t>
            </a:r>
            <a:r>
              <a:rPr lang="zh-CN" altLang="en-US" sz="1020" dirty="0" smtClean="0">
                <a:solidFill>
                  <a:schemeClr val="bg1"/>
                </a:solidFill>
              </a:rPr>
              <a:t>→上海火车站（换乘</a:t>
            </a:r>
            <a:r>
              <a:rPr lang="en-US" altLang="zh-CN" sz="1020" dirty="0" smtClean="0">
                <a:solidFill>
                  <a:schemeClr val="bg1"/>
                </a:solidFill>
              </a:rPr>
              <a:t>3/4</a:t>
            </a:r>
            <a:r>
              <a:rPr lang="zh-CN" altLang="en-US" sz="1020" dirty="0" smtClean="0">
                <a:solidFill>
                  <a:schemeClr val="bg1"/>
                </a:solidFill>
              </a:rPr>
              <a:t>号线）→中潭路</a:t>
            </a:r>
            <a:endParaRPr lang="en-US" altLang="zh-CN" sz="1020" dirty="0" smtClean="0">
              <a:solidFill>
                <a:schemeClr val="bg1"/>
              </a:solidFill>
            </a:endParaRPr>
          </a:p>
        </p:txBody>
      </p:sp>
      <p:pic>
        <p:nvPicPr>
          <p:cNvPr id="141"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314" t="52628" r="1" b="-1"/>
          <a:stretch/>
        </p:blipFill>
        <p:spPr bwMode="auto">
          <a:xfrm>
            <a:off x="4603148" y="1275605"/>
            <a:ext cx="4361339" cy="1783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116" name="表格 4115"/>
          <p:cNvGraphicFramePr>
            <a:graphicFrameLocks noGrp="1"/>
          </p:cNvGraphicFramePr>
          <p:nvPr>
            <p:extLst>
              <p:ext uri="{D42A27DB-BD31-4B8C-83A1-F6EECF244321}">
                <p14:modId xmlns:p14="http://schemas.microsoft.com/office/powerpoint/2010/main" val="1422764156"/>
              </p:ext>
            </p:extLst>
          </p:nvPr>
        </p:nvGraphicFramePr>
        <p:xfrm>
          <a:off x="2846643" y="3823664"/>
          <a:ext cx="5829813" cy="980334"/>
        </p:xfrm>
        <a:graphic>
          <a:graphicData uri="http://schemas.openxmlformats.org/drawingml/2006/table">
            <a:tbl>
              <a:tblPr>
                <a:tableStyleId>{35758FB7-9AC5-4552-8A53-C91805E547FA}</a:tableStyleId>
              </a:tblPr>
              <a:tblGrid>
                <a:gridCol w="849623"/>
                <a:gridCol w="4980190"/>
              </a:tblGrid>
              <a:tr h="152518">
                <a:tc>
                  <a:txBody>
                    <a:bodyPr/>
                    <a:lstStyle/>
                    <a:p>
                      <a:pPr algn="l" fontAlgn="ctr"/>
                      <a:r>
                        <a:rPr lang="zh-CN" altLang="en-US" sz="1020" u="none" strike="noStrike" dirty="0">
                          <a:effectLst/>
                        </a:rPr>
                        <a:t>字段名</a:t>
                      </a:r>
                      <a:endParaRPr lang="zh-CN" altLang="en-US" sz="1020" b="0" i="0" u="none" strike="noStrike" dirty="0">
                        <a:solidFill>
                          <a:srgbClr val="000000"/>
                        </a:solidFill>
                        <a:effectLst/>
                        <a:latin typeface="宋体"/>
                      </a:endParaRPr>
                    </a:p>
                  </a:txBody>
                  <a:tcPr marL="7941" marR="7941" marT="7941" marB="0" anchor="ctr"/>
                </a:tc>
                <a:tc>
                  <a:txBody>
                    <a:bodyPr/>
                    <a:lstStyle/>
                    <a:p>
                      <a:pPr algn="l" fontAlgn="ctr"/>
                      <a:r>
                        <a:rPr lang="zh-CN" altLang="en-US" sz="1020" u="none" strike="noStrike" dirty="0">
                          <a:effectLst/>
                        </a:rPr>
                        <a:t>数据值</a:t>
                      </a:r>
                      <a:endParaRPr lang="zh-CN" altLang="en-US" sz="1020" b="0" i="0" u="none" strike="noStrike" dirty="0">
                        <a:solidFill>
                          <a:srgbClr val="000000"/>
                        </a:solidFill>
                        <a:effectLst/>
                        <a:latin typeface="宋体"/>
                      </a:endParaRPr>
                    </a:p>
                  </a:txBody>
                  <a:tcPr marL="7941" marR="7941" marT="7941" marB="0" anchor="ctr"/>
                </a:tc>
              </a:tr>
              <a:tr h="0">
                <a:tc>
                  <a:txBody>
                    <a:bodyPr/>
                    <a:lstStyle/>
                    <a:p>
                      <a:pPr algn="l" fontAlgn="ctr"/>
                      <a:r>
                        <a:rPr lang="zh-CN" altLang="en-US" sz="1020" b="0" i="0" u="none" strike="noStrike" dirty="0" smtClean="0">
                          <a:solidFill>
                            <a:schemeClr val="dk1"/>
                          </a:solidFill>
                          <a:effectLst/>
                          <a:latin typeface="+mn-lt"/>
                        </a:rPr>
                        <a:t>起点</a:t>
                      </a:r>
                      <a:r>
                        <a:rPr lang="en-US" altLang="zh-CN" sz="1020" b="0" i="0" u="none" strike="noStrike" dirty="0" smtClean="0">
                          <a:solidFill>
                            <a:schemeClr val="dk1"/>
                          </a:solidFill>
                          <a:effectLst/>
                          <a:latin typeface="+mn-lt"/>
                        </a:rPr>
                        <a:t>-</a:t>
                      </a:r>
                      <a:r>
                        <a:rPr lang="zh-CN" altLang="en-US" sz="1020" b="0" i="0" u="none" strike="noStrike" dirty="0" smtClean="0">
                          <a:solidFill>
                            <a:schemeClr val="dk1"/>
                          </a:solidFill>
                          <a:effectLst/>
                          <a:latin typeface="+mn-lt"/>
                        </a:rPr>
                        <a:t>终点</a:t>
                      </a:r>
                      <a:endParaRPr lang="zh-CN" altLang="en-US" sz="1020" b="0" i="0" u="none" strike="noStrike" dirty="0">
                        <a:solidFill>
                          <a:srgbClr val="000000"/>
                        </a:solidFill>
                        <a:effectLst/>
                        <a:latin typeface="宋体"/>
                      </a:endParaRPr>
                    </a:p>
                  </a:txBody>
                  <a:tcPr marL="7941" marR="7941" marT="7941" marB="0" anchor="ctr"/>
                </a:tc>
                <a:tc>
                  <a:txBody>
                    <a:bodyPr/>
                    <a:lstStyle/>
                    <a:p>
                      <a:pPr algn="l" fontAlgn="ctr"/>
                      <a:r>
                        <a:rPr lang="en-US" altLang="zh-CN" sz="1020" u="none" strike="noStrike" dirty="0" smtClean="0">
                          <a:effectLst/>
                        </a:rPr>
                        <a:t>750-322</a:t>
                      </a:r>
                      <a:endParaRPr lang="en-US" altLang="zh-CN" sz="1020" b="0" i="0" u="none" strike="noStrike" dirty="0">
                        <a:solidFill>
                          <a:srgbClr val="000000"/>
                        </a:solidFill>
                        <a:effectLst/>
                        <a:latin typeface="宋体"/>
                      </a:endParaRPr>
                    </a:p>
                  </a:txBody>
                  <a:tcPr marL="7941" marR="7941" marT="7941" marB="0" anchor="ctr"/>
                </a:tc>
              </a:tr>
              <a:tr h="0">
                <a:tc>
                  <a:txBody>
                    <a:bodyPr/>
                    <a:lstStyle/>
                    <a:p>
                      <a:pPr algn="l" fontAlgn="ctr"/>
                      <a:r>
                        <a:rPr lang="zh-CN" altLang="en-US" sz="1020" u="none" strike="noStrike" dirty="0">
                          <a:effectLst/>
                        </a:rPr>
                        <a:t>途径站点</a:t>
                      </a:r>
                      <a:endParaRPr lang="zh-CN" altLang="en-US" sz="1020" b="0" i="0" u="none" strike="noStrike" dirty="0">
                        <a:solidFill>
                          <a:srgbClr val="000000"/>
                        </a:solidFill>
                        <a:effectLst/>
                        <a:latin typeface="宋体"/>
                      </a:endParaRPr>
                    </a:p>
                  </a:txBody>
                  <a:tcPr marL="7941" marR="7941" marT="7941" marB="0" anchor="ctr"/>
                </a:tc>
                <a:tc>
                  <a:txBody>
                    <a:bodyPr/>
                    <a:lstStyle/>
                    <a:p>
                      <a:pPr algn="l" fontAlgn="ctr"/>
                      <a:r>
                        <a:rPr lang="en-US" altLang="zh-CN" sz="1020" u="none" strike="noStrike" dirty="0">
                          <a:effectLst/>
                        </a:rPr>
                        <a:t>750-749-748-747-746-745-744-743-742-741-740-739-738-737-736-321-322</a:t>
                      </a:r>
                      <a:endParaRPr lang="en-US" altLang="zh-CN" sz="1020" b="0" i="0" u="none" strike="noStrike" dirty="0">
                        <a:solidFill>
                          <a:srgbClr val="000000"/>
                        </a:solidFill>
                        <a:effectLst/>
                        <a:latin typeface="宋体"/>
                      </a:endParaRPr>
                    </a:p>
                  </a:txBody>
                  <a:tcPr marL="7941" marR="7941" marT="7941" marB="0" anchor="ctr"/>
                </a:tc>
              </a:tr>
              <a:tr h="0">
                <a:tc>
                  <a:txBody>
                    <a:bodyPr/>
                    <a:lstStyle/>
                    <a:p>
                      <a:pPr algn="l" fontAlgn="ctr"/>
                      <a:r>
                        <a:rPr lang="zh-CN" altLang="en-US" sz="1020" u="none" strike="noStrike" dirty="0" smtClean="0">
                          <a:effectLst/>
                        </a:rPr>
                        <a:t>站点耗时</a:t>
                      </a:r>
                      <a:r>
                        <a:rPr lang="en-US" altLang="zh-CN" sz="1020" u="none" strike="noStrike" dirty="0" smtClean="0">
                          <a:effectLst/>
                        </a:rPr>
                        <a:t>(</a:t>
                      </a:r>
                      <a:r>
                        <a:rPr lang="zh-CN" altLang="en-US" sz="1020" u="none" strike="noStrike" dirty="0" smtClean="0">
                          <a:effectLst/>
                        </a:rPr>
                        <a:t>秒</a:t>
                      </a:r>
                      <a:r>
                        <a:rPr lang="en-US" altLang="zh-CN" sz="1020" u="none" strike="noStrike" dirty="0" smtClean="0">
                          <a:effectLst/>
                        </a:rPr>
                        <a:t>)</a:t>
                      </a:r>
                      <a:endParaRPr lang="zh-CN" altLang="en-US" sz="1020" b="0" i="0" u="none" strike="noStrike" dirty="0">
                        <a:solidFill>
                          <a:srgbClr val="000000"/>
                        </a:solidFill>
                        <a:effectLst/>
                        <a:latin typeface="宋体"/>
                      </a:endParaRPr>
                    </a:p>
                  </a:txBody>
                  <a:tcPr marL="7941" marR="7941" marT="7941" marB="0" anchor="ctr"/>
                </a:tc>
                <a:tc>
                  <a:txBody>
                    <a:bodyPr/>
                    <a:lstStyle/>
                    <a:p>
                      <a:pPr algn="l" fontAlgn="ctr"/>
                      <a:r>
                        <a:rPr lang="en-US" altLang="zh-CN" sz="1020" u="none" strike="noStrike" dirty="0" smtClean="0">
                          <a:effectLst/>
                        </a:rPr>
                        <a:t>0-159-313-454-567-680-814-1021-1145-1274-1461-1597-1756-1877-2013-2553-2702</a:t>
                      </a:r>
                      <a:endParaRPr lang="en-US" altLang="zh-CN" sz="1020" b="0" i="0" u="none" strike="noStrike" dirty="0">
                        <a:solidFill>
                          <a:srgbClr val="000000"/>
                        </a:solidFill>
                        <a:effectLst/>
                        <a:latin typeface="宋体"/>
                      </a:endParaRPr>
                    </a:p>
                  </a:txBody>
                  <a:tcPr marL="7941" marR="7941" marT="7941" marB="0" anchor="ctr"/>
                </a:tc>
              </a:tr>
              <a:tr h="0">
                <a:tc>
                  <a:txBody>
                    <a:bodyPr/>
                    <a:lstStyle/>
                    <a:p>
                      <a:pPr algn="l" fontAlgn="ctr"/>
                      <a:r>
                        <a:rPr lang="zh-CN" altLang="en-US" sz="1020" u="none" strike="noStrike">
                          <a:effectLst/>
                        </a:rPr>
                        <a:t>涉及换乘站</a:t>
                      </a:r>
                      <a:endParaRPr lang="zh-CN" altLang="en-US" sz="1020" b="0" i="0" u="none" strike="noStrike">
                        <a:solidFill>
                          <a:srgbClr val="000000"/>
                        </a:solidFill>
                        <a:effectLst/>
                        <a:latin typeface="宋体"/>
                      </a:endParaRPr>
                    </a:p>
                  </a:txBody>
                  <a:tcPr marL="7941" marR="7941" marT="7941" marB="0" anchor="ctr"/>
                </a:tc>
                <a:tc>
                  <a:txBody>
                    <a:bodyPr/>
                    <a:lstStyle/>
                    <a:p>
                      <a:pPr algn="l" fontAlgn="ctr"/>
                      <a:r>
                        <a:rPr lang="en-US" altLang="zh-CN" sz="1020" u="none" strike="noStrike" dirty="0">
                          <a:effectLst/>
                        </a:rPr>
                        <a:t>736(321)</a:t>
                      </a:r>
                      <a:endParaRPr lang="en-US" altLang="zh-CN" sz="1020" b="0" i="0" u="none" strike="noStrike" dirty="0">
                        <a:solidFill>
                          <a:srgbClr val="000000"/>
                        </a:solidFill>
                        <a:effectLst/>
                        <a:latin typeface="宋体"/>
                      </a:endParaRPr>
                    </a:p>
                  </a:txBody>
                  <a:tcPr marL="7941" marR="7941" marT="7941" marB="0" anchor="ctr"/>
                </a:tc>
              </a:tr>
              <a:tr h="0">
                <a:tc>
                  <a:txBody>
                    <a:bodyPr/>
                    <a:lstStyle/>
                    <a:p>
                      <a:pPr algn="l" fontAlgn="ctr"/>
                      <a:r>
                        <a:rPr lang="zh-CN" altLang="en-US" sz="1020" u="none" strike="noStrike" dirty="0">
                          <a:effectLst/>
                        </a:rPr>
                        <a:t>涉及线路</a:t>
                      </a:r>
                      <a:endParaRPr lang="zh-CN" altLang="en-US" sz="1020" b="0" i="0" u="none" strike="noStrike" dirty="0">
                        <a:solidFill>
                          <a:srgbClr val="000000"/>
                        </a:solidFill>
                        <a:effectLst/>
                        <a:latin typeface="宋体"/>
                      </a:endParaRPr>
                    </a:p>
                  </a:txBody>
                  <a:tcPr marL="7941" marR="7941" marT="7941" marB="0" anchor="ctr"/>
                </a:tc>
                <a:tc>
                  <a:txBody>
                    <a:bodyPr/>
                    <a:lstStyle/>
                    <a:p>
                      <a:pPr algn="l" fontAlgn="ctr"/>
                      <a:r>
                        <a:rPr lang="en-US" altLang="zh-CN" sz="1020" u="none" strike="noStrike" dirty="0">
                          <a:effectLst/>
                        </a:rPr>
                        <a:t>7-3</a:t>
                      </a:r>
                      <a:endParaRPr lang="en-US" altLang="zh-CN" sz="1020" b="0" i="0" u="none" strike="noStrike" dirty="0">
                        <a:solidFill>
                          <a:srgbClr val="000000"/>
                        </a:solidFill>
                        <a:effectLst/>
                        <a:latin typeface="宋体"/>
                      </a:endParaRPr>
                    </a:p>
                  </a:txBody>
                  <a:tcPr marL="7941" marR="7941" marT="7941" marB="0" anchor="ctr"/>
                </a:tc>
              </a:tr>
            </a:tbl>
          </a:graphicData>
        </a:graphic>
      </p:graphicFrame>
      <p:sp>
        <p:nvSpPr>
          <p:cNvPr id="222" name="椭圆 221"/>
          <p:cNvSpPr/>
          <p:nvPr/>
        </p:nvSpPr>
        <p:spPr>
          <a:xfrm>
            <a:off x="13392829" y="2868591"/>
            <a:ext cx="183138" cy="19053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22" name="组合 4121"/>
          <p:cNvGrpSpPr/>
          <p:nvPr/>
        </p:nvGrpSpPr>
        <p:grpSpPr>
          <a:xfrm>
            <a:off x="2618884" y="3187658"/>
            <a:ext cx="6633636" cy="608228"/>
            <a:chOff x="2742179" y="2971634"/>
            <a:chExt cx="6633636" cy="608228"/>
          </a:xfrm>
        </p:grpSpPr>
        <p:sp>
          <p:nvSpPr>
            <p:cNvPr id="4120" name="TextBox 4119"/>
            <p:cNvSpPr txBox="1"/>
            <p:nvPr/>
          </p:nvSpPr>
          <p:spPr>
            <a:xfrm>
              <a:off x="2742179" y="2971634"/>
              <a:ext cx="6633636" cy="249299"/>
            </a:xfrm>
            <a:prstGeom prst="rect">
              <a:avLst/>
            </a:prstGeom>
            <a:noFill/>
          </p:spPr>
          <p:txBody>
            <a:bodyPr wrap="square" rtlCol="0">
              <a:spAutoFit/>
            </a:bodyPr>
            <a:lstStyle/>
            <a:p>
              <a:r>
                <a:rPr lang="zh-CN" altLang="en-US" sz="1020" dirty="0" smtClean="0"/>
                <a:t>站点   </a:t>
              </a:r>
              <a:r>
                <a:rPr lang="en-US" altLang="zh-CN" sz="1020" dirty="0" smtClean="0"/>
                <a:t>750    749</a:t>
              </a:r>
              <a:r>
                <a:rPr lang="en-US" altLang="zh-CN" sz="1020" dirty="0"/>
                <a:t> </a:t>
              </a:r>
              <a:r>
                <a:rPr lang="en-US" altLang="zh-CN" sz="1020" dirty="0" smtClean="0"/>
                <a:t>   748    747    746    745    744    743    742    741    740   739    738    737    736    321   322    </a:t>
              </a:r>
              <a:endParaRPr lang="zh-CN" altLang="en-US" sz="1020" dirty="0"/>
            </a:p>
          </p:txBody>
        </p:sp>
        <p:sp>
          <p:nvSpPr>
            <p:cNvPr id="228" name="TextBox 227"/>
            <p:cNvSpPr txBox="1"/>
            <p:nvPr/>
          </p:nvSpPr>
          <p:spPr>
            <a:xfrm>
              <a:off x="2742179" y="3330563"/>
              <a:ext cx="6558793" cy="249299"/>
            </a:xfrm>
            <a:prstGeom prst="rect">
              <a:avLst/>
            </a:prstGeom>
            <a:noFill/>
          </p:spPr>
          <p:txBody>
            <a:bodyPr wrap="square" rtlCol="0">
              <a:spAutoFit/>
            </a:bodyPr>
            <a:lstStyle/>
            <a:p>
              <a:r>
                <a:rPr lang="zh-CN" altLang="en-US" sz="1020" dirty="0" smtClean="0"/>
                <a:t>耗时</a:t>
              </a:r>
              <a:r>
                <a:rPr lang="en-US" altLang="zh-CN" sz="1020" dirty="0" smtClean="0"/>
                <a:t>    0     159     313    454    567    680    814   1021  1145  1274  1461 1597  1756  1877  2013  2553  2702    </a:t>
              </a:r>
              <a:endParaRPr lang="zh-CN" altLang="en-US" sz="1020" dirty="0"/>
            </a:p>
          </p:txBody>
        </p:sp>
        <p:grpSp>
          <p:nvGrpSpPr>
            <p:cNvPr id="4121" name="组合 4120"/>
            <p:cNvGrpSpPr/>
            <p:nvPr/>
          </p:nvGrpSpPr>
          <p:grpSpPr>
            <a:xfrm>
              <a:off x="3203848" y="3147814"/>
              <a:ext cx="5873120" cy="216024"/>
              <a:chOff x="3203848" y="3147814"/>
              <a:chExt cx="5873120" cy="216024"/>
            </a:xfrm>
          </p:grpSpPr>
          <p:grpSp>
            <p:nvGrpSpPr>
              <p:cNvPr id="4114" name="组合 4113"/>
              <p:cNvGrpSpPr/>
              <p:nvPr/>
            </p:nvGrpSpPr>
            <p:grpSpPr>
              <a:xfrm>
                <a:off x="3203848" y="3171232"/>
                <a:ext cx="356391" cy="192606"/>
                <a:chOff x="2943680" y="3092163"/>
                <a:chExt cx="476192" cy="221555"/>
              </a:xfrm>
              <a:solidFill>
                <a:srgbClr val="FFC000"/>
              </a:solidFill>
            </p:grpSpPr>
            <p:sp>
              <p:nvSpPr>
                <p:cNvPr id="4111" name="椭圆 4110"/>
                <p:cNvSpPr/>
                <p:nvPr/>
              </p:nvSpPr>
              <p:spPr>
                <a:xfrm>
                  <a:off x="2943680" y="3092163"/>
                  <a:ext cx="240951" cy="22155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13" name="直接箭头连接符 4112"/>
                <p:cNvCxnSpPr>
                  <a:stCxn id="4111" idx="6"/>
                </p:cNvCxnSpPr>
                <p:nvPr/>
              </p:nvCxnSpPr>
              <p:spPr>
                <a:xfrm flipV="1">
                  <a:off x="3184631" y="3202940"/>
                  <a:ext cx="235241" cy="1"/>
                </a:xfrm>
                <a:prstGeom prst="straightConnector1">
                  <a:avLst/>
                </a:prstGeom>
                <a:grpFill/>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65" name="组合 164"/>
              <p:cNvGrpSpPr/>
              <p:nvPr/>
            </p:nvGrpSpPr>
            <p:grpSpPr>
              <a:xfrm>
                <a:off x="3567537" y="3171232"/>
                <a:ext cx="356391" cy="192606"/>
                <a:chOff x="2943680" y="3092163"/>
                <a:chExt cx="476192" cy="221555"/>
              </a:xfrm>
              <a:solidFill>
                <a:srgbClr val="FFC000"/>
              </a:solidFill>
            </p:grpSpPr>
            <p:sp>
              <p:nvSpPr>
                <p:cNvPr id="166" name="椭圆 165"/>
                <p:cNvSpPr/>
                <p:nvPr/>
              </p:nvSpPr>
              <p:spPr>
                <a:xfrm>
                  <a:off x="2943680" y="3092163"/>
                  <a:ext cx="240951" cy="22155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直接箭头连接符 166"/>
                <p:cNvCxnSpPr>
                  <a:stCxn id="166" idx="6"/>
                </p:cNvCxnSpPr>
                <p:nvPr/>
              </p:nvCxnSpPr>
              <p:spPr>
                <a:xfrm flipV="1">
                  <a:off x="3184631" y="3202940"/>
                  <a:ext cx="235241" cy="1"/>
                </a:xfrm>
                <a:prstGeom prst="straightConnector1">
                  <a:avLst/>
                </a:prstGeom>
                <a:grpFill/>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68" name="组合 167"/>
              <p:cNvGrpSpPr/>
              <p:nvPr/>
            </p:nvGrpSpPr>
            <p:grpSpPr>
              <a:xfrm>
                <a:off x="3917205" y="3171232"/>
                <a:ext cx="356391" cy="192606"/>
                <a:chOff x="2943680" y="3092163"/>
                <a:chExt cx="476192" cy="221555"/>
              </a:xfrm>
              <a:solidFill>
                <a:srgbClr val="FFC000"/>
              </a:solidFill>
            </p:grpSpPr>
            <p:sp>
              <p:nvSpPr>
                <p:cNvPr id="169" name="椭圆 168"/>
                <p:cNvSpPr/>
                <p:nvPr/>
              </p:nvSpPr>
              <p:spPr>
                <a:xfrm>
                  <a:off x="2943680" y="3092163"/>
                  <a:ext cx="240951" cy="22155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0" name="直接箭头连接符 169"/>
                <p:cNvCxnSpPr>
                  <a:stCxn id="169" idx="6"/>
                </p:cNvCxnSpPr>
                <p:nvPr/>
              </p:nvCxnSpPr>
              <p:spPr>
                <a:xfrm flipV="1">
                  <a:off x="3184631" y="3202940"/>
                  <a:ext cx="235241" cy="1"/>
                </a:xfrm>
                <a:prstGeom prst="straightConnector1">
                  <a:avLst/>
                </a:prstGeom>
                <a:grpFill/>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71" name="组合 170"/>
              <p:cNvGrpSpPr/>
              <p:nvPr/>
            </p:nvGrpSpPr>
            <p:grpSpPr>
              <a:xfrm>
                <a:off x="4275153" y="3171232"/>
                <a:ext cx="356391" cy="192606"/>
                <a:chOff x="2943680" y="3092163"/>
                <a:chExt cx="476192" cy="221555"/>
              </a:xfrm>
              <a:solidFill>
                <a:srgbClr val="FFC000"/>
              </a:solidFill>
            </p:grpSpPr>
            <p:sp>
              <p:nvSpPr>
                <p:cNvPr id="172" name="椭圆 171"/>
                <p:cNvSpPr/>
                <p:nvPr/>
              </p:nvSpPr>
              <p:spPr>
                <a:xfrm>
                  <a:off x="2943680" y="3092163"/>
                  <a:ext cx="240951" cy="22155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3" name="直接箭头连接符 172"/>
                <p:cNvCxnSpPr>
                  <a:stCxn id="172" idx="6"/>
                </p:cNvCxnSpPr>
                <p:nvPr/>
              </p:nvCxnSpPr>
              <p:spPr>
                <a:xfrm flipV="1">
                  <a:off x="3184631" y="3202940"/>
                  <a:ext cx="235241" cy="1"/>
                </a:xfrm>
                <a:prstGeom prst="straightConnector1">
                  <a:avLst/>
                </a:prstGeom>
                <a:grpFill/>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74" name="组合 173"/>
              <p:cNvGrpSpPr/>
              <p:nvPr/>
            </p:nvGrpSpPr>
            <p:grpSpPr>
              <a:xfrm>
                <a:off x="6788374" y="3171232"/>
                <a:ext cx="356391" cy="192606"/>
                <a:chOff x="2943680" y="3113301"/>
                <a:chExt cx="476192" cy="221555"/>
              </a:xfrm>
              <a:solidFill>
                <a:srgbClr val="FFC000"/>
              </a:solidFill>
            </p:grpSpPr>
            <p:sp>
              <p:nvSpPr>
                <p:cNvPr id="175" name="椭圆 174"/>
                <p:cNvSpPr/>
                <p:nvPr/>
              </p:nvSpPr>
              <p:spPr>
                <a:xfrm>
                  <a:off x="2943680" y="3113301"/>
                  <a:ext cx="240951" cy="22155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6" name="直接箭头连接符 175"/>
                <p:cNvCxnSpPr>
                  <a:stCxn id="175" idx="6"/>
                </p:cNvCxnSpPr>
                <p:nvPr/>
              </p:nvCxnSpPr>
              <p:spPr>
                <a:xfrm flipV="1">
                  <a:off x="3184631" y="3224078"/>
                  <a:ext cx="235241" cy="1"/>
                </a:xfrm>
                <a:prstGeom prst="straightConnector1">
                  <a:avLst/>
                </a:prstGeom>
                <a:grpFill/>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77" name="组合 176"/>
              <p:cNvGrpSpPr/>
              <p:nvPr/>
            </p:nvGrpSpPr>
            <p:grpSpPr>
              <a:xfrm>
                <a:off x="6438576" y="3171232"/>
                <a:ext cx="356391" cy="192606"/>
                <a:chOff x="2943680" y="3092163"/>
                <a:chExt cx="476192" cy="221555"/>
              </a:xfrm>
              <a:solidFill>
                <a:srgbClr val="FFC000"/>
              </a:solidFill>
            </p:grpSpPr>
            <p:sp>
              <p:nvSpPr>
                <p:cNvPr id="178" name="椭圆 177"/>
                <p:cNvSpPr/>
                <p:nvPr/>
              </p:nvSpPr>
              <p:spPr>
                <a:xfrm>
                  <a:off x="2943680" y="3092163"/>
                  <a:ext cx="240951" cy="22155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9" name="直接箭头连接符 178"/>
                <p:cNvCxnSpPr>
                  <a:stCxn id="178" idx="6"/>
                </p:cNvCxnSpPr>
                <p:nvPr/>
              </p:nvCxnSpPr>
              <p:spPr>
                <a:xfrm flipV="1">
                  <a:off x="3184631" y="3202940"/>
                  <a:ext cx="235241" cy="1"/>
                </a:xfrm>
                <a:prstGeom prst="straightConnector1">
                  <a:avLst/>
                </a:prstGeom>
                <a:grpFill/>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80" name="组合 179"/>
              <p:cNvGrpSpPr/>
              <p:nvPr/>
            </p:nvGrpSpPr>
            <p:grpSpPr>
              <a:xfrm>
                <a:off x="4636277" y="3171232"/>
                <a:ext cx="356391" cy="192606"/>
                <a:chOff x="2943680" y="3092163"/>
                <a:chExt cx="476192" cy="221555"/>
              </a:xfrm>
              <a:solidFill>
                <a:srgbClr val="FFC000"/>
              </a:solidFill>
            </p:grpSpPr>
            <p:sp>
              <p:nvSpPr>
                <p:cNvPr id="181" name="椭圆 180"/>
                <p:cNvSpPr/>
                <p:nvPr/>
              </p:nvSpPr>
              <p:spPr>
                <a:xfrm>
                  <a:off x="2943680" y="3092163"/>
                  <a:ext cx="240951" cy="22155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2" name="直接箭头连接符 181"/>
                <p:cNvCxnSpPr>
                  <a:stCxn id="181" idx="6"/>
                </p:cNvCxnSpPr>
                <p:nvPr/>
              </p:nvCxnSpPr>
              <p:spPr>
                <a:xfrm flipV="1">
                  <a:off x="3184631" y="3202940"/>
                  <a:ext cx="235241" cy="1"/>
                </a:xfrm>
                <a:prstGeom prst="straightConnector1">
                  <a:avLst/>
                </a:prstGeom>
                <a:grpFill/>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
            <p:nvSpPr>
              <p:cNvPr id="184" name="椭圆 183"/>
              <p:cNvSpPr/>
              <p:nvPr/>
            </p:nvSpPr>
            <p:spPr>
              <a:xfrm>
                <a:off x="8202491" y="3171232"/>
                <a:ext cx="180332" cy="19260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9" name="组合 188"/>
              <p:cNvGrpSpPr/>
              <p:nvPr/>
            </p:nvGrpSpPr>
            <p:grpSpPr>
              <a:xfrm>
                <a:off x="6082186" y="3171232"/>
                <a:ext cx="356391" cy="192606"/>
                <a:chOff x="2943680" y="3092163"/>
                <a:chExt cx="476192" cy="221555"/>
              </a:xfrm>
              <a:solidFill>
                <a:srgbClr val="FFC000"/>
              </a:solidFill>
            </p:grpSpPr>
            <p:sp>
              <p:nvSpPr>
                <p:cNvPr id="190" name="椭圆 189"/>
                <p:cNvSpPr/>
                <p:nvPr/>
              </p:nvSpPr>
              <p:spPr>
                <a:xfrm>
                  <a:off x="2943680" y="3092163"/>
                  <a:ext cx="240951" cy="22155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1" name="直接箭头连接符 190"/>
                <p:cNvCxnSpPr>
                  <a:stCxn id="190" idx="6"/>
                </p:cNvCxnSpPr>
                <p:nvPr/>
              </p:nvCxnSpPr>
              <p:spPr>
                <a:xfrm flipV="1">
                  <a:off x="3184631" y="3202940"/>
                  <a:ext cx="235241" cy="1"/>
                </a:xfrm>
                <a:prstGeom prst="straightConnector1">
                  <a:avLst/>
                </a:prstGeom>
                <a:grpFill/>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94" name="组合 193"/>
              <p:cNvGrpSpPr/>
              <p:nvPr/>
            </p:nvGrpSpPr>
            <p:grpSpPr>
              <a:xfrm>
                <a:off x="4992669" y="3171232"/>
                <a:ext cx="356391" cy="192606"/>
                <a:chOff x="2943680" y="3092163"/>
                <a:chExt cx="476192" cy="221555"/>
              </a:xfrm>
              <a:solidFill>
                <a:srgbClr val="FFC000"/>
              </a:solidFill>
            </p:grpSpPr>
            <p:sp>
              <p:nvSpPr>
                <p:cNvPr id="195" name="椭圆 194"/>
                <p:cNvSpPr/>
                <p:nvPr/>
              </p:nvSpPr>
              <p:spPr>
                <a:xfrm>
                  <a:off x="2943680" y="3092163"/>
                  <a:ext cx="240951" cy="22155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6" name="直接箭头连接符 195"/>
                <p:cNvCxnSpPr>
                  <a:stCxn id="195" idx="6"/>
                </p:cNvCxnSpPr>
                <p:nvPr/>
              </p:nvCxnSpPr>
              <p:spPr>
                <a:xfrm flipV="1">
                  <a:off x="3184631" y="3202940"/>
                  <a:ext cx="235241" cy="1"/>
                </a:xfrm>
                <a:prstGeom prst="straightConnector1">
                  <a:avLst/>
                </a:prstGeom>
                <a:grpFill/>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97" name="组合 196"/>
              <p:cNvGrpSpPr/>
              <p:nvPr/>
            </p:nvGrpSpPr>
            <p:grpSpPr>
              <a:xfrm>
                <a:off x="5712974" y="3171232"/>
                <a:ext cx="356391" cy="192606"/>
                <a:chOff x="2943680" y="3119101"/>
                <a:chExt cx="476192" cy="221555"/>
              </a:xfrm>
              <a:solidFill>
                <a:srgbClr val="FFC000"/>
              </a:solidFill>
            </p:grpSpPr>
            <p:sp>
              <p:nvSpPr>
                <p:cNvPr id="198" name="椭圆 197"/>
                <p:cNvSpPr/>
                <p:nvPr/>
              </p:nvSpPr>
              <p:spPr>
                <a:xfrm>
                  <a:off x="2943680" y="3119101"/>
                  <a:ext cx="240951" cy="22155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9" name="直接箭头连接符 198"/>
                <p:cNvCxnSpPr>
                  <a:stCxn id="198" idx="6"/>
                </p:cNvCxnSpPr>
                <p:nvPr/>
              </p:nvCxnSpPr>
              <p:spPr>
                <a:xfrm flipV="1">
                  <a:off x="3184631" y="3229877"/>
                  <a:ext cx="235241" cy="1"/>
                </a:xfrm>
                <a:prstGeom prst="straightConnector1">
                  <a:avLst/>
                </a:prstGeom>
                <a:grpFill/>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00" name="组合 199"/>
              <p:cNvGrpSpPr/>
              <p:nvPr/>
            </p:nvGrpSpPr>
            <p:grpSpPr>
              <a:xfrm>
                <a:off x="5350941" y="3171232"/>
                <a:ext cx="356391" cy="192606"/>
                <a:chOff x="2943680" y="3092163"/>
                <a:chExt cx="476192" cy="221555"/>
              </a:xfrm>
              <a:solidFill>
                <a:srgbClr val="FFC000"/>
              </a:solidFill>
            </p:grpSpPr>
            <p:sp>
              <p:nvSpPr>
                <p:cNvPr id="201" name="椭圆 200"/>
                <p:cNvSpPr/>
                <p:nvPr/>
              </p:nvSpPr>
              <p:spPr>
                <a:xfrm>
                  <a:off x="2943680" y="3092163"/>
                  <a:ext cx="240951" cy="22155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2" name="直接箭头连接符 201"/>
                <p:cNvCxnSpPr>
                  <a:stCxn id="201" idx="6"/>
                </p:cNvCxnSpPr>
                <p:nvPr/>
              </p:nvCxnSpPr>
              <p:spPr>
                <a:xfrm flipV="1">
                  <a:off x="3184631" y="3202940"/>
                  <a:ext cx="235241" cy="1"/>
                </a:xfrm>
                <a:prstGeom prst="straightConnector1">
                  <a:avLst/>
                </a:prstGeom>
                <a:grpFill/>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06" name="组合 205"/>
              <p:cNvGrpSpPr/>
              <p:nvPr/>
            </p:nvGrpSpPr>
            <p:grpSpPr>
              <a:xfrm>
                <a:off x="7846099" y="3171232"/>
                <a:ext cx="356391" cy="192606"/>
                <a:chOff x="2943680" y="3092163"/>
                <a:chExt cx="476192" cy="221555"/>
              </a:xfrm>
              <a:solidFill>
                <a:srgbClr val="FFC000"/>
              </a:solidFill>
            </p:grpSpPr>
            <p:sp>
              <p:nvSpPr>
                <p:cNvPr id="207" name="椭圆 206"/>
                <p:cNvSpPr/>
                <p:nvPr/>
              </p:nvSpPr>
              <p:spPr>
                <a:xfrm>
                  <a:off x="2943680" y="3092163"/>
                  <a:ext cx="240951" cy="22155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箭头连接符 207"/>
                <p:cNvCxnSpPr>
                  <a:stCxn id="207" idx="6"/>
                </p:cNvCxnSpPr>
                <p:nvPr/>
              </p:nvCxnSpPr>
              <p:spPr>
                <a:xfrm flipV="1">
                  <a:off x="3184631" y="3202940"/>
                  <a:ext cx="235241" cy="1"/>
                </a:xfrm>
                <a:prstGeom prst="straightConnector1">
                  <a:avLst/>
                </a:prstGeom>
                <a:grpFill/>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09" name="组合 208"/>
              <p:cNvGrpSpPr/>
              <p:nvPr/>
            </p:nvGrpSpPr>
            <p:grpSpPr>
              <a:xfrm>
                <a:off x="7489707" y="3171232"/>
                <a:ext cx="356391" cy="192606"/>
                <a:chOff x="2943680" y="3092163"/>
                <a:chExt cx="476192" cy="221555"/>
              </a:xfrm>
              <a:solidFill>
                <a:srgbClr val="FFC000"/>
              </a:solidFill>
            </p:grpSpPr>
            <p:sp>
              <p:nvSpPr>
                <p:cNvPr id="210" name="椭圆 209"/>
                <p:cNvSpPr/>
                <p:nvPr/>
              </p:nvSpPr>
              <p:spPr>
                <a:xfrm>
                  <a:off x="2943680" y="3092163"/>
                  <a:ext cx="240951" cy="22155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1" name="直接箭头连接符 210"/>
                <p:cNvCxnSpPr>
                  <a:stCxn id="210" idx="6"/>
                </p:cNvCxnSpPr>
                <p:nvPr/>
              </p:nvCxnSpPr>
              <p:spPr>
                <a:xfrm flipV="1">
                  <a:off x="3184631" y="3202940"/>
                  <a:ext cx="235241" cy="1"/>
                </a:xfrm>
                <a:prstGeom prst="straightConnector1">
                  <a:avLst/>
                </a:prstGeom>
                <a:grpFill/>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12" name="组合 211"/>
              <p:cNvGrpSpPr/>
              <p:nvPr/>
            </p:nvGrpSpPr>
            <p:grpSpPr>
              <a:xfrm>
                <a:off x="7131179" y="3171232"/>
                <a:ext cx="356391" cy="192606"/>
                <a:chOff x="2943680" y="3092163"/>
                <a:chExt cx="476192" cy="221555"/>
              </a:xfrm>
              <a:solidFill>
                <a:srgbClr val="FFC000"/>
              </a:solidFill>
            </p:grpSpPr>
            <p:sp>
              <p:nvSpPr>
                <p:cNvPr id="213" name="椭圆 212"/>
                <p:cNvSpPr/>
                <p:nvPr/>
              </p:nvSpPr>
              <p:spPr>
                <a:xfrm>
                  <a:off x="2943680" y="3092163"/>
                  <a:ext cx="240951" cy="22155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4" name="直接箭头连接符 213"/>
                <p:cNvCxnSpPr>
                  <a:stCxn id="213" idx="6"/>
                </p:cNvCxnSpPr>
                <p:nvPr/>
              </p:nvCxnSpPr>
              <p:spPr>
                <a:xfrm flipV="1">
                  <a:off x="3184631" y="3202940"/>
                  <a:ext cx="235241" cy="1"/>
                </a:xfrm>
                <a:prstGeom prst="straightConnector1">
                  <a:avLst/>
                </a:prstGeom>
                <a:grpFill/>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
            <p:nvSpPr>
              <p:cNvPr id="217" name="椭圆 216"/>
              <p:cNvSpPr/>
              <p:nvPr/>
            </p:nvSpPr>
            <p:spPr>
              <a:xfrm>
                <a:off x="8563904" y="3147814"/>
                <a:ext cx="180332" cy="19260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1" name="直接箭头连接符 220"/>
              <p:cNvCxnSpPr/>
              <p:nvPr/>
            </p:nvCxnSpPr>
            <p:spPr>
              <a:xfrm flipV="1">
                <a:off x="8409138" y="3268411"/>
                <a:ext cx="176059" cy="1"/>
              </a:xfrm>
              <a:prstGeom prst="straightConnector1">
                <a:avLst/>
              </a:prstGeom>
              <a:solidFill>
                <a:srgbClr val="FFC000"/>
              </a:solidFill>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29" name="椭圆 228"/>
              <p:cNvSpPr/>
              <p:nvPr/>
            </p:nvSpPr>
            <p:spPr>
              <a:xfrm>
                <a:off x="8896636" y="3147814"/>
                <a:ext cx="180332" cy="19260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0" name="直接箭头连接符 229"/>
              <p:cNvCxnSpPr/>
              <p:nvPr/>
            </p:nvCxnSpPr>
            <p:spPr>
              <a:xfrm flipV="1">
                <a:off x="8741870" y="3268411"/>
                <a:ext cx="176059" cy="1"/>
              </a:xfrm>
              <a:prstGeom prst="straightConnector1">
                <a:avLst/>
              </a:prstGeom>
              <a:solidFill>
                <a:srgbClr val="FFC000"/>
              </a:solidFill>
              <a:ln>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grpSp>
      <p:sp>
        <p:nvSpPr>
          <p:cNvPr id="4123" name="矩形 4122"/>
          <p:cNvSpPr/>
          <p:nvPr/>
        </p:nvSpPr>
        <p:spPr>
          <a:xfrm>
            <a:off x="2840867" y="3363838"/>
            <a:ext cx="579005" cy="249299"/>
          </a:xfrm>
          <a:prstGeom prst="rect">
            <a:avLst/>
          </a:prstGeom>
        </p:spPr>
        <p:txBody>
          <a:bodyPr wrap="none">
            <a:spAutoFit/>
          </a:bodyPr>
          <a:lstStyle/>
          <a:p>
            <a:r>
              <a:rPr lang="zh-CN" altLang="en-US" sz="1020" dirty="0"/>
              <a:t>锦绣路</a:t>
            </a:r>
          </a:p>
        </p:txBody>
      </p:sp>
      <p:sp>
        <p:nvSpPr>
          <p:cNvPr id="235" name="矩形 234"/>
          <p:cNvSpPr/>
          <p:nvPr/>
        </p:nvSpPr>
        <p:spPr>
          <a:xfrm>
            <a:off x="8673515" y="3358908"/>
            <a:ext cx="579005" cy="249299"/>
          </a:xfrm>
          <a:prstGeom prst="rect">
            <a:avLst/>
          </a:prstGeom>
        </p:spPr>
        <p:txBody>
          <a:bodyPr wrap="none">
            <a:spAutoFit/>
          </a:bodyPr>
          <a:lstStyle/>
          <a:p>
            <a:r>
              <a:rPr lang="zh-CN" altLang="en-US" sz="1020" dirty="0" smtClean="0"/>
              <a:t>中潭路</a:t>
            </a:r>
            <a:endParaRPr lang="zh-CN" altLang="en-US" sz="1020" dirty="0"/>
          </a:p>
        </p:txBody>
      </p:sp>
      <p:sp>
        <p:nvSpPr>
          <p:cNvPr id="236" name="矩形 235"/>
          <p:cNvSpPr/>
          <p:nvPr/>
        </p:nvSpPr>
        <p:spPr>
          <a:xfrm>
            <a:off x="7955350" y="3363838"/>
            <a:ext cx="865122" cy="249299"/>
          </a:xfrm>
          <a:prstGeom prst="rect">
            <a:avLst/>
          </a:prstGeom>
        </p:spPr>
        <p:txBody>
          <a:bodyPr wrap="square">
            <a:spAutoFit/>
          </a:bodyPr>
          <a:lstStyle/>
          <a:p>
            <a:r>
              <a:rPr lang="zh-CN" altLang="en-US" sz="1020" dirty="0"/>
              <a:t>镇坪</a:t>
            </a:r>
            <a:r>
              <a:rPr lang="zh-CN" altLang="en-US" sz="1020" dirty="0" smtClean="0"/>
              <a:t>路换乘</a:t>
            </a:r>
            <a:endParaRPr lang="zh-CN" altLang="en-US" sz="1020" dirty="0"/>
          </a:p>
        </p:txBody>
      </p:sp>
      <p:sp>
        <p:nvSpPr>
          <p:cNvPr id="4124" name="矩形 4123"/>
          <p:cNvSpPr/>
          <p:nvPr/>
        </p:nvSpPr>
        <p:spPr>
          <a:xfrm>
            <a:off x="8000065" y="3205077"/>
            <a:ext cx="715439" cy="557957"/>
          </a:xfrm>
          <a:prstGeom prst="rect">
            <a:avLst/>
          </a:prstGeom>
          <a:no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TextBox 237"/>
          <p:cNvSpPr txBox="1"/>
          <p:nvPr/>
        </p:nvSpPr>
        <p:spPr>
          <a:xfrm>
            <a:off x="4751482" y="4852852"/>
            <a:ext cx="2074430" cy="249299"/>
          </a:xfrm>
          <a:prstGeom prst="rect">
            <a:avLst/>
          </a:prstGeom>
          <a:noFill/>
        </p:spPr>
        <p:txBody>
          <a:bodyPr wrap="square" rtlCol="0">
            <a:spAutoFit/>
          </a:bodyPr>
          <a:lstStyle/>
          <a:p>
            <a:r>
              <a:rPr lang="zh-CN" altLang="en-US" sz="1020" dirty="0" smtClean="0"/>
              <a:t>每个</a:t>
            </a:r>
            <a:r>
              <a:rPr lang="en-US" altLang="zh-CN" sz="1020" dirty="0" smtClean="0"/>
              <a:t>OD</a:t>
            </a:r>
            <a:r>
              <a:rPr lang="zh-CN" altLang="en-US" sz="1020" dirty="0" smtClean="0"/>
              <a:t>对应一个乘车路径数据表</a:t>
            </a:r>
            <a:endParaRPr lang="zh-CN" altLang="en-US" sz="1020" dirty="0"/>
          </a:p>
        </p:txBody>
      </p:sp>
      <p:graphicFrame>
        <p:nvGraphicFramePr>
          <p:cNvPr id="4125" name="图示 4124"/>
          <p:cNvGraphicFramePr/>
          <p:nvPr>
            <p:extLst>
              <p:ext uri="{D42A27DB-BD31-4B8C-83A1-F6EECF244321}">
                <p14:modId xmlns:p14="http://schemas.microsoft.com/office/powerpoint/2010/main" val="1078126404"/>
              </p:ext>
            </p:extLst>
          </p:nvPr>
        </p:nvGraphicFramePr>
        <p:xfrm>
          <a:off x="2916172" y="1254088"/>
          <a:ext cx="1583820" cy="174971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4127" name="曲线连接符 4126"/>
          <p:cNvCxnSpPr/>
          <p:nvPr/>
        </p:nvCxnSpPr>
        <p:spPr>
          <a:xfrm rot="10800000" flipV="1">
            <a:off x="2618886" y="1635646"/>
            <a:ext cx="368938" cy="171879"/>
          </a:xfrm>
          <a:prstGeom prst="curvedConnector3">
            <a:avLst/>
          </a:prstGeom>
          <a:ln w="38100"/>
        </p:spPr>
        <p:style>
          <a:lnRef idx="1">
            <a:schemeClr val="accent1"/>
          </a:lnRef>
          <a:fillRef idx="0">
            <a:schemeClr val="accent1"/>
          </a:fillRef>
          <a:effectRef idx="0">
            <a:schemeClr val="accent1"/>
          </a:effectRef>
          <a:fontRef idx="minor">
            <a:schemeClr val="tx1"/>
          </a:fontRef>
        </p:style>
      </p:cxnSp>
      <p:cxnSp>
        <p:nvCxnSpPr>
          <p:cNvPr id="242" name="曲线连接符 241"/>
          <p:cNvCxnSpPr/>
          <p:nvPr/>
        </p:nvCxnSpPr>
        <p:spPr>
          <a:xfrm rot="10800000" flipV="1">
            <a:off x="4467103" y="1885728"/>
            <a:ext cx="758663" cy="724804"/>
          </a:xfrm>
          <a:prstGeom prst="curvedConnector3">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1064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7" y="234452"/>
            <a:ext cx="6771081" cy="369332"/>
          </a:xfrm>
          <a:prstGeom prst="rect">
            <a:avLst/>
          </a:prstGeom>
        </p:spPr>
        <p:txBody>
          <a:bodyPr wrap="square">
            <a:spAutoFit/>
          </a:bodyPr>
          <a:lstStyle/>
          <a:p>
            <a:r>
              <a:rPr lang="zh-CN" altLang="en-US" b="1" dirty="0" smtClean="0">
                <a:solidFill>
                  <a:srgbClr val="0070C0"/>
                </a:solidFill>
              </a:rPr>
              <a:t>数据扩容</a:t>
            </a:r>
            <a:r>
              <a:rPr lang="en-US" altLang="zh-CN" b="1" dirty="0" smtClean="0">
                <a:solidFill>
                  <a:srgbClr val="0070C0"/>
                </a:solidFill>
              </a:rPr>
              <a:t>——</a:t>
            </a:r>
            <a:r>
              <a:rPr lang="zh-CN" altLang="en-US" b="1" dirty="0" smtClean="0">
                <a:solidFill>
                  <a:srgbClr val="0070C0"/>
                </a:solidFill>
              </a:rPr>
              <a:t>地铁及公交场站位置（经纬度）数据的获得与关联</a:t>
            </a:r>
            <a:endParaRPr lang="zh-CN" altLang="en-US" b="1" dirty="0">
              <a:solidFill>
                <a:srgbClr val="0070C0"/>
              </a:solidFill>
            </a:endParaRPr>
          </a:p>
        </p:txBody>
      </p:sp>
      <p:sp>
        <p:nvSpPr>
          <p:cNvPr id="2" name="Rectangle 1"/>
          <p:cNvSpPr/>
          <p:nvPr/>
        </p:nvSpPr>
        <p:spPr>
          <a:xfrm>
            <a:off x="-1" y="843558"/>
            <a:ext cx="8316417" cy="360000"/>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融合开放数据及既有数据，实现数据扩容</a:t>
            </a:r>
            <a:endParaRPr lang="en-US" altLang="zh-CN" sz="1600" b="1" dirty="0">
              <a:solidFill>
                <a:schemeClr val="bg1"/>
              </a:solidFill>
            </a:endParaRPr>
          </a:p>
        </p:txBody>
      </p:sp>
      <p:sp>
        <p:nvSpPr>
          <p:cNvPr id="6" name="AutoShape 3"/>
          <p:cNvSpPr>
            <a:spLocks noChangeArrowheads="1"/>
          </p:cNvSpPr>
          <p:nvPr/>
        </p:nvSpPr>
        <p:spPr bwMode="blackWhite">
          <a:xfrm rot="10800000" flipV="1">
            <a:off x="3369121" y="1203599"/>
            <a:ext cx="3147095" cy="163163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2"/>
          </a:solidFill>
          <a:ln w="12700">
            <a:solidFill>
              <a:schemeClr val="bg1"/>
            </a:solidFill>
            <a:miter lim="800000"/>
            <a:headEnd/>
            <a:tailEnd/>
          </a:ln>
        </p:spPr>
        <p:txBody>
          <a:bodyPr rot="10800000" lIns="36000" tIns="36000" rIns="36000" bIns="36000" anchor="ctr"/>
          <a:lstStyle/>
          <a:p>
            <a:pPr algn="ctr">
              <a:defRPr/>
            </a:pPr>
            <a:endParaRPr lang="en-US" sz="1400" dirty="0">
              <a:solidFill>
                <a:schemeClr val="bg1"/>
              </a:solidFill>
              <a:latin typeface="微软雅黑" panose="020B0503020204020204" pitchFamily="34" charset="-122"/>
              <a:ea typeface="微软雅黑" panose="020B0503020204020204" pitchFamily="34" charset="-122"/>
            </a:endParaRPr>
          </a:p>
        </p:txBody>
      </p:sp>
      <p:sp>
        <p:nvSpPr>
          <p:cNvPr id="7" name="AutoShape 4"/>
          <p:cNvSpPr>
            <a:spLocks noChangeArrowheads="1"/>
          </p:cNvSpPr>
          <p:nvPr/>
        </p:nvSpPr>
        <p:spPr bwMode="blackWhite">
          <a:xfrm rot="10800000">
            <a:off x="3369120" y="1341233"/>
            <a:ext cx="3147096" cy="163163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12700">
            <a:solidFill>
              <a:schemeClr val="bg1"/>
            </a:solidFill>
            <a:miter lim="800000"/>
            <a:headEnd/>
            <a:tailEnd/>
          </a:ln>
        </p:spPr>
        <p:txBody>
          <a:bodyPr lIns="36000" tIns="36000" rIns="36000" bIns="36000" anchor="ctr"/>
          <a:lstStyle/>
          <a:p>
            <a:pPr algn="ctr">
              <a:defRPr/>
            </a:pPr>
            <a:endParaRPr lang="en-US" sz="1400" dirty="0">
              <a:solidFill>
                <a:schemeClr val="bg1"/>
              </a:solidFill>
              <a:latin typeface="微软雅黑" panose="020B0503020204020204" pitchFamily="34" charset="-122"/>
              <a:ea typeface="微软雅黑" panose="020B0503020204020204" pitchFamily="34" charset="-122"/>
            </a:endParaRPr>
          </a:p>
        </p:txBody>
      </p:sp>
      <p:sp>
        <p:nvSpPr>
          <p:cNvPr id="8" name="Oval 7"/>
          <p:cNvSpPr>
            <a:spLocks noChangeArrowheads="1"/>
          </p:cNvSpPr>
          <p:nvPr/>
        </p:nvSpPr>
        <p:spPr bwMode="blackWhite">
          <a:xfrm>
            <a:off x="4162079" y="1616260"/>
            <a:ext cx="1561178" cy="937560"/>
          </a:xfrm>
          <a:prstGeom prst="ellipse">
            <a:avLst/>
          </a:prstGeom>
          <a:solidFill>
            <a:schemeClr val="tx2"/>
          </a:solidFill>
          <a:ln w="12700">
            <a:solidFill>
              <a:schemeClr val="bg1"/>
            </a:solidFill>
            <a:round/>
            <a:headEnd/>
            <a:tailEnd/>
          </a:ln>
        </p:spPr>
        <p:txBody>
          <a:bodyPr lIns="36000" tIns="36000" rIns="36000" bIns="36000" anchor="ctr"/>
          <a:lstStyle/>
          <a:p>
            <a:pPr algn="ctr">
              <a:defRPr/>
            </a:pPr>
            <a:r>
              <a:rPr lang="zh-CN" altLang="en-US" sz="1400" b="1" dirty="0" smtClean="0">
                <a:solidFill>
                  <a:schemeClr val="bg1"/>
                </a:solidFill>
                <a:latin typeface="微软雅黑" panose="020B0503020204020204" pitchFamily="34" charset="-122"/>
                <a:ea typeface="微软雅黑" panose="020B0503020204020204" pitchFamily="34" charset="-122"/>
              </a:rPr>
              <a:t>接驳专线</a:t>
            </a:r>
            <a:r>
              <a:rPr lang="en-US" altLang="zh-CN" sz="1400" b="1" dirty="0" smtClean="0">
                <a:solidFill>
                  <a:schemeClr val="bg1"/>
                </a:solidFill>
                <a:latin typeface="微软雅黑" panose="020B0503020204020204" pitchFamily="34" charset="-122"/>
                <a:ea typeface="微软雅黑" panose="020B0503020204020204" pitchFamily="34" charset="-122"/>
              </a:rPr>
              <a:t/>
            </a:r>
            <a:br>
              <a:rPr lang="en-US" altLang="zh-CN" sz="1400" b="1" dirty="0" smtClean="0">
                <a:solidFill>
                  <a:schemeClr val="bg1"/>
                </a:solidFill>
                <a:latin typeface="微软雅黑" panose="020B0503020204020204" pitchFamily="34" charset="-122"/>
                <a:ea typeface="微软雅黑" panose="020B0503020204020204" pitchFamily="34" charset="-122"/>
              </a:rPr>
            </a:br>
            <a:r>
              <a:rPr lang="zh-CN" altLang="en-US" sz="1400" b="1" dirty="0" smtClean="0">
                <a:solidFill>
                  <a:schemeClr val="bg1"/>
                </a:solidFill>
                <a:latin typeface="微软雅黑" panose="020B0503020204020204" pitchFamily="34" charset="-122"/>
                <a:ea typeface="微软雅黑" panose="020B0503020204020204" pitchFamily="34" charset="-122"/>
              </a:rPr>
              <a:t>可用车站</a:t>
            </a:r>
            <a:endParaRPr lang="en-US" sz="1400" b="1" dirty="0">
              <a:solidFill>
                <a:schemeClr val="bg1"/>
              </a:solidFill>
              <a:latin typeface="微软雅黑" panose="020B0503020204020204" pitchFamily="34" charset="-122"/>
              <a:ea typeface="微软雅黑" panose="020B0503020204020204" pitchFamily="34" charset="-122"/>
            </a:endParaRPr>
          </a:p>
        </p:txBody>
      </p:sp>
      <p:sp>
        <p:nvSpPr>
          <p:cNvPr id="10" name="椭圆 6"/>
          <p:cNvSpPr>
            <a:spLocks noChangeAspect="1"/>
          </p:cNvSpPr>
          <p:nvPr/>
        </p:nvSpPr>
        <p:spPr>
          <a:xfrm>
            <a:off x="6549483" y="1683140"/>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Left Arrow Callout 10"/>
          <p:cNvSpPr/>
          <p:nvPr/>
        </p:nvSpPr>
        <p:spPr>
          <a:xfrm>
            <a:off x="6789925" y="1557256"/>
            <a:ext cx="2030547" cy="438318"/>
          </a:xfrm>
          <a:prstGeom prst="leftArrowCallout">
            <a:avLst>
              <a:gd name="adj1" fmla="val 25000"/>
              <a:gd name="adj2" fmla="val 25000"/>
              <a:gd name="adj3" fmla="val 44558"/>
              <a:gd name="adj4" fmla="val 954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400" b="1" dirty="0">
                <a:solidFill>
                  <a:schemeClr val="bg1"/>
                </a:solidFill>
              </a:rPr>
              <a:t>确保公交疏散专线的停站位置合规</a:t>
            </a:r>
          </a:p>
        </p:txBody>
      </p:sp>
      <p:sp>
        <p:nvSpPr>
          <p:cNvPr id="13" name="椭圆 6"/>
          <p:cNvSpPr>
            <a:spLocks noChangeAspect="1"/>
          </p:cNvSpPr>
          <p:nvPr/>
        </p:nvSpPr>
        <p:spPr>
          <a:xfrm>
            <a:off x="6549483" y="2385208"/>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Left Arrow Callout 13"/>
          <p:cNvSpPr/>
          <p:nvPr/>
        </p:nvSpPr>
        <p:spPr>
          <a:xfrm>
            <a:off x="6820244" y="2257687"/>
            <a:ext cx="2000228" cy="438318"/>
          </a:xfrm>
          <a:prstGeom prst="leftArrowCallout">
            <a:avLst>
              <a:gd name="adj1" fmla="val 25000"/>
              <a:gd name="adj2" fmla="val 25000"/>
              <a:gd name="adj3" fmla="val 44558"/>
              <a:gd name="adj4" fmla="val 954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400" b="1" dirty="0" smtClean="0">
                <a:solidFill>
                  <a:schemeClr val="bg1"/>
                </a:solidFill>
              </a:rPr>
              <a:t>便于车辆的快速有效调配</a:t>
            </a:r>
            <a:endParaRPr lang="zh-CN" altLang="en-US" sz="1400" b="1" dirty="0">
              <a:solidFill>
                <a:schemeClr val="bg1"/>
              </a:solidFill>
            </a:endParaRPr>
          </a:p>
        </p:txBody>
      </p:sp>
      <p:sp>
        <p:nvSpPr>
          <p:cNvPr id="19" name="Freeform 18"/>
          <p:cNvSpPr/>
          <p:nvPr/>
        </p:nvSpPr>
        <p:spPr bwMode="auto">
          <a:xfrm flipV="1">
            <a:off x="4161208" y="2781393"/>
            <a:ext cx="1206499" cy="319702"/>
          </a:xfrm>
          <a:custGeom>
            <a:avLst/>
            <a:gdLst>
              <a:gd name="connsiteX0" fmla="*/ 0 w 6361430"/>
              <a:gd name="connsiteY0" fmla="*/ 6350 h 703580"/>
              <a:gd name="connsiteX1" fmla="*/ 1173480 w 6361430"/>
              <a:gd name="connsiteY1" fmla="*/ 570230 h 703580"/>
              <a:gd name="connsiteX2" fmla="*/ 3505200 w 6361430"/>
              <a:gd name="connsiteY2" fmla="*/ 623570 h 703580"/>
              <a:gd name="connsiteX3" fmla="*/ 5951220 w 6361430"/>
              <a:gd name="connsiteY3" fmla="*/ 90170 h 703580"/>
              <a:gd name="connsiteX4" fmla="*/ 5966460 w 6361430"/>
              <a:gd name="connsiteY4" fmla="*/ 82550 h 703580"/>
              <a:gd name="connsiteX5" fmla="*/ 5890260 w 6361430"/>
              <a:gd name="connsiteY5" fmla="*/ 394970 h 703580"/>
              <a:gd name="connsiteX0" fmla="*/ 0 w 6361430"/>
              <a:gd name="connsiteY0" fmla="*/ 6350 h 703580"/>
              <a:gd name="connsiteX1" fmla="*/ 1173480 w 6361430"/>
              <a:gd name="connsiteY1" fmla="*/ 570230 h 703580"/>
              <a:gd name="connsiteX2" fmla="*/ 3505200 w 6361430"/>
              <a:gd name="connsiteY2" fmla="*/ 623570 h 703580"/>
              <a:gd name="connsiteX3" fmla="*/ 5951220 w 6361430"/>
              <a:gd name="connsiteY3" fmla="*/ 90170 h 703580"/>
              <a:gd name="connsiteX4" fmla="*/ 5966460 w 6361430"/>
              <a:gd name="connsiteY4" fmla="*/ 82550 h 703580"/>
              <a:gd name="connsiteX0" fmla="*/ 0 w 5951220"/>
              <a:gd name="connsiteY0" fmla="*/ 0 h 697230"/>
              <a:gd name="connsiteX1" fmla="*/ 1173480 w 5951220"/>
              <a:gd name="connsiteY1" fmla="*/ 563880 h 697230"/>
              <a:gd name="connsiteX2" fmla="*/ 3505200 w 5951220"/>
              <a:gd name="connsiteY2" fmla="*/ 617220 h 697230"/>
              <a:gd name="connsiteX3" fmla="*/ 5951220 w 5951220"/>
              <a:gd name="connsiteY3" fmla="*/ 83820 h 697230"/>
              <a:gd name="connsiteX0" fmla="*/ 0 w 3505200"/>
              <a:gd name="connsiteY0" fmla="*/ 0 h 697230"/>
              <a:gd name="connsiteX1" fmla="*/ 1173480 w 3505200"/>
              <a:gd name="connsiteY1" fmla="*/ 563880 h 697230"/>
              <a:gd name="connsiteX2" fmla="*/ 3505200 w 3505200"/>
              <a:gd name="connsiteY2" fmla="*/ 617220 h 697230"/>
              <a:gd name="connsiteX0" fmla="*/ 0 w 3505200"/>
              <a:gd name="connsiteY0" fmla="*/ 0 h 697230"/>
              <a:gd name="connsiteX1" fmla="*/ 944880 w 3505200"/>
              <a:gd name="connsiteY1" fmla="*/ 518160 h 697230"/>
              <a:gd name="connsiteX2" fmla="*/ 3505200 w 3505200"/>
              <a:gd name="connsiteY2" fmla="*/ 617220 h 697230"/>
              <a:gd name="connsiteX0" fmla="*/ 0 w 3505200"/>
              <a:gd name="connsiteY0" fmla="*/ 0 h 697230"/>
              <a:gd name="connsiteX1" fmla="*/ 944880 w 3505200"/>
              <a:gd name="connsiteY1" fmla="*/ 518160 h 697230"/>
              <a:gd name="connsiteX2" fmla="*/ 3505200 w 3505200"/>
              <a:gd name="connsiteY2" fmla="*/ 617220 h 697230"/>
              <a:gd name="connsiteX0" fmla="*/ 0 w 2649220"/>
              <a:gd name="connsiteY0" fmla="*/ 0 h 621030"/>
              <a:gd name="connsiteX1" fmla="*/ 944880 w 2649220"/>
              <a:gd name="connsiteY1" fmla="*/ 518160 h 621030"/>
              <a:gd name="connsiteX2" fmla="*/ 2649220 w 2649220"/>
              <a:gd name="connsiteY2" fmla="*/ 502920 h 621030"/>
              <a:gd name="connsiteX0" fmla="*/ 0 w 2896870"/>
              <a:gd name="connsiteY0" fmla="*/ 0 h 621030"/>
              <a:gd name="connsiteX1" fmla="*/ 944880 w 2896870"/>
              <a:gd name="connsiteY1" fmla="*/ 518160 h 621030"/>
              <a:gd name="connsiteX2" fmla="*/ 2649220 w 2896870"/>
              <a:gd name="connsiteY2" fmla="*/ 502920 h 621030"/>
              <a:gd name="connsiteX0" fmla="*/ 0 w 2896870"/>
              <a:gd name="connsiteY0" fmla="*/ 0 h 529590"/>
              <a:gd name="connsiteX1" fmla="*/ 944880 w 2896870"/>
              <a:gd name="connsiteY1" fmla="*/ 518160 h 529590"/>
              <a:gd name="connsiteX2" fmla="*/ 2649220 w 2896870"/>
              <a:gd name="connsiteY2" fmla="*/ 502920 h 529590"/>
              <a:gd name="connsiteX0" fmla="*/ 0 w 2896870"/>
              <a:gd name="connsiteY0" fmla="*/ 0 h 529590"/>
              <a:gd name="connsiteX1" fmla="*/ 944880 w 2896870"/>
              <a:gd name="connsiteY1" fmla="*/ 518160 h 529590"/>
              <a:gd name="connsiteX2" fmla="*/ 2649220 w 2896870"/>
              <a:gd name="connsiteY2" fmla="*/ 502920 h 529590"/>
              <a:gd name="connsiteX0" fmla="*/ 0 w 2896870"/>
              <a:gd name="connsiteY0" fmla="*/ 0 h 529590"/>
              <a:gd name="connsiteX1" fmla="*/ 944880 w 2896870"/>
              <a:gd name="connsiteY1" fmla="*/ 518160 h 529590"/>
              <a:gd name="connsiteX2" fmla="*/ 2649220 w 2896870"/>
              <a:gd name="connsiteY2" fmla="*/ 510540 h 529590"/>
              <a:gd name="connsiteX0" fmla="*/ 0 w 944880"/>
              <a:gd name="connsiteY0" fmla="*/ 0 h 518160"/>
              <a:gd name="connsiteX1" fmla="*/ 944880 w 944880"/>
              <a:gd name="connsiteY1" fmla="*/ 518160 h 518160"/>
              <a:gd name="connsiteX0" fmla="*/ 0 w 1100931"/>
              <a:gd name="connsiteY0" fmla="*/ 0 h 602615"/>
              <a:gd name="connsiteX1" fmla="*/ 944880 w 1100931"/>
              <a:gd name="connsiteY1" fmla="*/ 518160 h 602615"/>
              <a:gd name="connsiteX2" fmla="*/ 936308 w 1100931"/>
              <a:gd name="connsiteY2" fmla="*/ 506730 h 602615"/>
              <a:gd name="connsiteX0" fmla="*/ 0 w 2471619"/>
              <a:gd name="connsiteY0" fmla="*/ 0 h 602615"/>
              <a:gd name="connsiteX1" fmla="*/ 944880 w 2471619"/>
              <a:gd name="connsiteY1" fmla="*/ 518160 h 602615"/>
              <a:gd name="connsiteX2" fmla="*/ 2469833 w 2471619"/>
              <a:gd name="connsiteY2" fmla="*/ 521017 h 602615"/>
              <a:gd name="connsiteX0" fmla="*/ 0 w 2469833"/>
              <a:gd name="connsiteY0" fmla="*/ 0 h 521017"/>
              <a:gd name="connsiteX1" fmla="*/ 944880 w 2469833"/>
              <a:gd name="connsiteY1" fmla="*/ 518160 h 521017"/>
              <a:gd name="connsiteX2" fmla="*/ 2469833 w 2469833"/>
              <a:gd name="connsiteY2" fmla="*/ 521017 h 521017"/>
            </a:gdLst>
            <a:ahLst/>
            <a:cxnLst>
              <a:cxn ang="0">
                <a:pos x="connsiteX0" y="connsiteY0"/>
              </a:cxn>
              <a:cxn ang="0">
                <a:pos x="connsiteX1" y="connsiteY1"/>
              </a:cxn>
              <a:cxn ang="0">
                <a:pos x="connsiteX2" y="connsiteY2"/>
              </a:cxn>
            </a:cxnLst>
            <a:rect l="l" t="t" r="r" b="b"/>
            <a:pathLst>
              <a:path w="2469833" h="521017">
                <a:moveTo>
                  <a:pt x="0" y="0"/>
                </a:moveTo>
                <a:cubicBezTo>
                  <a:pt x="294640" y="230505"/>
                  <a:pt x="337820" y="514350"/>
                  <a:pt x="944880" y="518160"/>
                </a:cubicBezTo>
                <a:lnTo>
                  <a:pt x="2469833" y="521017"/>
                </a:lnTo>
              </a:path>
            </a:pathLst>
          </a:custGeom>
          <a:ln w="57150">
            <a:solidFill>
              <a:schemeClr val="tx2"/>
            </a:solidFill>
          </a:ln>
        </p:spPr>
        <p:style>
          <a:lnRef idx="1">
            <a:schemeClr val="accent1"/>
          </a:lnRef>
          <a:fillRef idx="0">
            <a:schemeClr val="accent1"/>
          </a:fillRef>
          <a:effectRef idx="0">
            <a:schemeClr val="accent1"/>
          </a:effectRef>
          <a:fontRef idx="minor">
            <a:schemeClr val="tx1"/>
          </a:fontRef>
        </p:style>
        <p:txBody>
          <a:bodyPr lIns="91396" tIns="45697" rIns="91396" bIns="45697" anchor="ctr"/>
          <a:lstStyle>
            <a:defPPr>
              <a:defRPr lang="en-US"/>
            </a:defPPr>
            <a:lvl1pPr algn="l" rtl="0" fontAlgn="base">
              <a:spcBef>
                <a:spcPct val="0"/>
              </a:spcBef>
              <a:spcAft>
                <a:spcPct val="0"/>
              </a:spcAft>
              <a:defRPr sz="200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mn-lt"/>
                <a:ea typeface="+mn-ea"/>
                <a:cs typeface="+mn-cs"/>
              </a:defRPr>
            </a:lvl2pPr>
            <a:lvl3pPr marL="914400" algn="l" rtl="0" fontAlgn="base">
              <a:spcBef>
                <a:spcPct val="0"/>
              </a:spcBef>
              <a:spcAft>
                <a:spcPct val="0"/>
              </a:spcAft>
              <a:defRPr sz="2000" kern="1200">
                <a:solidFill>
                  <a:schemeClr val="tx1"/>
                </a:solidFill>
                <a:latin typeface="+mn-lt"/>
                <a:ea typeface="+mn-ea"/>
                <a:cs typeface="+mn-cs"/>
              </a:defRPr>
            </a:lvl3pPr>
            <a:lvl4pPr marL="1371600" algn="l" rtl="0" fontAlgn="base">
              <a:spcBef>
                <a:spcPct val="0"/>
              </a:spcBef>
              <a:spcAft>
                <a:spcPct val="0"/>
              </a:spcAft>
              <a:defRPr sz="2000" kern="1200">
                <a:solidFill>
                  <a:schemeClr val="tx1"/>
                </a:solidFill>
                <a:latin typeface="+mn-lt"/>
                <a:ea typeface="+mn-ea"/>
                <a:cs typeface="+mn-cs"/>
              </a:defRPr>
            </a:lvl4pPr>
            <a:lvl5pPr marL="1828800" algn="l" rtl="0" fontAlgn="base">
              <a:spcBef>
                <a:spcPct val="0"/>
              </a:spcBef>
              <a:spcAft>
                <a:spcPct val="0"/>
              </a:spcAft>
              <a:defRPr sz="2000" kern="1200">
                <a:solidFill>
                  <a:schemeClr val="tx1"/>
                </a:solidFill>
                <a:latin typeface="+mn-lt"/>
                <a:ea typeface="+mn-ea"/>
                <a:cs typeface="+mn-cs"/>
              </a:defRPr>
            </a:lvl5pPr>
            <a:lvl6pPr marL="2286000" algn="l" defTabSz="914400" rtl="0" eaLnBrk="1" latinLnBrk="0" hangingPunct="1">
              <a:defRPr sz="2000" kern="1200">
                <a:solidFill>
                  <a:schemeClr val="tx1"/>
                </a:solidFill>
                <a:latin typeface="+mn-lt"/>
                <a:ea typeface="+mn-ea"/>
                <a:cs typeface="+mn-cs"/>
              </a:defRPr>
            </a:lvl6pPr>
            <a:lvl7pPr marL="2743200" algn="l" defTabSz="914400" rtl="0" eaLnBrk="1" latinLnBrk="0" hangingPunct="1">
              <a:defRPr sz="2000" kern="1200">
                <a:solidFill>
                  <a:schemeClr val="tx1"/>
                </a:solidFill>
                <a:latin typeface="+mn-lt"/>
                <a:ea typeface="+mn-ea"/>
                <a:cs typeface="+mn-cs"/>
              </a:defRPr>
            </a:lvl7pPr>
            <a:lvl8pPr marL="3200400" algn="l" defTabSz="914400" rtl="0" eaLnBrk="1" latinLnBrk="0" hangingPunct="1">
              <a:defRPr sz="2000" kern="1200">
                <a:solidFill>
                  <a:schemeClr val="tx1"/>
                </a:solidFill>
                <a:latin typeface="+mn-lt"/>
                <a:ea typeface="+mn-ea"/>
                <a:cs typeface="+mn-cs"/>
              </a:defRPr>
            </a:lvl8pPr>
            <a:lvl9pPr marL="3657600" algn="l" defTabSz="914400" rtl="0" eaLnBrk="1" latinLnBrk="0" hangingPunct="1">
              <a:defRPr sz="2000" kern="1200">
                <a:solidFill>
                  <a:schemeClr val="tx1"/>
                </a:solidFill>
                <a:latin typeface="+mn-lt"/>
                <a:ea typeface="+mn-ea"/>
                <a:cs typeface="+mn-cs"/>
              </a:defRPr>
            </a:lvl9pPr>
          </a:lstStyle>
          <a:p>
            <a:pPr algn="ctr">
              <a:spcBef>
                <a:spcPct val="20000"/>
              </a:spcBef>
              <a:defRPr/>
            </a:pPr>
            <a:endParaRPr lang="en-US" sz="1200" b="1" dirty="0">
              <a:solidFill>
                <a:srgbClr val="002776"/>
              </a:solidFill>
              <a:latin typeface="Arial" panose="020B0604020202020204" pitchFamily="34" charset="0"/>
              <a:ea typeface="微软雅黑" panose="020B0503020204020204" pitchFamily="34" charset="-122"/>
            </a:endParaRPr>
          </a:p>
        </p:txBody>
      </p:sp>
      <p:sp>
        <p:nvSpPr>
          <p:cNvPr id="20" name="Freeform 19"/>
          <p:cNvSpPr/>
          <p:nvPr/>
        </p:nvSpPr>
        <p:spPr bwMode="auto">
          <a:xfrm flipV="1">
            <a:off x="2873488" y="3088599"/>
            <a:ext cx="1305357" cy="461416"/>
          </a:xfrm>
          <a:custGeom>
            <a:avLst/>
            <a:gdLst>
              <a:gd name="connsiteX0" fmla="*/ 0 w 6361430"/>
              <a:gd name="connsiteY0" fmla="*/ 6350 h 703580"/>
              <a:gd name="connsiteX1" fmla="*/ 1173480 w 6361430"/>
              <a:gd name="connsiteY1" fmla="*/ 570230 h 703580"/>
              <a:gd name="connsiteX2" fmla="*/ 3505200 w 6361430"/>
              <a:gd name="connsiteY2" fmla="*/ 623570 h 703580"/>
              <a:gd name="connsiteX3" fmla="*/ 5951220 w 6361430"/>
              <a:gd name="connsiteY3" fmla="*/ 90170 h 703580"/>
              <a:gd name="connsiteX4" fmla="*/ 5966460 w 6361430"/>
              <a:gd name="connsiteY4" fmla="*/ 82550 h 703580"/>
              <a:gd name="connsiteX5" fmla="*/ 5890260 w 6361430"/>
              <a:gd name="connsiteY5" fmla="*/ 394970 h 703580"/>
              <a:gd name="connsiteX0" fmla="*/ 0 w 6361430"/>
              <a:gd name="connsiteY0" fmla="*/ 6350 h 703580"/>
              <a:gd name="connsiteX1" fmla="*/ 1173480 w 6361430"/>
              <a:gd name="connsiteY1" fmla="*/ 570230 h 703580"/>
              <a:gd name="connsiteX2" fmla="*/ 3505200 w 6361430"/>
              <a:gd name="connsiteY2" fmla="*/ 623570 h 703580"/>
              <a:gd name="connsiteX3" fmla="*/ 5951220 w 6361430"/>
              <a:gd name="connsiteY3" fmla="*/ 90170 h 703580"/>
              <a:gd name="connsiteX4" fmla="*/ 5966460 w 6361430"/>
              <a:gd name="connsiteY4" fmla="*/ 82550 h 703580"/>
              <a:gd name="connsiteX0" fmla="*/ 0 w 5951220"/>
              <a:gd name="connsiteY0" fmla="*/ 0 h 697230"/>
              <a:gd name="connsiteX1" fmla="*/ 1173480 w 5951220"/>
              <a:gd name="connsiteY1" fmla="*/ 563880 h 697230"/>
              <a:gd name="connsiteX2" fmla="*/ 3505200 w 5951220"/>
              <a:gd name="connsiteY2" fmla="*/ 617220 h 697230"/>
              <a:gd name="connsiteX3" fmla="*/ 5951220 w 5951220"/>
              <a:gd name="connsiteY3" fmla="*/ 83820 h 697230"/>
              <a:gd name="connsiteX0" fmla="*/ 0 w 3505200"/>
              <a:gd name="connsiteY0" fmla="*/ 0 h 697230"/>
              <a:gd name="connsiteX1" fmla="*/ 1173480 w 3505200"/>
              <a:gd name="connsiteY1" fmla="*/ 563880 h 697230"/>
              <a:gd name="connsiteX2" fmla="*/ 3505200 w 3505200"/>
              <a:gd name="connsiteY2" fmla="*/ 617220 h 697230"/>
              <a:gd name="connsiteX0" fmla="*/ 0 w 3505200"/>
              <a:gd name="connsiteY0" fmla="*/ 0 h 697230"/>
              <a:gd name="connsiteX1" fmla="*/ 944880 w 3505200"/>
              <a:gd name="connsiteY1" fmla="*/ 518160 h 697230"/>
              <a:gd name="connsiteX2" fmla="*/ 3505200 w 3505200"/>
              <a:gd name="connsiteY2" fmla="*/ 617220 h 697230"/>
              <a:gd name="connsiteX0" fmla="*/ 0 w 3505200"/>
              <a:gd name="connsiteY0" fmla="*/ 0 h 697230"/>
              <a:gd name="connsiteX1" fmla="*/ 944880 w 3505200"/>
              <a:gd name="connsiteY1" fmla="*/ 518160 h 697230"/>
              <a:gd name="connsiteX2" fmla="*/ 3505200 w 3505200"/>
              <a:gd name="connsiteY2" fmla="*/ 617220 h 697230"/>
              <a:gd name="connsiteX0" fmla="*/ 0 w 2649220"/>
              <a:gd name="connsiteY0" fmla="*/ 0 h 621030"/>
              <a:gd name="connsiteX1" fmla="*/ 944880 w 2649220"/>
              <a:gd name="connsiteY1" fmla="*/ 518160 h 621030"/>
              <a:gd name="connsiteX2" fmla="*/ 2649220 w 2649220"/>
              <a:gd name="connsiteY2" fmla="*/ 502920 h 621030"/>
              <a:gd name="connsiteX0" fmla="*/ 0 w 2896870"/>
              <a:gd name="connsiteY0" fmla="*/ 0 h 621030"/>
              <a:gd name="connsiteX1" fmla="*/ 944880 w 2896870"/>
              <a:gd name="connsiteY1" fmla="*/ 518160 h 621030"/>
              <a:gd name="connsiteX2" fmla="*/ 2649220 w 2896870"/>
              <a:gd name="connsiteY2" fmla="*/ 502920 h 621030"/>
              <a:gd name="connsiteX0" fmla="*/ 0 w 2896870"/>
              <a:gd name="connsiteY0" fmla="*/ 0 h 529590"/>
              <a:gd name="connsiteX1" fmla="*/ 944880 w 2896870"/>
              <a:gd name="connsiteY1" fmla="*/ 518160 h 529590"/>
              <a:gd name="connsiteX2" fmla="*/ 2649220 w 2896870"/>
              <a:gd name="connsiteY2" fmla="*/ 502920 h 529590"/>
              <a:gd name="connsiteX0" fmla="*/ 0 w 2896870"/>
              <a:gd name="connsiteY0" fmla="*/ 0 h 529590"/>
              <a:gd name="connsiteX1" fmla="*/ 944880 w 2896870"/>
              <a:gd name="connsiteY1" fmla="*/ 518160 h 529590"/>
              <a:gd name="connsiteX2" fmla="*/ 2649220 w 2896870"/>
              <a:gd name="connsiteY2" fmla="*/ 502920 h 529590"/>
              <a:gd name="connsiteX0" fmla="*/ 0 w 2896870"/>
              <a:gd name="connsiteY0" fmla="*/ 0 h 529590"/>
              <a:gd name="connsiteX1" fmla="*/ 944880 w 2896870"/>
              <a:gd name="connsiteY1" fmla="*/ 518160 h 529590"/>
              <a:gd name="connsiteX2" fmla="*/ 2649220 w 2896870"/>
              <a:gd name="connsiteY2" fmla="*/ 510540 h 529590"/>
              <a:gd name="connsiteX0" fmla="*/ 0 w 944880"/>
              <a:gd name="connsiteY0" fmla="*/ 0 h 518160"/>
              <a:gd name="connsiteX1" fmla="*/ 944880 w 944880"/>
              <a:gd name="connsiteY1" fmla="*/ 518160 h 518160"/>
              <a:gd name="connsiteX0" fmla="*/ 0 w 1100931"/>
              <a:gd name="connsiteY0" fmla="*/ 0 h 602615"/>
              <a:gd name="connsiteX1" fmla="*/ 944880 w 1100931"/>
              <a:gd name="connsiteY1" fmla="*/ 518160 h 602615"/>
              <a:gd name="connsiteX2" fmla="*/ 936308 w 1100931"/>
              <a:gd name="connsiteY2" fmla="*/ 506730 h 602615"/>
              <a:gd name="connsiteX0" fmla="*/ 0 w 2471619"/>
              <a:gd name="connsiteY0" fmla="*/ 0 h 602615"/>
              <a:gd name="connsiteX1" fmla="*/ 944880 w 2471619"/>
              <a:gd name="connsiteY1" fmla="*/ 518160 h 602615"/>
              <a:gd name="connsiteX2" fmla="*/ 2469833 w 2471619"/>
              <a:gd name="connsiteY2" fmla="*/ 521017 h 602615"/>
              <a:gd name="connsiteX0" fmla="*/ 0 w 2469833"/>
              <a:gd name="connsiteY0" fmla="*/ 0 h 521017"/>
              <a:gd name="connsiteX1" fmla="*/ 944880 w 2469833"/>
              <a:gd name="connsiteY1" fmla="*/ 518160 h 521017"/>
              <a:gd name="connsiteX2" fmla="*/ 2469833 w 2469833"/>
              <a:gd name="connsiteY2" fmla="*/ 521017 h 521017"/>
            </a:gdLst>
            <a:ahLst/>
            <a:cxnLst>
              <a:cxn ang="0">
                <a:pos x="connsiteX0" y="connsiteY0"/>
              </a:cxn>
              <a:cxn ang="0">
                <a:pos x="connsiteX1" y="connsiteY1"/>
              </a:cxn>
              <a:cxn ang="0">
                <a:pos x="connsiteX2" y="connsiteY2"/>
              </a:cxn>
            </a:cxnLst>
            <a:rect l="l" t="t" r="r" b="b"/>
            <a:pathLst>
              <a:path w="2469833" h="521017">
                <a:moveTo>
                  <a:pt x="0" y="0"/>
                </a:moveTo>
                <a:cubicBezTo>
                  <a:pt x="294640" y="230505"/>
                  <a:pt x="337820" y="514350"/>
                  <a:pt x="944880" y="518160"/>
                </a:cubicBezTo>
                <a:lnTo>
                  <a:pt x="2469833" y="521017"/>
                </a:lnTo>
              </a:path>
            </a:pathLst>
          </a:custGeom>
          <a:ln w="57150">
            <a:solidFill>
              <a:schemeClr val="tx2"/>
            </a:solidFill>
          </a:ln>
        </p:spPr>
        <p:style>
          <a:lnRef idx="1">
            <a:schemeClr val="accent1"/>
          </a:lnRef>
          <a:fillRef idx="0">
            <a:schemeClr val="accent1"/>
          </a:fillRef>
          <a:effectRef idx="0">
            <a:schemeClr val="accent1"/>
          </a:effectRef>
          <a:fontRef idx="minor">
            <a:schemeClr val="tx1"/>
          </a:fontRef>
        </p:style>
        <p:txBody>
          <a:bodyPr lIns="91396" tIns="45697" rIns="91396" bIns="45697" anchor="ctr"/>
          <a:lstStyle>
            <a:defPPr>
              <a:defRPr lang="en-US"/>
            </a:defPPr>
            <a:lvl1pPr algn="l" rtl="0" fontAlgn="base">
              <a:spcBef>
                <a:spcPct val="0"/>
              </a:spcBef>
              <a:spcAft>
                <a:spcPct val="0"/>
              </a:spcAft>
              <a:defRPr sz="200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mn-lt"/>
                <a:ea typeface="+mn-ea"/>
                <a:cs typeface="+mn-cs"/>
              </a:defRPr>
            </a:lvl2pPr>
            <a:lvl3pPr marL="914400" algn="l" rtl="0" fontAlgn="base">
              <a:spcBef>
                <a:spcPct val="0"/>
              </a:spcBef>
              <a:spcAft>
                <a:spcPct val="0"/>
              </a:spcAft>
              <a:defRPr sz="2000" kern="1200">
                <a:solidFill>
                  <a:schemeClr val="tx1"/>
                </a:solidFill>
                <a:latin typeface="+mn-lt"/>
                <a:ea typeface="+mn-ea"/>
                <a:cs typeface="+mn-cs"/>
              </a:defRPr>
            </a:lvl3pPr>
            <a:lvl4pPr marL="1371600" algn="l" rtl="0" fontAlgn="base">
              <a:spcBef>
                <a:spcPct val="0"/>
              </a:spcBef>
              <a:spcAft>
                <a:spcPct val="0"/>
              </a:spcAft>
              <a:defRPr sz="2000" kern="1200">
                <a:solidFill>
                  <a:schemeClr val="tx1"/>
                </a:solidFill>
                <a:latin typeface="+mn-lt"/>
                <a:ea typeface="+mn-ea"/>
                <a:cs typeface="+mn-cs"/>
              </a:defRPr>
            </a:lvl4pPr>
            <a:lvl5pPr marL="1828800" algn="l" rtl="0" fontAlgn="base">
              <a:spcBef>
                <a:spcPct val="0"/>
              </a:spcBef>
              <a:spcAft>
                <a:spcPct val="0"/>
              </a:spcAft>
              <a:defRPr sz="2000" kern="1200">
                <a:solidFill>
                  <a:schemeClr val="tx1"/>
                </a:solidFill>
                <a:latin typeface="+mn-lt"/>
                <a:ea typeface="+mn-ea"/>
                <a:cs typeface="+mn-cs"/>
              </a:defRPr>
            </a:lvl5pPr>
            <a:lvl6pPr marL="2286000" algn="l" defTabSz="914400" rtl="0" eaLnBrk="1" latinLnBrk="0" hangingPunct="1">
              <a:defRPr sz="2000" kern="1200">
                <a:solidFill>
                  <a:schemeClr val="tx1"/>
                </a:solidFill>
                <a:latin typeface="+mn-lt"/>
                <a:ea typeface="+mn-ea"/>
                <a:cs typeface="+mn-cs"/>
              </a:defRPr>
            </a:lvl6pPr>
            <a:lvl7pPr marL="2743200" algn="l" defTabSz="914400" rtl="0" eaLnBrk="1" latinLnBrk="0" hangingPunct="1">
              <a:defRPr sz="2000" kern="1200">
                <a:solidFill>
                  <a:schemeClr val="tx1"/>
                </a:solidFill>
                <a:latin typeface="+mn-lt"/>
                <a:ea typeface="+mn-ea"/>
                <a:cs typeface="+mn-cs"/>
              </a:defRPr>
            </a:lvl7pPr>
            <a:lvl8pPr marL="3200400" algn="l" defTabSz="914400" rtl="0" eaLnBrk="1" latinLnBrk="0" hangingPunct="1">
              <a:defRPr sz="2000" kern="1200">
                <a:solidFill>
                  <a:schemeClr val="tx1"/>
                </a:solidFill>
                <a:latin typeface="+mn-lt"/>
                <a:ea typeface="+mn-ea"/>
                <a:cs typeface="+mn-cs"/>
              </a:defRPr>
            </a:lvl8pPr>
            <a:lvl9pPr marL="3657600" algn="l" defTabSz="914400" rtl="0" eaLnBrk="1" latinLnBrk="0" hangingPunct="1">
              <a:defRPr sz="2000" kern="1200">
                <a:solidFill>
                  <a:schemeClr val="tx1"/>
                </a:solidFill>
                <a:latin typeface="+mn-lt"/>
                <a:ea typeface="+mn-ea"/>
                <a:cs typeface="+mn-cs"/>
              </a:defRPr>
            </a:lvl9pPr>
          </a:lstStyle>
          <a:p>
            <a:pPr algn="ctr">
              <a:spcBef>
                <a:spcPct val="20000"/>
              </a:spcBef>
              <a:defRPr/>
            </a:pPr>
            <a:endParaRPr lang="en-US" sz="1200" b="1" dirty="0">
              <a:solidFill>
                <a:srgbClr val="002776"/>
              </a:solidFill>
              <a:latin typeface="Arial" panose="020B0604020202020204" pitchFamily="34" charset="0"/>
              <a:ea typeface="微软雅黑" panose="020B0503020204020204" pitchFamily="34" charset="-122"/>
            </a:endParaRPr>
          </a:p>
        </p:txBody>
      </p:sp>
      <p:sp>
        <p:nvSpPr>
          <p:cNvPr id="21" name="Freeform 20"/>
          <p:cNvSpPr/>
          <p:nvPr/>
        </p:nvSpPr>
        <p:spPr bwMode="auto">
          <a:xfrm rot="10800000" flipV="1">
            <a:off x="2873488" y="3069425"/>
            <a:ext cx="1305356" cy="461416"/>
          </a:xfrm>
          <a:custGeom>
            <a:avLst/>
            <a:gdLst>
              <a:gd name="connsiteX0" fmla="*/ 0 w 6361430"/>
              <a:gd name="connsiteY0" fmla="*/ 6350 h 703580"/>
              <a:gd name="connsiteX1" fmla="*/ 1173480 w 6361430"/>
              <a:gd name="connsiteY1" fmla="*/ 570230 h 703580"/>
              <a:gd name="connsiteX2" fmla="*/ 3505200 w 6361430"/>
              <a:gd name="connsiteY2" fmla="*/ 623570 h 703580"/>
              <a:gd name="connsiteX3" fmla="*/ 5951220 w 6361430"/>
              <a:gd name="connsiteY3" fmla="*/ 90170 h 703580"/>
              <a:gd name="connsiteX4" fmla="*/ 5966460 w 6361430"/>
              <a:gd name="connsiteY4" fmla="*/ 82550 h 703580"/>
              <a:gd name="connsiteX5" fmla="*/ 5890260 w 6361430"/>
              <a:gd name="connsiteY5" fmla="*/ 394970 h 703580"/>
              <a:gd name="connsiteX0" fmla="*/ 0 w 6361430"/>
              <a:gd name="connsiteY0" fmla="*/ 6350 h 703580"/>
              <a:gd name="connsiteX1" fmla="*/ 1173480 w 6361430"/>
              <a:gd name="connsiteY1" fmla="*/ 570230 h 703580"/>
              <a:gd name="connsiteX2" fmla="*/ 3505200 w 6361430"/>
              <a:gd name="connsiteY2" fmla="*/ 623570 h 703580"/>
              <a:gd name="connsiteX3" fmla="*/ 5951220 w 6361430"/>
              <a:gd name="connsiteY3" fmla="*/ 90170 h 703580"/>
              <a:gd name="connsiteX4" fmla="*/ 5966460 w 6361430"/>
              <a:gd name="connsiteY4" fmla="*/ 82550 h 703580"/>
              <a:gd name="connsiteX0" fmla="*/ 0 w 5951220"/>
              <a:gd name="connsiteY0" fmla="*/ 0 h 697230"/>
              <a:gd name="connsiteX1" fmla="*/ 1173480 w 5951220"/>
              <a:gd name="connsiteY1" fmla="*/ 563880 h 697230"/>
              <a:gd name="connsiteX2" fmla="*/ 3505200 w 5951220"/>
              <a:gd name="connsiteY2" fmla="*/ 617220 h 697230"/>
              <a:gd name="connsiteX3" fmla="*/ 5951220 w 5951220"/>
              <a:gd name="connsiteY3" fmla="*/ 83820 h 697230"/>
              <a:gd name="connsiteX0" fmla="*/ 0 w 3505200"/>
              <a:gd name="connsiteY0" fmla="*/ 0 h 697230"/>
              <a:gd name="connsiteX1" fmla="*/ 1173480 w 3505200"/>
              <a:gd name="connsiteY1" fmla="*/ 563880 h 697230"/>
              <a:gd name="connsiteX2" fmla="*/ 3505200 w 3505200"/>
              <a:gd name="connsiteY2" fmla="*/ 617220 h 697230"/>
              <a:gd name="connsiteX0" fmla="*/ 0 w 3505200"/>
              <a:gd name="connsiteY0" fmla="*/ 0 h 697230"/>
              <a:gd name="connsiteX1" fmla="*/ 944880 w 3505200"/>
              <a:gd name="connsiteY1" fmla="*/ 518160 h 697230"/>
              <a:gd name="connsiteX2" fmla="*/ 3505200 w 3505200"/>
              <a:gd name="connsiteY2" fmla="*/ 617220 h 697230"/>
              <a:gd name="connsiteX0" fmla="*/ 0 w 3505200"/>
              <a:gd name="connsiteY0" fmla="*/ 0 h 697230"/>
              <a:gd name="connsiteX1" fmla="*/ 944880 w 3505200"/>
              <a:gd name="connsiteY1" fmla="*/ 518160 h 697230"/>
              <a:gd name="connsiteX2" fmla="*/ 3505200 w 3505200"/>
              <a:gd name="connsiteY2" fmla="*/ 617220 h 697230"/>
              <a:gd name="connsiteX0" fmla="*/ 0 w 2649220"/>
              <a:gd name="connsiteY0" fmla="*/ 0 h 621030"/>
              <a:gd name="connsiteX1" fmla="*/ 944880 w 2649220"/>
              <a:gd name="connsiteY1" fmla="*/ 518160 h 621030"/>
              <a:gd name="connsiteX2" fmla="*/ 2649220 w 2649220"/>
              <a:gd name="connsiteY2" fmla="*/ 502920 h 621030"/>
              <a:gd name="connsiteX0" fmla="*/ 0 w 2896870"/>
              <a:gd name="connsiteY0" fmla="*/ 0 h 621030"/>
              <a:gd name="connsiteX1" fmla="*/ 944880 w 2896870"/>
              <a:gd name="connsiteY1" fmla="*/ 518160 h 621030"/>
              <a:gd name="connsiteX2" fmla="*/ 2649220 w 2896870"/>
              <a:gd name="connsiteY2" fmla="*/ 502920 h 621030"/>
              <a:gd name="connsiteX0" fmla="*/ 0 w 2896870"/>
              <a:gd name="connsiteY0" fmla="*/ 0 h 529590"/>
              <a:gd name="connsiteX1" fmla="*/ 944880 w 2896870"/>
              <a:gd name="connsiteY1" fmla="*/ 518160 h 529590"/>
              <a:gd name="connsiteX2" fmla="*/ 2649220 w 2896870"/>
              <a:gd name="connsiteY2" fmla="*/ 502920 h 529590"/>
              <a:gd name="connsiteX0" fmla="*/ 0 w 2896870"/>
              <a:gd name="connsiteY0" fmla="*/ 0 h 529590"/>
              <a:gd name="connsiteX1" fmla="*/ 944880 w 2896870"/>
              <a:gd name="connsiteY1" fmla="*/ 518160 h 529590"/>
              <a:gd name="connsiteX2" fmla="*/ 2649220 w 2896870"/>
              <a:gd name="connsiteY2" fmla="*/ 502920 h 529590"/>
              <a:gd name="connsiteX0" fmla="*/ 0 w 2896870"/>
              <a:gd name="connsiteY0" fmla="*/ 0 h 529590"/>
              <a:gd name="connsiteX1" fmla="*/ 944880 w 2896870"/>
              <a:gd name="connsiteY1" fmla="*/ 518160 h 529590"/>
              <a:gd name="connsiteX2" fmla="*/ 2649220 w 2896870"/>
              <a:gd name="connsiteY2" fmla="*/ 510540 h 529590"/>
              <a:gd name="connsiteX0" fmla="*/ 0 w 944880"/>
              <a:gd name="connsiteY0" fmla="*/ 0 h 518160"/>
              <a:gd name="connsiteX1" fmla="*/ 944880 w 944880"/>
              <a:gd name="connsiteY1" fmla="*/ 518160 h 518160"/>
              <a:gd name="connsiteX0" fmla="*/ 0 w 1100931"/>
              <a:gd name="connsiteY0" fmla="*/ 0 h 602615"/>
              <a:gd name="connsiteX1" fmla="*/ 944880 w 1100931"/>
              <a:gd name="connsiteY1" fmla="*/ 518160 h 602615"/>
              <a:gd name="connsiteX2" fmla="*/ 936308 w 1100931"/>
              <a:gd name="connsiteY2" fmla="*/ 506730 h 602615"/>
              <a:gd name="connsiteX0" fmla="*/ 0 w 2471619"/>
              <a:gd name="connsiteY0" fmla="*/ 0 h 602615"/>
              <a:gd name="connsiteX1" fmla="*/ 944880 w 2471619"/>
              <a:gd name="connsiteY1" fmla="*/ 518160 h 602615"/>
              <a:gd name="connsiteX2" fmla="*/ 2469833 w 2471619"/>
              <a:gd name="connsiteY2" fmla="*/ 521017 h 602615"/>
              <a:gd name="connsiteX0" fmla="*/ 0 w 2469833"/>
              <a:gd name="connsiteY0" fmla="*/ 0 h 521017"/>
              <a:gd name="connsiteX1" fmla="*/ 944880 w 2469833"/>
              <a:gd name="connsiteY1" fmla="*/ 518160 h 521017"/>
              <a:gd name="connsiteX2" fmla="*/ 2469833 w 2469833"/>
              <a:gd name="connsiteY2" fmla="*/ 521017 h 521017"/>
            </a:gdLst>
            <a:ahLst/>
            <a:cxnLst>
              <a:cxn ang="0">
                <a:pos x="connsiteX0" y="connsiteY0"/>
              </a:cxn>
              <a:cxn ang="0">
                <a:pos x="connsiteX1" y="connsiteY1"/>
              </a:cxn>
              <a:cxn ang="0">
                <a:pos x="connsiteX2" y="connsiteY2"/>
              </a:cxn>
            </a:cxnLst>
            <a:rect l="l" t="t" r="r" b="b"/>
            <a:pathLst>
              <a:path w="2469833" h="521017">
                <a:moveTo>
                  <a:pt x="0" y="0"/>
                </a:moveTo>
                <a:cubicBezTo>
                  <a:pt x="294640" y="230505"/>
                  <a:pt x="337820" y="514350"/>
                  <a:pt x="944880" y="518160"/>
                </a:cubicBezTo>
                <a:lnTo>
                  <a:pt x="2469833" y="521017"/>
                </a:lnTo>
              </a:path>
            </a:pathLst>
          </a:custGeom>
          <a:ln w="57150">
            <a:solidFill>
              <a:schemeClr val="tx2"/>
            </a:solidFill>
          </a:ln>
        </p:spPr>
        <p:style>
          <a:lnRef idx="1">
            <a:schemeClr val="accent1"/>
          </a:lnRef>
          <a:fillRef idx="0">
            <a:schemeClr val="accent1"/>
          </a:fillRef>
          <a:effectRef idx="0">
            <a:schemeClr val="accent1"/>
          </a:effectRef>
          <a:fontRef idx="minor">
            <a:schemeClr val="tx1"/>
          </a:fontRef>
        </p:style>
        <p:txBody>
          <a:bodyPr lIns="91396" tIns="45697" rIns="91396" bIns="45697" anchor="ctr"/>
          <a:lstStyle>
            <a:defPPr>
              <a:defRPr lang="en-US"/>
            </a:defPPr>
            <a:lvl1pPr algn="l" rtl="0" fontAlgn="base">
              <a:spcBef>
                <a:spcPct val="0"/>
              </a:spcBef>
              <a:spcAft>
                <a:spcPct val="0"/>
              </a:spcAft>
              <a:defRPr sz="200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mn-lt"/>
                <a:ea typeface="+mn-ea"/>
                <a:cs typeface="+mn-cs"/>
              </a:defRPr>
            </a:lvl2pPr>
            <a:lvl3pPr marL="914400" algn="l" rtl="0" fontAlgn="base">
              <a:spcBef>
                <a:spcPct val="0"/>
              </a:spcBef>
              <a:spcAft>
                <a:spcPct val="0"/>
              </a:spcAft>
              <a:defRPr sz="2000" kern="1200">
                <a:solidFill>
                  <a:schemeClr val="tx1"/>
                </a:solidFill>
                <a:latin typeface="+mn-lt"/>
                <a:ea typeface="+mn-ea"/>
                <a:cs typeface="+mn-cs"/>
              </a:defRPr>
            </a:lvl3pPr>
            <a:lvl4pPr marL="1371600" algn="l" rtl="0" fontAlgn="base">
              <a:spcBef>
                <a:spcPct val="0"/>
              </a:spcBef>
              <a:spcAft>
                <a:spcPct val="0"/>
              </a:spcAft>
              <a:defRPr sz="2000" kern="1200">
                <a:solidFill>
                  <a:schemeClr val="tx1"/>
                </a:solidFill>
                <a:latin typeface="+mn-lt"/>
                <a:ea typeface="+mn-ea"/>
                <a:cs typeface="+mn-cs"/>
              </a:defRPr>
            </a:lvl4pPr>
            <a:lvl5pPr marL="1828800" algn="l" rtl="0" fontAlgn="base">
              <a:spcBef>
                <a:spcPct val="0"/>
              </a:spcBef>
              <a:spcAft>
                <a:spcPct val="0"/>
              </a:spcAft>
              <a:defRPr sz="2000" kern="1200">
                <a:solidFill>
                  <a:schemeClr val="tx1"/>
                </a:solidFill>
                <a:latin typeface="+mn-lt"/>
                <a:ea typeface="+mn-ea"/>
                <a:cs typeface="+mn-cs"/>
              </a:defRPr>
            </a:lvl5pPr>
            <a:lvl6pPr marL="2286000" algn="l" defTabSz="914400" rtl="0" eaLnBrk="1" latinLnBrk="0" hangingPunct="1">
              <a:defRPr sz="2000" kern="1200">
                <a:solidFill>
                  <a:schemeClr val="tx1"/>
                </a:solidFill>
                <a:latin typeface="+mn-lt"/>
                <a:ea typeface="+mn-ea"/>
                <a:cs typeface="+mn-cs"/>
              </a:defRPr>
            </a:lvl6pPr>
            <a:lvl7pPr marL="2743200" algn="l" defTabSz="914400" rtl="0" eaLnBrk="1" latinLnBrk="0" hangingPunct="1">
              <a:defRPr sz="2000" kern="1200">
                <a:solidFill>
                  <a:schemeClr val="tx1"/>
                </a:solidFill>
                <a:latin typeface="+mn-lt"/>
                <a:ea typeface="+mn-ea"/>
                <a:cs typeface="+mn-cs"/>
              </a:defRPr>
            </a:lvl7pPr>
            <a:lvl8pPr marL="3200400" algn="l" defTabSz="914400" rtl="0" eaLnBrk="1" latinLnBrk="0" hangingPunct="1">
              <a:defRPr sz="2000" kern="1200">
                <a:solidFill>
                  <a:schemeClr val="tx1"/>
                </a:solidFill>
                <a:latin typeface="+mn-lt"/>
                <a:ea typeface="+mn-ea"/>
                <a:cs typeface="+mn-cs"/>
              </a:defRPr>
            </a:lvl8pPr>
            <a:lvl9pPr marL="3657600" algn="l" defTabSz="914400" rtl="0" eaLnBrk="1" latinLnBrk="0" hangingPunct="1">
              <a:defRPr sz="2000" kern="1200">
                <a:solidFill>
                  <a:schemeClr val="tx1"/>
                </a:solidFill>
                <a:latin typeface="+mn-lt"/>
                <a:ea typeface="+mn-ea"/>
                <a:cs typeface="+mn-cs"/>
              </a:defRPr>
            </a:lvl9pPr>
          </a:lstStyle>
          <a:p>
            <a:pPr algn="ctr">
              <a:spcBef>
                <a:spcPct val="20000"/>
              </a:spcBef>
              <a:defRPr/>
            </a:pPr>
            <a:endParaRPr lang="en-US" sz="1200" b="1" dirty="0">
              <a:solidFill>
                <a:srgbClr val="002776"/>
              </a:solidFill>
              <a:latin typeface="Arial" panose="020B0604020202020204" pitchFamily="34" charset="0"/>
              <a:ea typeface="微软雅黑" panose="020B0503020204020204" pitchFamily="34" charset="-122"/>
            </a:endParaRPr>
          </a:p>
        </p:txBody>
      </p:sp>
      <p:sp>
        <p:nvSpPr>
          <p:cNvPr id="22" name="TextBox 21"/>
          <p:cNvSpPr txBox="1"/>
          <p:nvPr/>
        </p:nvSpPr>
        <p:spPr>
          <a:xfrm>
            <a:off x="3009080" y="3161089"/>
            <a:ext cx="1034431" cy="338554"/>
          </a:xfrm>
          <a:prstGeom prst="rect">
            <a:avLst/>
          </a:prstGeom>
          <a:noFill/>
        </p:spPr>
        <p:txBody>
          <a:bodyPr wrap="square" rtlCol="0">
            <a:spAutoFit/>
          </a:bodyPr>
          <a:lstStyle/>
          <a:p>
            <a:pPr algn="ctr" fontAlgn="base">
              <a:spcBef>
                <a:spcPct val="20000"/>
              </a:spcBef>
              <a:spcAft>
                <a:spcPct val="0"/>
              </a:spcAft>
            </a:pPr>
            <a:r>
              <a:rPr lang="zh-CN" altLang="en-US" sz="1600" b="1" dirty="0" smtClean="0">
                <a:solidFill>
                  <a:srgbClr val="002776"/>
                </a:solidFill>
                <a:latin typeface="Arial" panose="020B0604020202020204" pitchFamily="34" charset="0"/>
                <a:ea typeface="微软雅黑" panose="020B0503020204020204" pitchFamily="34" charset="-122"/>
                <a:cs typeface="Arial" charset="0"/>
              </a:rPr>
              <a:t>额外数据</a:t>
            </a:r>
            <a:endParaRPr lang="zh-CN" altLang="en-US" sz="1600" b="1" dirty="0">
              <a:solidFill>
                <a:srgbClr val="002776"/>
              </a:solidFill>
              <a:latin typeface="Arial" panose="020B0604020202020204" pitchFamily="34" charset="0"/>
              <a:ea typeface="微软雅黑" panose="020B0503020204020204" pitchFamily="34" charset="-122"/>
              <a:cs typeface="Arial" charset="0"/>
            </a:endParaRPr>
          </a:p>
        </p:txBody>
      </p:sp>
      <p:sp>
        <p:nvSpPr>
          <p:cNvPr id="3" name="TextBox 2"/>
          <p:cNvSpPr txBox="1"/>
          <p:nvPr/>
        </p:nvSpPr>
        <p:spPr>
          <a:xfrm>
            <a:off x="4043511" y="1269225"/>
            <a:ext cx="1845889" cy="338554"/>
          </a:xfrm>
          <a:prstGeom prst="rect">
            <a:avLst/>
          </a:prstGeom>
          <a:noFill/>
        </p:spPr>
        <p:txBody>
          <a:bodyPr wrap="square" rtlCol="0">
            <a:spAutoFit/>
          </a:bodyPr>
          <a:lstStyle/>
          <a:p>
            <a:pPr algn="ctr"/>
            <a:r>
              <a:rPr lang="zh-CN" altLang="en-US" sz="1600" b="1" dirty="0" smtClean="0">
                <a:solidFill>
                  <a:schemeClr val="bg1"/>
                </a:solidFill>
              </a:rPr>
              <a:t>地铁站点经纬度</a:t>
            </a:r>
            <a:endParaRPr lang="zh-CN" altLang="en-US" sz="1600" b="1" dirty="0">
              <a:solidFill>
                <a:schemeClr val="bg1"/>
              </a:solidFill>
            </a:endParaRPr>
          </a:p>
        </p:txBody>
      </p:sp>
      <p:sp>
        <p:nvSpPr>
          <p:cNvPr id="24" name="TextBox 23"/>
          <p:cNvSpPr txBox="1"/>
          <p:nvPr/>
        </p:nvSpPr>
        <p:spPr>
          <a:xfrm>
            <a:off x="4043511" y="2553820"/>
            <a:ext cx="1845889" cy="338554"/>
          </a:xfrm>
          <a:prstGeom prst="rect">
            <a:avLst/>
          </a:prstGeom>
          <a:noFill/>
        </p:spPr>
        <p:txBody>
          <a:bodyPr wrap="square" rtlCol="0">
            <a:spAutoFit/>
          </a:bodyPr>
          <a:lstStyle/>
          <a:p>
            <a:pPr algn="ctr"/>
            <a:r>
              <a:rPr lang="zh-CN" altLang="en-US" sz="1600" b="1" dirty="0" smtClean="0">
                <a:solidFill>
                  <a:schemeClr val="bg1"/>
                </a:solidFill>
              </a:rPr>
              <a:t>公交场站经纬度</a:t>
            </a:r>
            <a:endParaRPr lang="zh-CN" altLang="en-US" sz="1600" b="1" dirty="0">
              <a:solidFill>
                <a:schemeClr val="bg1"/>
              </a:solidFill>
            </a:endParaRPr>
          </a:p>
        </p:txBody>
      </p:sp>
      <p:sp>
        <p:nvSpPr>
          <p:cNvPr id="25" name="Oval 24"/>
          <p:cNvSpPr>
            <a:spLocks noChangeArrowheads="1"/>
          </p:cNvSpPr>
          <p:nvPr/>
        </p:nvSpPr>
        <p:spPr bwMode="blackWhite">
          <a:xfrm>
            <a:off x="378265" y="3074350"/>
            <a:ext cx="1673455" cy="937560"/>
          </a:xfrm>
          <a:prstGeom prst="ellipse">
            <a:avLst/>
          </a:prstGeom>
          <a:solidFill>
            <a:srgbClr val="002576"/>
          </a:solidFill>
          <a:ln w="12700">
            <a:solidFill>
              <a:schemeClr val="bg1"/>
            </a:solidFill>
            <a:round/>
            <a:headEnd/>
            <a:tailEnd/>
          </a:ln>
        </p:spPr>
        <p:txBody>
          <a:bodyPr lIns="36000" tIns="36000" rIns="36000" bIns="36000" anchor="ctr"/>
          <a:lstStyle/>
          <a:p>
            <a:pPr algn="ctr">
              <a:defRPr/>
            </a:pPr>
            <a:r>
              <a:rPr lang="zh-CN" altLang="en-US" sz="1400" b="1" dirty="0" smtClean="0">
                <a:solidFill>
                  <a:schemeClr val="bg1"/>
                </a:solidFill>
                <a:latin typeface="微软雅黑" panose="020B0503020204020204" pitchFamily="34" charset="-122"/>
                <a:ea typeface="微软雅黑" panose="020B0503020204020204" pitchFamily="34" charset="-122"/>
              </a:rPr>
              <a:t>公交场站</a:t>
            </a:r>
            <a:r>
              <a:rPr lang="en-US" altLang="zh-CN" sz="1400" b="1" dirty="0" smtClean="0">
                <a:solidFill>
                  <a:schemeClr val="bg1"/>
                </a:solidFill>
                <a:latin typeface="微软雅黑" panose="020B0503020204020204" pitchFamily="34" charset="-122"/>
                <a:ea typeface="微软雅黑" panose="020B0503020204020204" pitchFamily="34" charset="-122"/>
              </a:rPr>
              <a:t/>
            </a:r>
            <a:br>
              <a:rPr lang="en-US" altLang="zh-CN" sz="1400" b="1" dirty="0" smtClean="0">
                <a:solidFill>
                  <a:schemeClr val="bg1"/>
                </a:solidFill>
                <a:latin typeface="微软雅黑" panose="020B0503020204020204" pitchFamily="34" charset="-122"/>
                <a:ea typeface="微软雅黑" panose="020B0503020204020204" pitchFamily="34" charset="-122"/>
              </a:rPr>
            </a:br>
            <a:r>
              <a:rPr lang="zh-CN" altLang="en-US" sz="1400" b="1" dirty="0" smtClean="0">
                <a:solidFill>
                  <a:schemeClr val="bg1"/>
                </a:solidFill>
                <a:latin typeface="微软雅黑" panose="020B0503020204020204" pitchFamily="34" charset="-122"/>
                <a:ea typeface="微软雅黑" panose="020B0503020204020204" pitchFamily="34" charset="-122"/>
              </a:rPr>
              <a:t>历史蓄车数据</a:t>
            </a:r>
            <a:endParaRPr lang="en-US" sz="1400" b="1" dirty="0">
              <a:solidFill>
                <a:schemeClr val="bg1"/>
              </a:solidFill>
              <a:latin typeface="微软雅黑" panose="020B0503020204020204" pitchFamily="34" charset="-122"/>
              <a:ea typeface="微软雅黑" panose="020B0503020204020204" pitchFamily="34" charset="-122"/>
            </a:endParaRPr>
          </a:p>
        </p:txBody>
      </p:sp>
      <p:sp>
        <p:nvSpPr>
          <p:cNvPr id="26" name="Freeform 25"/>
          <p:cNvSpPr/>
          <p:nvPr/>
        </p:nvSpPr>
        <p:spPr bwMode="auto">
          <a:xfrm rot="10800000" flipV="1">
            <a:off x="1681522" y="3530842"/>
            <a:ext cx="1206499" cy="319702"/>
          </a:xfrm>
          <a:custGeom>
            <a:avLst/>
            <a:gdLst>
              <a:gd name="connsiteX0" fmla="*/ 0 w 6361430"/>
              <a:gd name="connsiteY0" fmla="*/ 6350 h 703580"/>
              <a:gd name="connsiteX1" fmla="*/ 1173480 w 6361430"/>
              <a:gd name="connsiteY1" fmla="*/ 570230 h 703580"/>
              <a:gd name="connsiteX2" fmla="*/ 3505200 w 6361430"/>
              <a:gd name="connsiteY2" fmla="*/ 623570 h 703580"/>
              <a:gd name="connsiteX3" fmla="*/ 5951220 w 6361430"/>
              <a:gd name="connsiteY3" fmla="*/ 90170 h 703580"/>
              <a:gd name="connsiteX4" fmla="*/ 5966460 w 6361430"/>
              <a:gd name="connsiteY4" fmla="*/ 82550 h 703580"/>
              <a:gd name="connsiteX5" fmla="*/ 5890260 w 6361430"/>
              <a:gd name="connsiteY5" fmla="*/ 394970 h 703580"/>
              <a:gd name="connsiteX0" fmla="*/ 0 w 6361430"/>
              <a:gd name="connsiteY0" fmla="*/ 6350 h 703580"/>
              <a:gd name="connsiteX1" fmla="*/ 1173480 w 6361430"/>
              <a:gd name="connsiteY1" fmla="*/ 570230 h 703580"/>
              <a:gd name="connsiteX2" fmla="*/ 3505200 w 6361430"/>
              <a:gd name="connsiteY2" fmla="*/ 623570 h 703580"/>
              <a:gd name="connsiteX3" fmla="*/ 5951220 w 6361430"/>
              <a:gd name="connsiteY3" fmla="*/ 90170 h 703580"/>
              <a:gd name="connsiteX4" fmla="*/ 5966460 w 6361430"/>
              <a:gd name="connsiteY4" fmla="*/ 82550 h 703580"/>
              <a:gd name="connsiteX0" fmla="*/ 0 w 5951220"/>
              <a:gd name="connsiteY0" fmla="*/ 0 h 697230"/>
              <a:gd name="connsiteX1" fmla="*/ 1173480 w 5951220"/>
              <a:gd name="connsiteY1" fmla="*/ 563880 h 697230"/>
              <a:gd name="connsiteX2" fmla="*/ 3505200 w 5951220"/>
              <a:gd name="connsiteY2" fmla="*/ 617220 h 697230"/>
              <a:gd name="connsiteX3" fmla="*/ 5951220 w 5951220"/>
              <a:gd name="connsiteY3" fmla="*/ 83820 h 697230"/>
              <a:gd name="connsiteX0" fmla="*/ 0 w 3505200"/>
              <a:gd name="connsiteY0" fmla="*/ 0 h 697230"/>
              <a:gd name="connsiteX1" fmla="*/ 1173480 w 3505200"/>
              <a:gd name="connsiteY1" fmla="*/ 563880 h 697230"/>
              <a:gd name="connsiteX2" fmla="*/ 3505200 w 3505200"/>
              <a:gd name="connsiteY2" fmla="*/ 617220 h 697230"/>
              <a:gd name="connsiteX0" fmla="*/ 0 w 3505200"/>
              <a:gd name="connsiteY0" fmla="*/ 0 h 697230"/>
              <a:gd name="connsiteX1" fmla="*/ 944880 w 3505200"/>
              <a:gd name="connsiteY1" fmla="*/ 518160 h 697230"/>
              <a:gd name="connsiteX2" fmla="*/ 3505200 w 3505200"/>
              <a:gd name="connsiteY2" fmla="*/ 617220 h 697230"/>
              <a:gd name="connsiteX0" fmla="*/ 0 w 3505200"/>
              <a:gd name="connsiteY0" fmla="*/ 0 h 697230"/>
              <a:gd name="connsiteX1" fmla="*/ 944880 w 3505200"/>
              <a:gd name="connsiteY1" fmla="*/ 518160 h 697230"/>
              <a:gd name="connsiteX2" fmla="*/ 3505200 w 3505200"/>
              <a:gd name="connsiteY2" fmla="*/ 617220 h 697230"/>
              <a:gd name="connsiteX0" fmla="*/ 0 w 2649220"/>
              <a:gd name="connsiteY0" fmla="*/ 0 h 621030"/>
              <a:gd name="connsiteX1" fmla="*/ 944880 w 2649220"/>
              <a:gd name="connsiteY1" fmla="*/ 518160 h 621030"/>
              <a:gd name="connsiteX2" fmla="*/ 2649220 w 2649220"/>
              <a:gd name="connsiteY2" fmla="*/ 502920 h 621030"/>
              <a:gd name="connsiteX0" fmla="*/ 0 w 2896870"/>
              <a:gd name="connsiteY0" fmla="*/ 0 h 621030"/>
              <a:gd name="connsiteX1" fmla="*/ 944880 w 2896870"/>
              <a:gd name="connsiteY1" fmla="*/ 518160 h 621030"/>
              <a:gd name="connsiteX2" fmla="*/ 2649220 w 2896870"/>
              <a:gd name="connsiteY2" fmla="*/ 502920 h 621030"/>
              <a:gd name="connsiteX0" fmla="*/ 0 w 2896870"/>
              <a:gd name="connsiteY0" fmla="*/ 0 h 529590"/>
              <a:gd name="connsiteX1" fmla="*/ 944880 w 2896870"/>
              <a:gd name="connsiteY1" fmla="*/ 518160 h 529590"/>
              <a:gd name="connsiteX2" fmla="*/ 2649220 w 2896870"/>
              <a:gd name="connsiteY2" fmla="*/ 502920 h 529590"/>
              <a:gd name="connsiteX0" fmla="*/ 0 w 2896870"/>
              <a:gd name="connsiteY0" fmla="*/ 0 h 529590"/>
              <a:gd name="connsiteX1" fmla="*/ 944880 w 2896870"/>
              <a:gd name="connsiteY1" fmla="*/ 518160 h 529590"/>
              <a:gd name="connsiteX2" fmla="*/ 2649220 w 2896870"/>
              <a:gd name="connsiteY2" fmla="*/ 502920 h 529590"/>
              <a:gd name="connsiteX0" fmla="*/ 0 w 2896870"/>
              <a:gd name="connsiteY0" fmla="*/ 0 h 529590"/>
              <a:gd name="connsiteX1" fmla="*/ 944880 w 2896870"/>
              <a:gd name="connsiteY1" fmla="*/ 518160 h 529590"/>
              <a:gd name="connsiteX2" fmla="*/ 2649220 w 2896870"/>
              <a:gd name="connsiteY2" fmla="*/ 510540 h 529590"/>
              <a:gd name="connsiteX0" fmla="*/ 0 w 944880"/>
              <a:gd name="connsiteY0" fmla="*/ 0 h 518160"/>
              <a:gd name="connsiteX1" fmla="*/ 944880 w 944880"/>
              <a:gd name="connsiteY1" fmla="*/ 518160 h 518160"/>
              <a:gd name="connsiteX0" fmla="*/ 0 w 1100931"/>
              <a:gd name="connsiteY0" fmla="*/ 0 h 602615"/>
              <a:gd name="connsiteX1" fmla="*/ 944880 w 1100931"/>
              <a:gd name="connsiteY1" fmla="*/ 518160 h 602615"/>
              <a:gd name="connsiteX2" fmla="*/ 936308 w 1100931"/>
              <a:gd name="connsiteY2" fmla="*/ 506730 h 602615"/>
              <a:gd name="connsiteX0" fmla="*/ 0 w 2471619"/>
              <a:gd name="connsiteY0" fmla="*/ 0 h 602615"/>
              <a:gd name="connsiteX1" fmla="*/ 944880 w 2471619"/>
              <a:gd name="connsiteY1" fmla="*/ 518160 h 602615"/>
              <a:gd name="connsiteX2" fmla="*/ 2469833 w 2471619"/>
              <a:gd name="connsiteY2" fmla="*/ 521017 h 602615"/>
              <a:gd name="connsiteX0" fmla="*/ 0 w 2469833"/>
              <a:gd name="connsiteY0" fmla="*/ 0 h 521017"/>
              <a:gd name="connsiteX1" fmla="*/ 944880 w 2469833"/>
              <a:gd name="connsiteY1" fmla="*/ 518160 h 521017"/>
              <a:gd name="connsiteX2" fmla="*/ 2469833 w 2469833"/>
              <a:gd name="connsiteY2" fmla="*/ 521017 h 521017"/>
            </a:gdLst>
            <a:ahLst/>
            <a:cxnLst>
              <a:cxn ang="0">
                <a:pos x="connsiteX0" y="connsiteY0"/>
              </a:cxn>
              <a:cxn ang="0">
                <a:pos x="connsiteX1" y="connsiteY1"/>
              </a:cxn>
              <a:cxn ang="0">
                <a:pos x="connsiteX2" y="connsiteY2"/>
              </a:cxn>
            </a:cxnLst>
            <a:rect l="l" t="t" r="r" b="b"/>
            <a:pathLst>
              <a:path w="2469833" h="521017">
                <a:moveTo>
                  <a:pt x="0" y="0"/>
                </a:moveTo>
                <a:cubicBezTo>
                  <a:pt x="294640" y="230505"/>
                  <a:pt x="337820" y="514350"/>
                  <a:pt x="944880" y="518160"/>
                </a:cubicBezTo>
                <a:lnTo>
                  <a:pt x="2469833" y="521017"/>
                </a:lnTo>
              </a:path>
            </a:pathLst>
          </a:custGeom>
          <a:ln w="57150">
            <a:solidFill>
              <a:schemeClr val="tx2"/>
            </a:solidFill>
          </a:ln>
        </p:spPr>
        <p:style>
          <a:lnRef idx="1">
            <a:schemeClr val="accent1"/>
          </a:lnRef>
          <a:fillRef idx="0">
            <a:schemeClr val="accent1"/>
          </a:fillRef>
          <a:effectRef idx="0">
            <a:schemeClr val="accent1"/>
          </a:effectRef>
          <a:fontRef idx="minor">
            <a:schemeClr val="tx1"/>
          </a:fontRef>
        </p:style>
        <p:txBody>
          <a:bodyPr lIns="91396" tIns="45697" rIns="91396" bIns="45697" anchor="ctr"/>
          <a:lstStyle>
            <a:defPPr>
              <a:defRPr lang="en-US"/>
            </a:defPPr>
            <a:lvl1pPr algn="l" rtl="0" fontAlgn="base">
              <a:spcBef>
                <a:spcPct val="0"/>
              </a:spcBef>
              <a:spcAft>
                <a:spcPct val="0"/>
              </a:spcAft>
              <a:defRPr sz="200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mn-lt"/>
                <a:ea typeface="+mn-ea"/>
                <a:cs typeface="+mn-cs"/>
              </a:defRPr>
            </a:lvl2pPr>
            <a:lvl3pPr marL="914400" algn="l" rtl="0" fontAlgn="base">
              <a:spcBef>
                <a:spcPct val="0"/>
              </a:spcBef>
              <a:spcAft>
                <a:spcPct val="0"/>
              </a:spcAft>
              <a:defRPr sz="2000" kern="1200">
                <a:solidFill>
                  <a:schemeClr val="tx1"/>
                </a:solidFill>
                <a:latin typeface="+mn-lt"/>
                <a:ea typeface="+mn-ea"/>
                <a:cs typeface="+mn-cs"/>
              </a:defRPr>
            </a:lvl3pPr>
            <a:lvl4pPr marL="1371600" algn="l" rtl="0" fontAlgn="base">
              <a:spcBef>
                <a:spcPct val="0"/>
              </a:spcBef>
              <a:spcAft>
                <a:spcPct val="0"/>
              </a:spcAft>
              <a:defRPr sz="2000" kern="1200">
                <a:solidFill>
                  <a:schemeClr val="tx1"/>
                </a:solidFill>
                <a:latin typeface="+mn-lt"/>
                <a:ea typeface="+mn-ea"/>
                <a:cs typeface="+mn-cs"/>
              </a:defRPr>
            </a:lvl4pPr>
            <a:lvl5pPr marL="1828800" algn="l" rtl="0" fontAlgn="base">
              <a:spcBef>
                <a:spcPct val="0"/>
              </a:spcBef>
              <a:spcAft>
                <a:spcPct val="0"/>
              </a:spcAft>
              <a:defRPr sz="2000" kern="1200">
                <a:solidFill>
                  <a:schemeClr val="tx1"/>
                </a:solidFill>
                <a:latin typeface="+mn-lt"/>
                <a:ea typeface="+mn-ea"/>
                <a:cs typeface="+mn-cs"/>
              </a:defRPr>
            </a:lvl5pPr>
            <a:lvl6pPr marL="2286000" algn="l" defTabSz="914400" rtl="0" eaLnBrk="1" latinLnBrk="0" hangingPunct="1">
              <a:defRPr sz="2000" kern="1200">
                <a:solidFill>
                  <a:schemeClr val="tx1"/>
                </a:solidFill>
                <a:latin typeface="+mn-lt"/>
                <a:ea typeface="+mn-ea"/>
                <a:cs typeface="+mn-cs"/>
              </a:defRPr>
            </a:lvl6pPr>
            <a:lvl7pPr marL="2743200" algn="l" defTabSz="914400" rtl="0" eaLnBrk="1" latinLnBrk="0" hangingPunct="1">
              <a:defRPr sz="2000" kern="1200">
                <a:solidFill>
                  <a:schemeClr val="tx1"/>
                </a:solidFill>
                <a:latin typeface="+mn-lt"/>
                <a:ea typeface="+mn-ea"/>
                <a:cs typeface="+mn-cs"/>
              </a:defRPr>
            </a:lvl7pPr>
            <a:lvl8pPr marL="3200400" algn="l" defTabSz="914400" rtl="0" eaLnBrk="1" latinLnBrk="0" hangingPunct="1">
              <a:defRPr sz="2000" kern="1200">
                <a:solidFill>
                  <a:schemeClr val="tx1"/>
                </a:solidFill>
                <a:latin typeface="+mn-lt"/>
                <a:ea typeface="+mn-ea"/>
                <a:cs typeface="+mn-cs"/>
              </a:defRPr>
            </a:lvl8pPr>
            <a:lvl9pPr marL="3657600" algn="l" defTabSz="914400" rtl="0" eaLnBrk="1" latinLnBrk="0" hangingPunct="1">
              <a:defRPr sz="2000" kern="1200">
                <a:solidFill>
                  <a:schemeClr val="tx1"/>
                </a:solidFill>
                <a:latin typeface="+mn-lt"/>
                <a:ea typeface="+mn-ea"/>
                <a:cs typeface="+mn-cs"/>
              </a:defRPr>
            </a:lvl9pPr>
          </a:lstStyle>
          <a:p>
            <a:pPr algn="ctr">
              <a:spcBef>
                <a:spcPct val="20000"/>
              </a:spcBef>
              <a:defRPr/>
            </a:pPr>
            <a:endParaRPr lang="en-US" sz="1200" b="1" dirty="0">
              <a:solidFill>
                <a:srgbClr val="002776"/>
              </a:solidFill>
              <a:latin typeface="Arial" panose="020B0604020202020204" pitchFamily="34" charset="0"/>
              <a:ea typeface="微软雅黑" panose="020B0503020204020204" pitchFamily="34" charset="-122"/>
            </a:endParaRPr>
          </a:p>
        </p:txBody>
      </p:sp>
      <p:sp>
        <p:nvSpPr>
          <p:cNvPr id="27" name="椭圆 6"/>
          <p:cNvSpPr>
            <a:spLocks noChangeAspect="1"/>
          </p:cNvSpPr>
          <p:nvPr/>
        </p:nvSpPr>
        <p:spPr>
          <a:xfrm>
            <a:off x="107504" y="4277177"/>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Left Arrow Callout 27"/>
          <p:cNvSpPr/>
          <p:nvPr/>
        </p:nvSpPr>
        <p:spPr>
          <a:xfrm>
            <a:off x="378265" y="4149656"/>
            <a:ext cx="1817471" cy="438318"/>
          </a:xfrm>
          <a:prstGeom prst="leftArrowCallout">
            <a:avLst>
              <a:gd name="adj1" fmla="val 25000"/>
              <a:gd name="adj2" fmla="val 25000"/>
              <a:gd name="adj3" fmla="val 44558"/>
              <a:gd name="adj4" fmla="val 954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400" b="1" dirty="0" smtClean="0">
                <a:solidFill>
                  <a:schemeClr val="bg1"/>
                </a:solidFill>
              </a:rPr>
              <a:t>估算故障时可即时</a:t>
            </a:r>
            <a:endParaRPr lang="en-US" altLang="zh-CN" sz="1400" b="1" dirty="0" smtClean="0">
              <a:solidFill>
                <a:schemeClr val="bg1"/>
              </a:solidFill>
            </a:endParaRPr>
          </a:p>
          <a:p>
            <a:pPr>
              <a:tabLst>
                <a:tab pos="71989" algn="l"/>
              </a:tabLst>
            </a:pPr>
            <a:r>
              <a:rPr lang="zh-CN" altLang="en-US" sz="1400" b="1" dirty="0" smtClean="0">
                <a:solidFill>
                  <a:schemeClr val="bg1"/>
                </a:solidFill>
              </a:rPr>
              <a:t>调配的车量</a:t>
            </a:r>
            <a:endParaRPr lang="zh-CN" altLang="en-US" sz="1400" b="1" dirty="0">
              <a:solidFill>
                <a:schemeClr val="bg1"/>
              </a:solidFill>
            </a:endParaRPr>
          </a:p>
        </p:txBody>
      </p:sp>
    </p:spTree>
    <p:extLst>
      <p:ext uri="{BB962C8B-B14F-4D97-AF65-F5344CB8AC3E}">
        <p14:creationId xmlns:p14="http://schemas.microsoft.com/office/powerpoint/2010/main" val="399828250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a:solidFill>
                  <a:srgbClr val="0070C0"/>
                </a:solidFill>
              </a:rPr>
              <a:t>数据</a:t>
            </a:r>
            <a:r>
              <a:rPr lang="zh-CN" altLang="en-US" b="1" dirty="0" smtClean="0">
                <a:solidFill>
                  <a:srgbClr val="0070C0"/>
                </a:solidFill>
              </a:rPr>
              <a:t>挖掘</a:t>
            </a:r>
            <a:endParaRPr lang="zh-CN" altLang="en-US" b="1" dirty="0">
              <a:solidFill>
                <a:srgbClr val="0070C0"/>
              </a:solidFill>
            </a:endParaRPr>
          </a:p>
        </p:txBody>
      </p:sp>
      <p:sp>
        <p:nvSpPr>
          <p:cNvPr id="2" name="Rectangle 1"/>
          <p:cNvSpPr/>
          <p:nvPr/>
        </p:nvSpPr>
        <p:spPr>
          <a:xfrm>
            <a:off x="-1" y="843558"/>
            <a:ext cx="8316417" cy="360000"/>
          </a:xfrm>
          <a:prstGeom prst="rect">
            <a:avLst/>
          </a:prstGeom>
          <a:solidFill>
            <a:srgbClr val="0070C0"/>
          </a:solidFill>
        </p:spPr>
        <p:txBody>
          <a:bodyPr wrap="square" tIns="36000" bIns="36000" anchor="ctr">
            <a:noAutofit/>
          </a:bodyPr>
          <a:lstStyle/>
          <a:p>
            <a:r>
              <a:rPr lang="en-US" altLang="zh-CN" sz="1600" b="1" dirty="0" smtClean="0">
                <a:solidFill>
                  <a:schemeClr val="bg1"/>
                </a:solidFill>
              </a:rPr>
              <a:t>Architecture outline</a:t>
            </a:r>
            <a:endParaRPr lang="en-US" altLang="zh-CN" sz="1600" b="1" dirty="0">
              <a:solidFill>
                <a:schemeClr val="bg1"/>
              </a:solidFill>
            </a:endParaRPr>
          </a:p>
        </p:txBody>
      </p:sp>
      <p:sp>
        <p:nvSpPr>
          <p:cNvPr id="7" name="Left Arrow Callout 6"/>
          <p:cNvSpPr/>
          <p:nvPr/>
        </p:nvSpPr>
        <p:spPr>
          <a:xfrm>
            <a:off x="625674" y="4515966"/>
            <a:ext cx="7690742" cy="438318"/>
          </a:xfrm>
          <a:prstGeom prst="leftArrowCallout">
            <a:avLst>
              <a:gd name="adj1" fmla="val 25000"/>
              <a:gd name="adj2" fmla="val 25000"/>
              <a:gd name="adj3" fmla="val 44558"/>
              <a:gd name="adj4" fmla="val 97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endParaRPr lang="zh-CN" altLang="en-US" sz="1600" b="1" dirty="0">
              <a:solidFill>
                <a:schemeClr val="bg1"/>
              </a:solidFill>
            </a:endParaRPr>
          </a:p>
        </p:txBody>
      </p:sp>
      <p:sp>
        <p:nvSpPr>
          <p:cNvPr id="8" name="椭圆 6"/>
          <p:cNvSpPr>
            <a:spLocks noChangeAspect="1"/>
          </p:cNvSpPr>
          <p:nvPr/>
        </p:nvSpPr>
        <p:spPr>
          <a:xfrm>
            <a:off x="323528" y="4645125"/>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337334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数据挖掘</a:t>
            </a:r>
            <a:endParaRPr lang="zh-CN" altLang="en-US" b="1" dirty="0">
              <a:solidFill>
                <a:srgbClr val="0070C0"/>
              </a:solidFill>
            </a:endParaRPr>
          </a:p>
        </p:txBody>
      </p:sp>
      <p:sp>
        <p:nvSpPr>
          <p:cNvPr id="2" name="Rectangle 1"/>
          <p:cNvSpPr/>
          <p:nvPr/>
        </p:nvSpPr>
        <p:spPr>
          <a:xfrm>
            <a:off x="-1" y="843558"/>
            <a:ext cx="8316417" cy="360000"/>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子问题一：</a:t>
            </a:r>
            <a:r>
              <a:rPr lang="zh-CN" altLang="en-US" sz="1600" b="1" dirty="0">
                <a:solidFill>
                  <a:schemeClr val="bg1"/>
                </a:solidFill>
              </a:rPr>
              <a:t>受</a:t>
            </a:r>
            <a:r>
              <a:rPr lang="zh-CN" altLang="en-US" sz="1600" b="1" dirty="0" smtClean="0">
                <a:solidFill>
                  <a:schemeClr val="bg1"/>
                </a:solidFill>
              </a:rPr>
              <a:t>影响乘客的客流量及客流分布预测</a:t>
            </a:r>
            <a:endParaRPr lang="en-US" altLang="zh-CN" sz="1600" b="1" dirty="0">
              <a:solidFill>
                <a:schemeClr val="bg1"/>
              </a:solidFill>
            </a:endParaRPr>
          </a:p>
        </p:txBody>
      </p:sp>
      <p:sp>
        <p:nvSpPr>
          <p:cNvPr id="7" name="Left Arrow Callout 6"/>
          <p:cNvSpPr/>
          <p:nvPr/>
        </p:nvSpPr>
        <p:spPr>
          <a:xfrm>
            <a:off x="625674" y="4515966"/>
            <a:ext cx="7690742" cy="438318"/>
          </a:xfrm>
          <a:prstGeom prst="leftArrowCallout">
            <a:avLst>
              <a:gd name="adj1" fmla="val 25000"/>
              <a:gd name="adj2" fmla="val 25000"/>
              <a:gd name="adj3" fmla="val 44558"/>
              <a:gd name="adj4" fmla="val 97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600" b="1" dirty="0" smtClean="0">
                <a:solidFill>
                  <a:schemeClr val="bg1"/>
                </a:solidFill>
              </a:rPr>
              <a:t>利用离散随机过程去刻画人流量的分布</a:t>
            </a:r>
            <a:endParaRPr lang="zh-CN" altLang="en-US" sz="1600" b="1" dirty="0">
              <a:solidFill>
                <a:schemeClr val="bg1"/>
              </a:solidFill>
            </a:endParaRPr>
          </a:p>
        </p:txBody>
      </p:sp>
      <p:sp>
        <p:nvSpPr>
          <p:cNvPr id="8" name="椭圆 6"/>
          <p:cNvSpPr>
            <a:spLocks noChangeAspect="1"/>
          </p:cNvSpPr>
          <p:nvPr/>
        </p:nvSpPr>
        <p:spPr>
          <a:xfrm>
            <a:off x="323528" y="4645125"/>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3" name="Diagram 2"/>
          <p:cNvGraphicFramePr/>
          <p:nvPr>
            <p:extLst>
              <p:ext uri="{D42A27DB-BD31-4B8C-83A1-F6EECF244321}">
                <p14:modId xmlns:p14="http://schemas.microsoft.com/office/powerpoint/2010/main" val="2059188904"/>
              </p:ext>
            </p:extLst>
          </p:nvPr>
        </p:nvGraphicFramePr>
        <p:xfrm>
          <a:off x="2388096" y="1611058"/>
          <a:ext cx="4560168" cy="24728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ight Arrow 17"/>
          <p:cNvSpPr/>
          <p:nvPr/>
        </p:nvSpPr>
        <p:spPr>
          <a:xfrm>
            <a:off x="2100064" y="1707654"/>
            <a:ext cx="671736" cy="432048"/>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6480212" y="3507854"/>
            <a:ext cx="684076" cy="432048"/>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392385" y="1707654"/>
            <a:ext cx="659335" cy="432049"/>
            <a:chOff x="409635" y="14167"/>
            <a:chExt cx="1075671" cy="752935"/>
          </a:xfrm>
        </p:grpSpPr>
        <p:sp>
          <p:nvSpPr>
            <p:cNvPr id="24" name="Rounded Rectangle 23"/>
            <p:cNvSpPr/>
            <p:nvPr/>
          </p:nvSpPr>
          <p:spPr>
            <a:xfrm>
              <a:off x="409635" y="14167"/>
              <a:ext cx="1075671" cy="752935"/>
            </a:xfrm>
            <a:prstGeom prst="roundRect">
              <a:avLst>
                <a:gd name="adj" fmla="val 16670"/>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25" name="Rounded Rectangle 4"/>
            <p:cNvSpPr/>
            <p:nvPr/>
          </p:nvSpPr>
          <p:spPr>
            <a:xfrm>
              <a:off x="446397" y="50929"/>
              <a:ext cx="1002147" cy="6794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输入</a:t>
              </a:r>
              <a:endParaRPr lang="en-US" sz="1400" kern="1200" dirty="0"/>
            </a:p>
          </p:txBody>
        </p:sp>
      </p:grpSp>
      <p:grpSp>
        <p:nvGrpSpPr>
          <p:cNvPr id="26" name="Group 25"/>
          <p:cNvGrpSpPr/>
          <p:nvPr/>
        </p:nvGrpSpPr>
        <p:grpSpPr>
          <a:xfrm>
            <a:off x="7164288" y="3507853"/>
            <a:ext cx="659335" cy="432049"/>
            <a:chOff x="409635" y="14167"/>
            <a:chExt cx="1075671" cy="752935"/>
          </a:xfrm>
        </p:grpSpPr>
        <p:sp>
          <p:nvSpPr>
            <p:cNvPr id="27" name="Rounded Rectangle 26"/>
            <p:cNvSpPr/>
            <p:nvPr/>
          </p:nvSpPr>
          <p:spPr>
            <a:xfrm>
              <a:off x="409635" y="14167"/>
              <a:ext cx="1075671" cy="752935"/>
            </a:xfrm>
            <a:prstGeom prst="roundRect">
              <a:avLst>
                <a:gd name="adj" fmla="val 16670"/>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28" name="Rounded Rectangle 4"/>
            <p:cNvSpPr/>
            <p:nvPr/>
          </p:nvSpPr>
          <p:spPr>
            <a:xfrm>
              <a:off x="446397" y="50929"/>
              <a:ext cx="1002147" cy="6794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输出</a:t>
              </a:r>
              <a:endParaRPr lang="en-US" sz="1400" kern="1200" dirty="0"/>
            </a:p>
          </p:txBody>
        </p:sp>
      </p:grpSp>
      <p:sp>
        <p:nvSpPr>
          <p:cNvPr id="46" name="TextBox 45"/>
          <p:cNvSpPr txBox="1"/>
          <p:nvPr/>
        </p:nvSpPr>
        <p:spPr>
          <a:xfrm>
            <a:off x="1115616" y="2955597"/>
            <a:ext cx="1396536" cy="1200329"/>
          </a:xfrm>
          <a:prstGeom prst="rect">
            <a:avLst/>
          </a:prstGeom>
          <a:noFill/>
        </p:spPr>
        <p:txBody>
          <a:bodyPr wrap="none" rtlCol="0">
            <a:spAutoFit/>
          </a:bodyPr>
          <a:lstStyle/>
          <a:p>
            <a:pPr marL="285750" indent="-285750">
              <a:buFont typeface="Arial" charset="0"/>
              <a:buChar char="•"/>
            </a:pPr>
            <a:r>
              <a:rPr lang="zh-CN" altLang="en-US" dirty="0" smtClean="0"/>
              <a:t>起点</a:t>
            </a:r>
            <a:r>
              <a:rPr lang="en-US" altLang="zh-CN" dirty="0" smtClean="0"/>
              <a:t>(O)</a:t>
            </a:r>
            <a:endParaRPr lang="zh-CN" altLang="en-US" dirty="0" smtClean="0"/>
          </a:p>
          <a:p>
            <a:pPr marL="285750" indent="-285750">
              <a:buFont typeface="Arial" charset="0"/>
              <a:buChar char="•"/>
            </a:pPr>
            <a:r>
              <a:rPr lang="zh-CN" altLang="en-US" dirty="0" smtClean="0"/>
              <a:t>终点</a:t>
            </a:r>
            <a:r>
              <a:rPr lang="en-US" altLang="zh-CN" dirty="0" smtClean="0"/>
              <a:t>(D)</a:t>
            </a:r>
            <a:endParaRPr lang="zh-CN" altLang="en-US" dirty="0" smtClean="0"/>
          </a:p>
          <a:p>
            <a:pPr marL="285750" indent="-285750">
              <a:buFont typeface="Arial" charset="0"/>
              <a:buChar char="•"/>
            </a:pPr>
            <a:r>
              <a:rPr lang="zh-CN" altLang="en-US" dirty="0" smtClean="0"/>
              <a:t>出发时间</a:t>
            </a:r>
          </a:p>
          <a:p>
            <a:pPr marL="285750" indent="-285750">
              <a:buFont typeface="Arial" charset="0"/>
              <a:buChar char="•"/>
            </a:pPr>
            <a:r>
              <a:rPr lang="zh-CN" altLang="en-US" dirty="0" smtClean="0"/>
              <a:t>到达时间</a:t>
            </a:r>
            <a:endParaRPr lang="en-US" dirty="0"/>
          </a:p>
        </p:txBody>
      </p:sp>
      <p:sp>
        <p:nvSpPr>
          <p:cNvPr id="49" name="Right Arrow 48"/>
          <p:cNvSpPr/>
          <p:nvPr/>
        </p:nvSpPr>
        <p:spPr>
          <a:xfrm rot="16200000">
            <a:off x="1394578" y="2331002"/>
            <a:ext cx="671736" cy="432048"/>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6200000">
            <a:off x="7164796" y="2912284"/>
            <a:ext cx="671736" cy="432048"/>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5760292" y="1443429"/>
            <a:ext cx="3276204" cy="1200329"/>
          </a:xfrm>
          <a:prstGeom prst="rect">
            <a:avLst/>
          </a:prstGeom>
          <a:noFill/>
          <a:ln>
            <a:noFill/>
          </a:ln>
        </p:spPr>
        <p:txBody>
          <a:bodyPr wrap="square" rtlCol="0">
            <a:spAutoFit/>
          </a:bodyPr>
          <a:lstStyle/>
          <a:p>
            <a:r>
              <a:rPr lang="zh-CN" altLang="en-US" dirty="0" smtClean="0">
                <a:latin typeface="+mn-ea"/>
              </a:rPr>
              <a:t>客流量的分类统计</a:t>
            </a:r>
            <a:endParaRPr lang="zh-CN" altLang="en-US" dirty="0">
              <a:latin typeface="+mn-ea"/>
            </a:endParaRPr>
          </a:p>
          <a:p>
            <a:pPr marL="285750" indent="-285750">
              <a:buFont typeface="Wingdings" charset="2"/>
              <a:buChar char="Ø"/>
            </a:pPr>
            <a:r>
              <a:rPr lang="zh-CN" altLang="en-US" dirty="0">
                <a:latin typeface="+mn-ea"/>
              </a:rPr>
              <a:t>工作日；双休日或节假日</a:t>
            </a:r>
          </a:p>
          <a:p>
            <a:pPr marL="285750" indent="-285750">
              <a:buFont typeface="Wingdings" charset="2"/>
              <a:buChar char="Ø"/>
            </a:pPr>
            <a:r>
              <a:rPr lang="zh-CN" altLang="en-US" dirty="0">
                <a:latin typeface="+mn-ea"/>
              </a:rPr>
              <a:t>每日以</a:t>
            </a:r>
            <a:r>
              <a:rPr lang="en-US" altLang="zh-CN" dirty="0">
                <a:latin typeface="+mn-ea"/>
              </a:rPr>
              <a:t>10</a:t>
            </a:r>
            <a:r>
              <a:rPr lang="zh-CN" altLang="en-US" dirty="0">
                <a:latin typeface="+mn-ea"/>
              </a:rPr>
              <a:t>分钟间隔分成</a:t>
            </a:r>
            <a:r>
              <a:rPr lang="zh-CN" altLang="en-US" dirty="0" smtClean="0">
                <a:latin typeface="+mn-ea"/>
              </a:rPr>
              <a:t>区间</a:t>
            </a:r>
          </a:p>
          <a:p>
            <a:pPr marL="285750" indent="-285750">
              <a:buFont typeface="Wingdings" charset="2"/>
              <a:buChar char="Ø"/>
            </a:pPr>
            <a:r>
              <a:rPr lang="zh-CN" altLang="en-US" dirty="0" smtClean="0">
                <a:latin typeface="+mn-ea"/>
              </a:rPr>
              <a:t>随机过程样本的可视化</a:t>
            </a:r>
            <a:endParaRPr lang="en-US" dirty="0">
              <a:latin typeface="+mn-ea"/>
            </a:endParaRPr>
          </a:p>
        </p:txBody>
      </p:sp>
      <p:graphicFrame>
        <p:nvGraphicFramePr>
          <p:cNvPr id="52" name="Diagram 51"/>
          <p:cNvGraphicFramePr/>
          <p:nvPr>
            <p:extLst>
              <p:ext uri="{D42A27DB-BD31-4B8C-83A1-F6EECF244321}">
                <p14:modId xmlns:p14="http://schemas.microsoft.com/office/powerpoint/2010/main" val="1374035813"/>
              </p:ext>
            </p:extLst>
          </p:nvPr>
        </p:nvGraphicFramePr>
        <p:xfrm>
          <a:off x="-180528" y="1476407"/>
          <a:ext cx="1859039" cy="12393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65345124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数据挖掘</a:t>
            </a:r>
            <a:endParaRPr lang="zh-CN" altLang="en-US" b="1" dirty="0">
              <a:solidFill>
                <a:srgbClr val="0070C0"/>
              </a:solidFill>
            </a:endParaRPr>
          </a:p>
        </p:txBody>
      </p:sp>
      <p:sp>
        <p:nvSpPr>
          <p:cNvPr id="2" name="Rectangle 1"/>
          <p:cNvSpPr/>
          <p:nvPr/>
        </p:nvSpPr>
        <p:spPr>
          <a:xfrm>
            <a:off x="-1" y="843558"/>
            <a:ext cx="8316417" cy="360000"/>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子问题一：</a:t>
            </a:r>
            <a:r>
              <a:rPr lang="zh-CN" altLang="en-US" sz="1600" b="1" dirty="0">
                <a:solidFill>
                  <a:schemeClr val="bg1"/>
                </a:solidFill>
              </a:rPr>
              <a:t>受</a:t>
            </a:r>
            <a:r>
              <a:rPr lang="zh-CN" altLang="en-US" sz="1600" b="1" dirty="0" smtClean="0">
                <a:solidFill>
                  <a:schemeClr val="bg1"/>
                </a:solidFill>
              </a:rPr>
              <a:t>影响乘客的客流量及客流分布预测</a:t>
            </a:r>
            <a:endParaRPr lang="en-US" altLang="zh-CN" sz="1600" b="1" dirty="0">
              <a:solidFill>
                <a:schemeClr val="bg1"/>
              </a:solidFill>
            </a:endParaRPr>
          </a:p>
        </p:txBody>
      </p:sp>
      <p:sp>
        <p:nvSpPr>
          <p:cNvPr id="7" name="Left Arrow Callout 6"/>
          <p:cNvSpPr/>
          <p:nvPr/>
        </p:nvSpPr>
        <p:spPr>
          <a:xfrm>
            <a:off x="625674" y="4515966"/>
            <a:ext cx="7690742" cy="438318"/>
          </a:xfrm>
          <a:prstGeom prst="leftArrowCallout">
            <a:avLst>
              <a:gd name="adj1" fmla="val 25000"/>
              <a:gd name="adj2" fmla="val 25000"/>
              <a:gd name="adj3" fmla="val 44558"/>
              <a:gd name="adj4" fmla="val 97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600" b="1" dirty="0" smtClean="0">
                <a:solidFill>
                  <a:schemeClr val="bg1"/>
                </a:solidFill>
              </a:rPr>
              <a:t>结论：可以认定利用历史数据去预测客流量是合理的选择</a:t>
            </a:r>
            <a:endParaRPr lang="zh-CN" altLang="en-US" sz="1600" b="1" dirty="0">
              <a:solidFill>
                <a:schemeClr val="bg1"/>
              </a:solidFill>
            </a:endParaRPr>
          </a:p>
        </p:txBody>
      </p:sp>
      <p:sp>
        <p:nvSpPr>
          <p:cNvPr id="8" name="椭圆 6"/>
          <p:cNvSpPr>
            <a:spLocks noChangeAspect="1"/>
          </p:cNvSpPr>
          <p:nvPr/>
        </p:nvSpPr>
        <p:spPr>
          <a:xfrm>
            <a:off x="323528" y="4645125"/>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TextBox 2"/>
          <p:cNvSpPr txBox="1"/>
          <p:nvPr/>
        </p:nvSpPr>
        <p:spPr>
          <a:xfrm>
            <a:off x="1619672" y="1275606"/>
            <a:ext cx="3262432" cy="400110"/>
          </a:xfrm>
          <a:prstGeom prst="rect">
            <a:avLst/>
          </a:prstGeom>
          <a:noFill/>
        </p:spPr>
        <p:txBody>
          <a:bodyPr wrap="none" rtlCol="0">
            <a:spAutoFit/>
          </a:bodyPr>
          <a:lstStyle/>
          <a:p>
            <a:r>
              <a:rPr lang="zh-CN" altLang="en-US" sz="2000" b="1" dirty="0" smtClean="0"/>
              <a:t>客流量分布的历史数据分析</a:t>
            </a:r>
            <a:endParaRPr lang="en-US" sz="20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1612450"/>
            <a:ext cx="3118416" cy="2111428"/>
          </a:xfrm>
          <a:prstGeom prst="rect">
            <a:avLst/>
          </a:prstGeom>
        </p:spPr>
      </p:pic>
      <p:sp>
        <p:nvSpPr>
          <p:cNvPr id="5" name="TextBox 4"/>
          <p:cNvSpPr txBox="1"/>
          <p:nvPr/>
        </p:nvSpPr>
        <p:spPr>
          <a:xfrm>
            <a:off x="1856095" y="3755816"/>
            <a:ext cx="2808312" cy="400110"/>
          </a:xfrm>
          <a:prstGeom prst="rect">
            <a:avLst/>
          </a:prstGeom>
          <a:noFill/>
        </p:spPr>
        <p:txBody>
          <a:bodyPr wrap="square" rtlCol="0">
            <a:spAutoFit/>
          </a:bodyPr>
          <a:lstStyle/>
          <a:p>
            <a:r>
              <a:rPr lang="zh-CN" altLang="en-US" sz="1000" dirty="0" smtClean="0"/>
              <a:t>例：</a:t>
            </a:r>
            <a:r>
              <a:rPr lang="en-US" altLang="zh-CN" sz="1000" dirty="0" smtClean="0"/>
              <a:t>2015</a:t>
            </a:r>
            <a:r>
              <a:rPr lang="zh-CN" altLang="en-US" sz="1000" dirty="0" smtClean="0"/>
              <a:t>年</a:t>
            </a:r>
            <a:r>
              <a:rPr lang="en-US" altLang="zh-CN" sz="1000" dirty="0" smtClean="0"/>
              <a:t>4</a:t>
            </a:r>
            <a:r>
              <a:rPr lang="zh-CN" altLang="en-US" sz="1000" dirty="0" smtClean="0"/>
              <a:t>月</a:t>
            </a:r>
            <a:r>
              <a:rPr lang="en-US" altLang="zh-CN" sz="1000" dirty="0" smtClean="0"/>
              <a:t>1</a:t>
            </a:r>
            <a:r>
              <a:rPr lang="zh-CN" altLang="en-US" sz="1000" dirty="0" smtClean="0"/>
              <a:t>日至</a:t>
            </a:r>
            <a:r>
              <a:rPr lang="en-US" altLang="zh-CN" sz="1000" dirty="0" smtClean="0"/>
              <a:t>2015</a:t>
            </a:r>
            <a:r>
              <a:rPr lang="zh-CN" altLang="en-US" sz="1000" dirty="0" smtClean="0"/>
              <a:t>年</a:t>
            </a:r>
            <a:r>
              <a:rPr lang="en-US" altLang="zh-CN" sz="1000" dirty="0" smtClean="0"/>
              <a:t>4</a:t>
            </a:r>
            <a:r>
              <a:rPr lang="zh-CN" altLang="en-US" sz="1000" dirty="0" smtClean="0"/>
              <a:t>月</a:t>
            </a:r>
            <a:r>
              <a:rPr lang="en-US" altLang="zh-CN" sz="1000" dirty="0" smtClean="0"/>
              <a:t>10</a:t>
            </a:r>
            <a:r>
              <a:rPr lang="zh-CN" altLang="en-US" sz="1000" dirty="0" smtClean="0"/>
              <a:t>日间工作日</a:t>
            </a:r>
            <a:r>
              <a:rPr lang="en-US" altLang="zh-CN" sz="1000" dirty="0" smtClean="0">
                <a:solidFill>
                  <a:srgbClr val="FF0000"/>
                </a:solidFill>
              </a:rPr>
              <a:t>XX</a:t>
            </a:r>
            <a:r>
              <a:rPr lang="zh-CN" altLang="en-US" sz="1000" dirty="0" smtClean="0"/>
              <a:t>站至</a:t>
            </a:r>
            <a:r>
              <a:rPr lang="en-US" altLang="zh-CN" sz="1000" dirty="0" smtClean="0">
                <a:solidFill>
                  <a:srgbClr val="FF0000"/>
                </a:solidFill>
              </a:rPr>
              <a:t>XX</a:t>
            </a:r>
            <a:r>
              <a:rPr lang="zh-CN" altLang="en-US" sz="1000" dirty="0" smtClean="0"/>
              <a:t>站人流量分时段统计图</a:t>
            </a:r>
            <a:endParaRPr lang="en-US" sz="1000" dirty="0"/>
          </a:p>
        </p:txBody>
      </p:sp>
      <p:sp>
        <p:nvSpPr>
          <p:cNvPr id="14" name="TextBox 13"/>
          <p:cNvSpPr txBox="1"/>
          <p:nvPr/>
        </p:nvSpPr>
        <p:spPr>
          <a:xfrm>
            <a:off x="4932040" y="1653644"/>
            <a:ext cx="3444774" cy="2862322"/>
          </a:xfrm>
          <a:prstGeom prst="rect">
            <a:avLst/>
          </a:prstGeom>
          <a:noFill/>
        </p:spPr>
        <p:txBody>
          <a:bodyPr wrap="square" rtlCol="0">
            <a:spAutoFit/>
          </a:bodyPr>
          <a:lstStyle/>
          <a:p>
            <a:r>
              <a:rPr lang="en-US" altLang="zh-CN" dirty="0" smtClean="0"/>
              <a:t>KS</a:t>
            </a:r>
            <a:r>
              <a:rPr lang="zh-CN" altLang="en-US" dirty="0" smtClean="0"/>
              <a:t> 检验：</a:t>
            </a:r>
          </a:p>
          <a:p>
            <a:r>
              <a:rPr lang="zh-CN" altLang="en-US" dirty="0" smtClean="0"/>
              <a:t>检验两组数据（样本）是否来自同一个分布</a:t>
            </a:r>
          </a:p>
          <a:p>
            <a:endParaRPr lang="zh-CN" altLang="en-US" dirty="0"/>
          </a:p>
          <a:p>
            <a:r>
              <a:rPr lang="zh-CN" altLang="en-US" dirty="0" smtClean="0"/>
              <a:t>（数值结果）</a:t>
            </a:r>
          </a:p>
          <a:p>
            <a:endParaRPr lang="zh-CN" altLang="en-US" dirty="0"/>
          </a:p>
          <a:p>
            <a:r>
              <a:rPr lang="zh-CN" altLang="en-US" dirty="0" smtClean="0"/>
              <a:t>大多数样本对计算得到的</a:t>
            </a:r>
            <a:r>
              <a:rPr lang="en-US" altLang="zh-CN" dirty="0" smtClean="0"/>
              <a:t>p</a:t>
            </a:r>
            <a:r>
              <a:rPr lang="zh-CN" altLang="en-US" dirty="0" smtClean="0"/>
              <a:t>值都较大，因此可以假定它们来自相同分布。</a:t>
            </a:r>
          </a:p>
          <a:p>
            <a:endParaRPr lang="en-US" dirty="0"/>
          </a:p>
        </p:txBody>
      </p:sp>
      <p:graphicFrame>
        <p:nvGraphicFramePr>
          <p:cNvPr id="15" name="Diagram 14"/>
          <p:cNvGraphicFramePr/>
          <p:nvPr>
            <p:extLst>
              <p:ext uri="{D42A27DB-BD31-4B8C-83A1-F6EECF244321}">
                <p14:modId xmlns:p14="http://schemas.microsoft.com/office/powerpoint/2010/main" val="1784490284"/>
              </p:ext>
            </p:extLst>
          </p:nvPr>
        </p:nvGraphicFramePr>
        <p:xfrm>
          <a:off x="-180528" y="1476407"/>
          <a:ext cx="1859039" cy="12393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4285005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数据挖掘</a:t>
            </a:r>
            <a:endParaRPr lang="zh-CN" altLang="en-US" b="1" dirty="0">
              <a:solidFill>
                <a:srgbClr val="0070C0"/>
              </a:solidFill>
            </a:endParaRPr>
          </a:p>
        </p:txBody>
      </p:sp>
      <p:sp>
        <p:nvSpPr>
          <p:cNvPr id="2" name="Rectangle 1"/>
          <p:cNvSpPr/>
          <p:nvPr/>
        </p:nvSpPr>
        <p:spPr>
          <a:xfrm>
            <a:off x="-1" y="843558"/>
            <a:ext cx="8316417" cy="360000"/>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子问题一：</a:t>
            </a:r>
            <a:r>
              <a:rPr lang="zh-CN" altLang="en-US" sz="1600" b="1" dirty="0">
                <a:solidFill>
                  <a:schemeClr val="bg1"/>
                </a:solidFill>
              </a:rPr>
              <a:t>受</a:t>
            </a:r>
            <a:r>
              <a:rPr lang="zh-CN" altLang="en-US" sz="1600" b="1" dirty="0" smtClean="0">
                <a:solidFill>
                  <a:schemeClr val="bg1"/>
                </a:solidFill>
              </a:rPr>
              <a:t>影响乘客的客流量及客流分布预测</a:t>
            </a:r>
            <a:endParaRPr lang="en-US" altLang="zh-CN" sz="1600" b="1" dirty="0">
              <a:solidFill>
                <a:schemeClr val="bg1"/>
              </a:solidFill>
            </a:endParaRPr>
          </a:p>
        </p:txBody>
      </p:sp>
      <mc:AlternateContent xmlns:mc="http://schemas.openxmlformats.org/markup-compatibility/2006" xmlns:a14="http://schemas.microsoft.com/office/drawing/2010/main">
        <mc:Choice Requires="a14">
          <p:sp>
            <p:nvSpPr>
              <p:cNvPr id="6" name="Rectangle 5"/>
              <p:cNvSpPr/>
              <p:nvPr/>
            </p:nvSpPr>
            <p:spPr>
              <a:xfrm>
                <a:off x="1403648" y="1707634"/>
                <a:ext cx="7128792" cy="2304256"/>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1"/>
                    </a:solidFill>
                  </a:rPr>
                  <a:t>对给定的某</a:t>
                </a:r>
                <a:r>
                  <a:rPr lang="en-US" altLang="zh-CN" sz="1600" dirty="0" smtClean="0">
                    <a:solidFill>
                      <a:schemeClr val="bg1"/>
                    </a:solidFill>
                  </a:rPr>
                  <a:t>OD</a:t>
                </a:r>
                <a:r>
                  <a:rPr lang="zh-CN" altLang="en-US" sz="1600" dirty="0" smtClean="0">
                    <a:solidFill>
                      <a:schemeClr val="bg1"/>
                    </a:solidFill>
                  </a:rPr>
                  <a:t>对</a:t>
                </a:r>
                <a14:m>
                  <m:oMath xmlns:m="http://schemas.openxmlformats.org/officeDocument/2006/math">
                    <m:r>
                      <a:rPr lang="en-US" altLang="zh-CN" sz="1600" b="0" i="1" smtClean="0">
                        <a:solidFill>
                          <a:schemeClr val="bg1"/>
                        </a:solidFill>
                        <a:latin typeface="Cambria Math" charset="0"/>
                      </a:rPr>
                      <m:t>𝑖𝑗</m:t>
                    </m:r>
                  </m:oMath>
                </a14:m>
                <a:r>
                  <a:rPr lang="zh-CN" altLang="en-US" sz="1600" dirty="0" smtClean="0">
                    <a:solidFill>
                      <a:schemeClr val="bg1"/>
                    </a:solidFill>
                  </a:rPr>
                  <a:t>，对于其在</a:t>
                </a:r>
                <a14:m>
                  <m:oMath xmlns:m="http://schemas.openxmlformats.org/officeDocument/2006/math">
                    <m:r>
                      <a:rPr lang="en-US" sz="1600" i="1">
                        <a:solidFill>
                          <a:schemeClr val="bg1"/>
                        </a:solidFill>
                        <a:latin typeface="Cambria Math" charset="0"/>
                      </a:rPr>
                      <m:t>𝑡</m:t>
                    </m:r>
                  </m:oMath>
                </a14:m>
                <a:r>
                  <a:rPr lang="zh-CN" altLang="en-US" sz="1600" dirty="0" smtClean="0">
                    <a:solidFill>
                      <a:schemeClr val="bg1"/>
                    </a:solidFill>
                  </a:rPr>
                  <a:t>时刻的</a:t>
                </a:r>
                <a:r>
                  <a:rPr lang="en-US" altLang="zh-CN" sz="1600" dirty="0" smtClean="0">
                    <a:solidFill>
                      <a:schemeClr val="bg1"/>
                    </a:solidFill>
                  </a:rPr>
                  <a:t>10</a:t>
                </a:r>
                <a:r>
                  <a:rPr lang="zh-CN" altLang="en-US" sz="1600" dirty="0" smtClean="0">
                    <a:solidFill>
                      <a:schemeClr val="bg1"/>
                    </a:solidFill>
                  </a:rPr>
                  <a:t>分钟区间，及对应的二元日期类型</a:t>
                </a:r>
                <a14:m>
                  <m:oMath xmlns:m="http://schemas.openxmlformats.org/officeDocument/2006/math">
                    <m:r>
                      <a:rPr lang="en-US" sz="1600" i="1">
                        <a:solidFill>
                          <a:schemeClr val="bg1"/>
                        </a:solidFill>
                        <a:latin typeface="Cambria Math" charset="0"/>
                      </a:rPr>
                      <m:t>𝑊𝑒𝑒𝑘𝑑𝑎𝑦</m:t>
                    </m:r>
                    <m:r>
                      <a:rPr lang="en-US" sz="1600" i="1">
                        <a:solidFill>
                          <a:schemeClr val="bg1"/>
                        </a:solidFill>
                        <a:latin typeface="Cambria Math" charset="0"/>
                      </a:rPr>
                      <m:t> </m:t>
                    </m:r>
                  </m:oMath>
                </a14:m>
                <a:r>
                  <a:rPr lang="zh-CN" altLang="en-US" sz="1600" dirty="0" smtClean="0">
                    <a:solidFill>
                      <a:schemeClr val="bg1"/>
                    </a:solidFill>
                  </a:rPr>
                  <a:t>（工作日；双休日和节假日），我们用所有相应历史数据的均值去预测此时的客流量。</a:t>
                </a:r>
                <a:endParaRPr lang="en-US" altLang="zh-CN" sz="1600" dirty="0" smtClean="0">
                  <a:solidFill>
                    <a:schemeClr val="bg1"/>
                  </a:solidFill>
                </a:endParaRPr>
              </a:p>
              <a:p>
                <a:pPr algn="ctr"/>
                <a:endParaRPr lang="en-US" altLang="zh-CN" sz="1600" dirty="0" smtClean="0">
                  <a:solidFill>
                    <a:schemeClr val="bg1"/>
                  </a:solidFill>
                </a:endParaRPr>
              </a:p>
              <a:p>
                <a:pPr/>
                <a14:m>
                  <m:oMathPara xmlns:m="http://schemas.openxmlformats.org/officeDocument/2006/math">
                    <m:oMathParaPr>
                      <m:jc m:val="centerGroup"/>
                    </m:oMathParaPr>
                    <m:oMath xmlns:m="http://schemas.openxmlformats.org/officeDocument/2006/math">
                      <m:r>
                        <a:rPr lang="en-US" sz="1600" i="1">
                          <a:solidFill>
                            <a:schemeClr val="bg1"/>
                          </a:solidFill>
                          <a:latin typeface="Cambria Math" charset="0"/>
                        </a:rPr>
                        <m:t>𝐸</m:t>
                      </m:r>
                      <m:d>
                        <m:dPr>
                          <m:ctrlPr>
                            <a:rPr lang="en-US" sz="1600" i="1">
                              <a:solidFill>
                                <a:schemeClr val="bg1"/>
                              </a:solidFill>
                              <a:latin typeface="Cambria Math" charset="0"/>
                            </a:rPr>
                          </m:ctrlPr>
                        </m:dPr>
                        <m:e>
                          <m:sSub>
                            <m:sSubPr>
                              <m:ctrlPr>
                                <a:rPr lang="en-US" sz="1600" i="1">
                                  <a:solidFill>
                                    <a:schemeClr val="bg1"/>
                                  </a:solidFill>
                                  <a:latin typeface="Cambria Math" charset="0"/>
                                </a:rPr>
                              </m:ctrlPr>
                            </m:sSubPr>
                            <m:e>
                              <m:r>
                                <a:rPr lang="en-US" sz="1600" i="1">
                                  <a:solidFill>
                                    <a:schemeClr val="bg1"/>
                                  </a:solidFill>
                                  <a:latin typeface="Cambria Math" charset="0"/>
                                </a:rPr>
                                <m:t>𝑋</m:t>
                              </m:r>
                            </m:e>
                            <m:sub>
                              <m:r>
                                <a:rPr lang="en-US" sz="1600" b="0" i="1" smtClean="0">
                                  <a:solidFill>
                                    <a:schemeClr val="bg1"/>
                                  </a:solidFill>
                                  <a:latin typeface="Cambria Math" charset="0"/>
                                </a:rPr>
                                <m:t>𝑖𝑗</m:t>
                              </m:r>
                            </m:sub>
                          </m:sSub>
                        </m:e>
                        <m:e>
                          <m:r>
                            <a:rPr lang="en-US" sz="1600" i="1">
                              <a:solidFill>
                                <a:schemeClr val="bg1"/>
                              </a:solidFill>
                              <a:latin typeface="Cambria Math" charset="0"/>
                            </a:rPr>
                            <m:t>𝑇</m:t>
                          </m:r>
                          <m:r>
                            <a:rPr lang="en-US" sz="1600" i="1">
                              <a:solidFill>
                                <a:schemeClr val="bg1"/>
                              </a:solidFill>
                              <a:latin typeface="Cambria Math" charset="0"/>
                            </a:rPr>
                            <m:t>=</m:t>
                          </m:r>
                          <m:r>
                            <a:rPr lang="en-US" sz="1600" i="1">
                              <a:solidFill>
                                <a:schemeClr val="bg1"/>
                              </a:solidFill>
                              <a:latin typeface="Cambria Math" charset="0"/>
                            </a:rPr>
                            <m:t>𝑡</m:t>
                          </m:r>
                          <m:r>
                            <a:rPr lang="en-US" sz="1600" i="1">
                              <a:solidFill>
                                <a:schemeClr val="bg1"/>
                              </a:solidFill>
                              <a:latin typeface="Cambria Math" charset="0"/>
                            </a:rPr>
                            <m:t>,</m:t>
                          </m:r>
                          <m:r>
                            <a:rPr lang="en-US" sz="1600" i="1">
                              <a:solidFill>
                                <a:schemeClr val="bg1"/>
                              </a:solidFill>
                              <a:latin typeface="Cambria Math" charset="0"/>
                            </a:rPr>
                            <m:t>𝑊𝑒𝑒𝑘𝑑𝑎𝑦</m:t>
                          </m:r>
                          <m:r>
                            <a:rPr lang="en-US" sz="1600" i="1">
                              <a:solidFill>
                                <a:schemeClr val="bg1"/>
                              </a:solidFill>
                              <a:latin typeface="Cambria Math" charset="0"/>
                            </a:rPr>
                            <m:t>=</m:t>
                          </m:r>
                          <m:r>
                            <a:rPr lang="en-US" sz="1600" i="1">
                              <a:solidFill>
                                <a:schemeClr val="bg1"/>
                              </a:solidFill>
                              <a:latin typeface="Cambria Math" charset="0"/>
                            </a:rPr>
                            <m:t>𝑏𝑖𝑛</m:t>
                          </m:r>
                        </m:e>
                      </m:d>
                      <m:r>
                        <a:rPr lang="en-US" sz="1600" i="1">
                          <a:solidFill>
                            <a:schemeClr val="bg1"/>
                          </a:solidFill>
                          <a:latin typeface="Cambria Math" charset="0"/>
                        </a:rPr>
                        <m:t>=</m:t>
                      </m:r>
                      <m:r>
                        <a:rPr lang="en-US" sz="1600" b="0" i="1" smtClean="0">
                          <a:solidFill>
                            <a:schemeClr val="bg1"/>
                          </a:solidFill>
                          <a:latin typeface="Cambria Math" charset="0"/>
                        </a:rPr>
                        <m:t>𝑀𝑒𝑎𝑛</m:t>
                      </m:r>
                      <m:d>
                        <m:dPr>
                          <m:ctrlPr>
                            <a:rPr lang="en-US" sz="1600" b="0" i="1" smtClean="0">
                              <a:solidFill>
                                <a:schemeClr val="bg1"/>
                              </a:solidFill>
                              <a:latin typeface="Cambria Math" charset="0"/>
                            </a:rPr>
                          </m:ctrlPr>
                        </m:dPr>
                        <m:e>
                          <m:sSub>
                            <m:sSubPr>
                              <m:ctrlPr>
                                <a:rPr lang="en-US" sz="1600" i="1">
                                  <a:solidFill>
                                    <a:schemeClr val="bg1"/>
                                  </a:solidFill>
                                  <a:latin typeface="Cambria Math" charset="0"/>
                                </a:rPr>
                              </m:ctrlPr>
                            </m:sSubPr>
                            <m:e>
                              <m:r>
                                <a:rPr lang="en-US" sz="1600" i="1">
                                  <a:solidFill>
                                    <a:schemeClr val="bg1"/>
                                  </a:solidFill>
                                  <a:latin typeface="Cambria Math" charset="0"/>
                                </a:rPr>
                                <m:t>𝑋</m:t>
                              </m:r>
                            </m:e>
                            <m:sub>
                              <m:r>
                                <a:rPr lang="en-US" sz="1600" i="1">
                                  <a:solidFill>
                                    <a:schemeClr val="bg1"/>
                                  </a:solidFill>
                                  <a:latin typeface="Cambria Math" charset="0"/>
                                </a:rPr>
                                <m:t>𝑖𝑗</m:t>
                              </m:r>
                            </m:sub>
                          </m:sSub>
                          <m:r>
                            <a:rPr lang="en-US" sz="1600" b="0" i="1" smtClean="0">
                              <a:solidFill>
                                <a:schemeClr val="bg1"/>
                              </a:solidFill>
                              <a:latin typeface="Cambria Math" charset="0"/>
                            </a:rPr>
                            <m:t>|</m:t>
                          </m:r>
                          <m:sSub>
                            <m:sSubPr>
                              <m:ctrlPr>
                                <a:rPr lang="en-US" sz="1600" i="1">
                                  <a:solidFill>
                                    <a:schemeClr val="bg1"/>
                                  </a:solidFill>
                                  <a:latin typeface="Cambria Math" charset="0"/>
                                </a:rPr>
                              </m:ctrlPr>
                            </m:sSubPr>
                            <m:e>
                              <m:r>
                                <a:rPr lang="en-US" sz="1600" i="1">
                                  <a:solidFill>
                                    <a:schemeClr val="bg1"/>
                                  </a:solidFill>
                                  <a:latin typeface="Cambria Math" charset="0"/>
                                </a:rPr>
                                <m:t>𝑋</m:t>
                              </m:r>
                            </m:e>
                            <m:sub>
                              <m:r>
                                <a:rPr lang="en-US" sz="1600" i="1">
                                  <a:solidFill>
                                    <a:schemeClr val="bg1"/>
                                  </a:solidFill>
                                  <a:latin typeface="Cambria Math" charset="0"/>
                                </a:rPr>
                                <m:t>𝑖𝑗</m:t>
                              </m:r>
                            </m:sub>
                          </m:sSub>
                          <m:r>
                            <a:rPr lang="en-US" sz="1600" b="0" i="1" smtClean="0">
                              <a:solidFill>
                                <a:schemeClr val="bg1"/>
                              </a:solidFill>
                              <a:latin typeface="Cambria Math" charset="0"/>
                            </a:rPr>
                            <m:t>: </m:t>
                          </m:r>
                          <m:r>
                            <a:rPr lang="en-US" sz="1600" i="1">
                              <a:solidFill>
                                <a:schemeClr val="bg1"/>
                              </a:solidFill>
                              <a:latin typeface="Cambria Math" charset="0"/>
                            </a:rPr>
                            <m:t>𝑇</m:t>
                          </m:r>
                          <m:r>
                            <a:rPr lang="en-US" sz="1600" i="1">
                              <a:solidFill>
                                <a:schemeClr val="bg1"/>
                              </a:solidFill>
                              <a:latin typeface="Cambria Math" charset="0"/>
                            </a:rPr>
                            <m:t>=</m:t>
                          </m:r>
                          <m:r>
                            <a:rPr lang="en-US" sz="1600" i="1">
                              <a:solidFill>
                                <a:schemeClr val="bg1"/>
                              </a:solidFill>
                              <a:latin typeface="Cambria Math" charset="0"/>
                            </a:rPr>
                            <m:t>𝑡</m:t>
                          </m:r>
                          <m:r>
                            <a:rPr lang="en-US" sz="1600" i="1">
                              <a:solidFill>
                                <a:schemeClr val="bg1"/>
                              </a:solidFill>
                              <a:latin typeface="Cambria Math" charset="0"/>
                            </a:rPr>
                            <m:t>,</m:t>
                          </m:r>
                          <m:r>
                            <a:rPr lang="en-US" sz="1600" i="1">
                              <a:solidFill>
                                <a:schemeClr val="bg1"/>
                              </a:solidFill>
                              <a:latin typeface="Cambria Math" charset="0"/>
                            </a:rPr>
                            <m:t>𝑊𝑒𝑒𝑘𝑑𝑎𝑦</m:t>
                          </m:r>
                          <m:r>
                            <a:rPr lang="en-US" sz="1600" i="1">
                              <a:solidFill>
                                <a:schemeClr val="bg1"/>
                              </a:solidFill>
                              <a:latin typeface="Cambria Math" charset="0"/>
                            </a:rPr>
                            <m:t>=</m:t>
                          </m:r>
                          <m:r>
                            <a:rPr lang="en-US" sz="1600" i="1">
                              <a:solidFill>
                                <a:schemeClr val="bg1"/>
                              </a:solidFill>
                              <a:latin typeface="Cambria Math" charset="0"/>
                            </a:rPr>
                            <m:t>𝑏𝑖𝑛</m:t>
                          </m:r>
                        </m:e>
                      </m:d>
                    </m:oMath>
                  </m:oMathPara>
                </a14:m>
                <a:endParaRPr lang="en-US" sz="1600" i="1" dirty="0">
                  <a:solidFill>
                    <a:schemeClr val="bg1"/>
                  </a:solidFill>
                </a:endParaRPr>
              </a:p>
              <a:p>
                <a:pPr algn="ctr"/>
                <a:endParaRPr lang="zh-CN" altLang="en-US" sz="1600" dirty="0">
                  <a:solidFill>
                    <a:schemeClr val="bg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403648" y="1707634"/>
                <a:ext cx="7128792" cy="2304256"/>
              </a:xfrm>
              <a:prstGeom prst="rect">
                <a:avLst/>
              </a:prstGeom>
              <a:blipFill rotWithShape="0">
                <a:blip r:embed="rId3"/>
                <a:stretch>
                  <a:fillRect l="-256"/>
                </a:stretch>
              </a:blipFill>
              <a:ln>
                <a:solidFill>
                  <a:schemeClr val="bg1"/>
                </a:solidFill>
              </a:ln>
            </p:spPr>
            <p:txBody>
              <a:bodyPr/>
              <a:lstStyle/>
              <a:p>
                <a:r>
                  <a:rPr lang="en-US">
                    <a:noFill/>
                  </a:rPr>
                  <a:t> </a:t>
                </a:r>
              </a:p>
            </p:txBody>
          </p:sp>
        </mc:Fallback>
      </mc:AlternateContent>
      <p:sp>
        <p:nvSpPr>
          <p:cNvPr id="7" name="Left Arrow Callout 6"/>
          <p:cNvSpPr/>
          <p:nvPr/>
        </p:nvSpPr>
        <p:spPr>
          <a:xfrm>
            <a:off x="625674" y="4515966"/>
            <a:ext cx="7690742" cy="438318"/>
          </a:xfrm>
          <a:prstGeom prst="leftArrowCallout">
            <a:avLst>
              <a:gd name="adj1" fmla="val 25000"/>
              <a:gd name="adj2" fmla="val 25000"/>
              <a:gd name="adj3" fmla="val 44558"/>
              <a:gd name="adj4" fmla="val 97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600" b="1" dirty="0" smtClean="0">
                <a:solidFill>
                  <a:schemeClr val="bg1"/>
                </a:solidFill>
              </a:rPr>
              <a:t>***（简述该数学模型在本项目中的实际意义）</a:t>
            </a:r>
            <a:endParaRPr lang="zh-CN" altLang="en-US" sz="1600" b="1" dirty="0">
              <a:solidFill>
                <a:schemeClr val="bg1"/>
              </a:solidFill>
            </a:endParaRPr>
          </a:p>
        </p:txBody>
      </p:sp>
      <p:sp>
        <p:nvSpPr>
          <p:cNvPr id="8" name="椭圆 6"/>
          <p:cNvSpPr>
            <a:spLocks noChangeAspect="1"/>
          </p:cNvSpPr>
          <p:nvPr/>
        </p:nvSpPr>
        <p:spPr>
          <a:xfrm>
            <a:off x="323528" y="4645125"/>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10" name="Diagram 9"/>
          <p:cNvGraphicFramePr/>
          <p:nvPr>
            <p:extLst>
              <p:ext uri="{D42A27DB-BD31-4B8C-83A1-F6EECF244321}">
                <p14:modId xmlns:p14="http://schemas.microsoft.com/office/powerpoint/2010/main" val="370899384"/>
              </p:ext>
            </p:extLst>
          </p:nvPr>
        </p:nvGraphicFramePr>
        <p:xfrm>
          <a:off x="-180528" y="1476407"/>
          <a:ext cx="1859039" cy="12393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extBox 11"/>
          <p:cNvSpPr txBox="1"/>
          <p:nvPr/>
        </p:nvSpPr>
        <p:spPr>
          <a:xfrm>
            <a:off x="1619672" y="1275606"/>
            <a:ext cx="2236510" cy="400110"/>
          </a:xfrm>
          <a:prstGeom prst="rect">
            <a:avLst/>
          </a:prstGeom>
          <a:noFill/>
        </p:spPr>
        <p:txBody>
          <a:bodyPr wrap="none" rtlCol="0">
            <a:spAutoFit/>
          </a:bodyPr>
          <a:lstStyle/>
          <a:p>
            <a:r>
              <a:rPr lang="zh-CN" altLang="en-US" sz="2000" b="1" dirty="0" smtClean="0"/>
              <a:t>客流量分布的预测</a:t>
            </a:r>
            <a:endParaRPr lang="en-US" sz="2000" b="1" dirty="0"/>
          </a:p>
        </p:txBody>
      </p:sp>
    </p:spTree>
    <p:extLst>
      <p:ext uri="{BB962C8B-B14F-4D97-AF65-F5344CB8AC3E}">
        <p14:creationId xmlns:p14="http://schemas.microsoft.com/office/powerpoint/2010/main" val="398551333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数据挖掘</a:t>
            </a:r>
            <a:endParaRPr lang="zh-CN" altLang="en-US" b="1" dirty="0">
              <a:solidFill>
                <a:srgbClr val="0070C0"/>
              </a:solidFill>
            </a:endParaRPr>
          </a:p>
        </p:txBody>
      </p:sp>
      <p:sp>
        <p:nvSpPr>
          <p:cNvPr id="2" name="Rectangle 1"/>
          <p:cNvSpPr/>
          <p:nvPr/>
        </p:nvSpPr>
        <p:spPr>
          <a:xfrm>
            <a:off x="-1" y="843558"/>
            <a:ext cx="8316417" cy="360000"/>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子问题一：</a:t>
            </a:r>
            <a:r>
              <a:rPr lang="zh-CN" altLang="en-US" sz="1600" b="1" dirty="0">
                <a:solidFill>
                  <a:schemeClr val="bg1"/>
                </a:solidFill>
              </a:rPr>
              <a:t>受</a:t>
            </a:r>
            <a:r>
              <a:rPr lang="zh-CN" altLang="en-US" sz="1600" b="1" dirty="0" smtClean="0">
                <a:solidFill>
                  <a:schemeClr val="bg1"/>
                </a:solidFill>
              </a:rPr>
              <a:t>影响乘客的客流量及客流分布预测</a:t>
            </a:r>
            <a:endParaRPr lang="en-US" altLang="zh-CN" sz="1600" b="1" dirty="0">
              <a:solidFill>
                <a:schemeClr val="bg1"/>
              </a:solidFill>
            </a:endParaRPr>
          </a:p>
        </p:txBody>
      </p:sp>
      <p:sp>
        <p:nvSpPr>
          <p:cNvPr id="6" name="Rectangle 5"/>
          <p:cNvSpPr/>
          <p:nvPr/>
        </p:nvSpPr>
        <p:spPr>
          <a:xfrm>
            <a:off x="1979712" y="1680220"/>
            <a:ext cx="6336703" cy="2304256"/>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50000"/>
                    <a:lumOff val="50000"/>
                  </a:schemeClr>
                </a:solidFill>
              </a:rPr>
              <a:t>未来可能的添加</a:t>
            </a:r>
            <a:endParaRPr lang="en-US" altLang="zh-CN" dirty="0">
              <a:solidFill>
                <a:schemeClr val="tx1">
                  <a:lumMod val="50000"/>
                  <a:lumOff val="50000"/>
                </a:schemeClr>
              </a:solidFill>
            </a:endParaRPr>
          </a:p>
        </p:txBody>
      </p:sp>
      <p:sp>
        <p:nvSpPr>
          <p:cNvPr id="7" name="Left Arrow Callout 6"/>
          <p:cNvSpPr/>
          <p:nvPr/>
        </p:nvSpPr>
        <p:spPr>
          <a:xfrm>
            <a:off x="625674" y="4515966"/>
            <a:ext cx="7690742" cy="438318"/>
          </a:xfrm>
          <a:prstGeom prst="leftArrowCallout">
            <a:avLst>
              <a:gd name="adj1" fmla="val 25000"/>
              <a:gd name="adj2" fmla="val 25000"/>
              <a:gd name="adj3" fmla="val 44558"/>
              <a:gd name="adj4" fmla="val 97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600" b="1" dirty="0" smtClean="0">
                <a:solidFill>
                  <a:schemeClr val="bg1"/>
                </a:solidFill>
              </a:rPr>
              <a:t>***（简述该数学模型在本项目中的实际意义）</a:t>
            </a:r>
            <a:endParaRPr lang="zh-CN" altLang="en-US" sz="1600" b="1" dirty="0">
              <a:solidFill>
                <a:schemeClr val="bg1"/>
              </a:solidFill>
            </a:endParaRPr>
          </a:p>
        </p:txBody>
      </p:sp>
      <p:sp>
        <p:nvSpPr>
          <p:cNvPr id="8" name="椭圆 6"/>
          <p:cNvSpPr>
            <a:spLocks noChangeAspect="1"/>
          </p:cNvSpPr>
          <p:nvPr/>
        </p:nvSpPr>
        <p:spPr>
          <a:xfrm>
            <a:off x="323528" y="4645125"/>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10" name="Diagram 9"/>
          <p:cNvGraphicFramePr/>
          <p:nvPr>
            <p:extLst>
              <p:ext uri="{D42A27DB-BD31-4B8C-83A1-F6EECF244321}">
                <p14:modId xmlns:p14="http://schemas.microsoft.com/office/powerpoint/2010/main" val="1976394828"/>
              </p:ext>
            </p:extLst>
          </p:nvPr>
        </p:nvGraphicFramePr>
        <p:xfrm>
          <a:off x="-180528" y="1476407"/>
          <a:ext cx="1859039" cy="1239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54571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数据挖掘</a:t>
            </a:r>
            <a:endParaRPr lang="zh-CN" altLang="en-US" b="1" dirty="0">
              <a:solidFill>
                <a:srgbClr val="0070C0"/>
              </a:solidFill>
            </a:endParaRPr>
          </a:p>
        </p:txBody>
      </p:sp>
      <p:sp>
        <p:nvSpPr>
          <p:cNvPr id="2" name="Rectangle 1"/>
          <p:cNvSpPr/>
          <p:nvPr/>
        </p:nvSpPr>
        <p:spPr>
          <a:xfrm>
            <a:off x="-1" y="843558"/>
            <a:ext cx="8316417" cy="360000"/>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子问题二：</a:t>
            </a:r>
            <a:r>
              <a:rPr lang="zh-CN" altLang="en-US" sz="1600" b="1" dirty="0">
                <a:solidFill>
                  <a:schemeClr val="bg1"/>
                </a:solidFill>
              </a:rPr>
              <a:t>接驳线路的</a:t>
            </a:r>
            <a:r>
              <a:rPr lang="zh-CN" altLang="en-US" sz="1600" b="1" dirty="0" smtClean="0">
                <a:solidFill>
                  <a:schemeClr val="bg1"/>
                </a:solidFill>
              </a:rPr>
              <a:t>设计</a:t>
            </a:r>
            <a:endParaRPr lang="zh-CN" altLang="en-US" sz="1600" b="1" dirty="0">
              <a:solidFill>
                <a:schemeClr val="bg1"/>
              </a:solidFill>
            </a:endParaRPr>
          </a:p>
        </p:txBody>
      </p:sp>
      <p:sp>
        <p:nvSpPr>
          <p:cNvPr id="7" name="Left Arrow Callout 6"/>
          <p:cNvSpPr/>
          <p:nvPr/>
        </p:nvSpPr>
        <p:spPr>
          <a:xfrm>
            <a:off x="625674" y="4515966"/>
            <a:ext cx="7690742" cy="438318"/>
          </a:xfrm>
          <a:prstGeom prst="leftArrowCallout">
            <a:avLst>
              <a:gd name="adj1" fmla="val 25000"/>
              <a:gd name="adj2" fmla="val 25000"/>
              <a:gd name="adj3" fmla="val 44558"/>
              <a:gd name="adj4" fmla="val 97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600" b="1" dirty="0" smtClean="0">
                <a:solidFill>
                  <a:schemeClr val="bg1"/>
                </a:solidFill>
              </a:rPr>
              <a:t>该子问题的总体思路在于利用客流量的预测安排不同接驳车的数目和比例。</a:t>
            </a:r>
            <a:endParaRPr lang="zh-CN" altLang="en-US" sz="1600" b="1" dirty="0">
              <a:solidFill>
                <a:schemeClr val="bg1"/>
              </a:solidFill>
            </a:endParaRPr>
          </a:p>
        </p:txBody>
      </p:sp>
      <p:sp>
        <p:nvSpPr>
          <p:cNvPr id="8" name="椭圆 6"/>
          <p:cNvSpPr>
            <a:spLocks noChangeAspect="1"/>
          </p:cNvSpPr>
          <p:nvPr/>
        </p:nvSpPr>
        <p:spPr>
          <a:xfrm>
            <a:off x="323528" y="4645125"/>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10" name="Diagram 2"/>
          <p:cNvGraphicFramePr/>
          <p:nvPr>
            <p:extLst>
              <p:ext uri="{D42A27DB-BD31-4B8C-83A1-F6EECF244321}">
                <p14:modId xmlns:p14="http://schemas.microsoft.com/office/powerpoint/2010/main" val="225360171"/>
              </p:ext>
            </p:extLst>
          </p:nvPr>
        </p:nvGraphicFramePr>
        <p:xfrm>
          <a:off x="827584" y="1249648"/>
          <a:ext cx="6192688" cy="3130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p:cNvGraphicFramePr/>
          <p:nvPr>
            <p:extLst>
              <p:ext uri="{D42A27DB-BD31-4B8C-83A1-F6EECF244321}">
                <p14:modId xmlns:p14="http://schemas.microsoft.com/office/powerpoint/2010/main" val="1277801868"/>
              </p:ext>
            </p:extLst>
          </p:nvPr>
        </p:nvGraphicFramePr>
        <p:xfrm>
          <a:off x="-180528" y="1476407"/>
          <a:ext cx="1859039" cy="12393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5" name="Straight Connector 4"/>
          <p:cNvCxnSpPr/>
          <p:nvPr/>
        </p:nvCxnSpPr>
        <p:spPr>
          <a:xfrm>
            <a:off x="6660232" y="2283718"/>
            <a:ext cx="20162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804248" y="2247714"/>
            <a:ext cx="72008" cy="7200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017652" y="224771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231056" y="224771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444460" y="2247714"/>
            <a:ext cx="72008" cy="7200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657864" y="224771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875336" y="224771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082649" y="224771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287298" y="224771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481877" y="2247714"/>
            <a:ext cx="72008" cy="7200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7333213" y="2247714"/>
            <a:ext cx="77248" cy="72008"/>
            <a:chOff x="7303064" y="2283718"/>
            <a:chExt cx="77248" cy="72008"/>
          </a:xfrm>
        </p:grpSpPr>
        <p:cxnSp>
          <p:nvCxnSpPr>
            <p:cNvPr id="17" name="Straight Connector 16"/>
            <p:cNvCxnSpPr/>
            <p:nvPr/>
          </p:nvCxnSpPr>
          <p:spPr>
            <a:xfrm>
              <a:off x="7308304" y="2283718"/>
              <a:ext cx="72008"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303064" y="2283718"/>
              <a:ext cx="77248" cy="720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7550467" y="2247714"/>
            <a:ext cx="77248" cy="72008"/>
            <a:chOff x="7303064" y="2283718"/>
            <a:chExt cx="77248" cy="72008"/>
          </a:xfrm>
        </p:grpSpPr>
        <p:cxnSp>
          <p:nvCxnSpPr>
            <p:cNvPr id="34" name="Straight Connector 33"/>
            <p:cNvCxnSpPr/>
            <p:nvPr/>
          </p:nvCxnSpPr>
          <p:spPr>
            <a:xfrm>
              <a:off x="7308304" y="2283718"/>
              <a:ext cx="72008"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7303064" y="2283718"/>
              <a:ext cx="77248" cy="720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7759753" y="2247714"/>
            <a:ext cx="77248" cy="72008"/>
            <a:chOff x="7303064" y="2283718"/>
            <a:chExt cx="77248" cy="72008"/>
          </a:xfrm>
        </p:grpSpPr>
        <p:cxnSp>
          <p:nvCxnSpPr>
            <p:cNvPr id="37" name="Straight Connector 36"/>
            <p:cNvCxnSpPr/>
            <p:nvPr/>
          </p:nvCxnSpPr>
          <p:spPr>
            <a:xfrm>
              <a:off x="7308304" y="2283718"/>
              <a:ext cx="72008"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7303064" y="2283718"/>
              <a:ext cx="77248" cy="720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7975204" y="2247714"/>
            <a:ext cx="77248" cy="72008"/>
            <a:chOff x="7303064" y="2283718"/>
            <a:chExt cx="77248" cy="72008"/>
          </a:xfrm>
        </p:grpSpPr>
        <p:cxnSp>
          <p:nvCxnSpPr>
            <p:cNvPr id="40" name="Straight Connector 39"/>
            <p:cNvCxnSpPr/>
            <p:nvPr/>
          </p:nvCxnSpPr>
          <p:spPr>
            <a:xfrm>
              <a:off x="7308304" y="2283718"/>
              <a:ext cx="72008"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303064" y="2283718"/>
              <a:ext cx="77248" cy="720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3" name="Left Brace 42"/>
          <p:cNvSpPr/>
          <p:nvPr/>
        </p:nvSpPr>
        <p:spPr>
          <a:xfrm rot="5400000">
            <a:off x="7578052" y="1653930"/>
            <a:ext cx="213404" cy="896916"/>
          </a:xfrm>
          <a:prstGeom prst="leftBrace">
            <a:avLst>
              <a:gd name="adj1" fmla="val 3563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7236296" y="1759917"/>
            <a:ext cx="902811" cy="307777"/>
          </a:xfrm>
          <a:prstGeom prst="rect">
            <a:avLst/>
          </a:prstGeom>
          <a:noFill/>
        </p:spPr>
        <p:txBody>
          <a:bodyPr wrap="none" rtlCol="0">
            <a:spAutoFit/>
          </a:bodyPr>
          <a:lstStyle/>
          <a:p>
            <a:r>
              <a:rPr lang="zh-CN" altLang="en-US" sz="1400" smtClean="0"/>
              <a:t>故障区间</a:t>
            </a:r>
            <a:endParaRPr lang="en-US" sz="1400" dirty="0"/>
          </a:p>
        </p:txBody>
      </p:sp>
      <p:cxnSp>
        <p:nvCxnSpPr>
          <p:cNvPr id="46" name="Straight Arrow Connector 45"/>
          <p:cNvCxnSpPr/>
          <p:nvPr/>
        </p:nvCxnSpPr>
        <p:spPr>
          <a:xfrm>
            <a:off x="6840252" y="1995686"/>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478614" y="1752392"/>
            <a:ext cx="723275" cy="307777"/>
          </a:xfrm>
          <a:prstGeom prst="rect">
            <a:avLst/>
          </a:prstGeom>
          <a:noFill/>
        </p:spPr>
        <p:txBody>
          <a:bodyPr wrap="none" rtlCol="0">
            <a:spAutoFit/>
          </a:bodyPr>
          <a:lstStyle/>
          <a:p>
            <a:r>
              <a:rPr lang="zh-CN" altLang="en-US" sz="1400" smtClean="0"/>
              <a:t>换乘站</a:t>
            </a:r>
            <a:endParaRPr lang="en-US" sz="1400" dirty="0"/>
          </a:p>
        </p:txBody>
      </p:sp>
      <p:cxnSp>
        <p:nvCxnSpPr>
          <p:cNvPr id="49" name="Straight Arrow Connector 48"/>
          <p:cNvCxnSpPr/>
          <p:nvPr/>
        </p:nvCxnSpPr>
        <p:spPr>
          <a:xfrm>
            <a:off x="6804248" y="2499742"/>
            <a:ext cx="249409"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022892" y="2499742"/>
            <a:ext cx="249409"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238916" y="2499742"/>
            <a:ext cx="249409"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454940" y="2499742"/>
            <a:ext cx="249409"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668344" y="2499742"/>
            <a:ext cx="249409"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7884368" y="2499742"/>
            <a:ext cx="249409"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8100392" y="2499742"/>
            <a:ext cx="249409"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316416" y="2499742"/>
            <a:ext cx="249409"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804248" y="2643758"/>
            <a:ext cx="249409"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7022892" y="2643758"/>
            <a:ext cx="249409"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7238916" y="2643758"/>
            <a:ext cx="249409"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7454940" y="2643758"/>
            <a:ext cx="249409"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668344" y="2643758"/>
            <a:ext cx="249409"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84368" y="2643758"/>
            <a:ext cx="249409"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8100392" y="2643758"/>
            <a:ext cx="249409"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283031" y="2643758"/>
            <a:ext cx="249409"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8532440" y="2499742"/>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804248" y="2499742"/>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697834" y="3679140"/>
            <a:ext cx="20162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6841850" y="3643136"/>
            <a:ext cx="72008" cy="7200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7055254" y="364313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268658" y="364313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482062" y="3643136"/>
            <a:ext cx="72008" cy="7200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7695466" y="364313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7912938" y="364313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8120251" y="364313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324900" y="364313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8519479" y="3643136"/>
            <a:ext cx="72008" cy="7200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7370815" y="3643136"/>
            <a:ext cx="77248" cy="72008"/>
            <a:chOff x="7303064" y="2283718"/>
            <a:chExt cx="77248" cy="72008"/>
          </a:xfrm>
        </p:grpSpPr>
        <p:cxnSp>
          <p:nvCxnSpPr>
            <p:cNvPr id="82" name="Straight Connector 81"/>
            <p:cNvCxnSpPr/>
            <p:nvPr/>
          </p:nvCxnSpPr>
          <p:spPr>
            <a:xfrm>
              <a:off x="7308304" y="2283718"/>
              <a:ext cx="72008"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7303064" y="2283718"/>
              <a:ext cx="77248" cy="720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7588069" y="3643136"/>
            <a:ext cx="77248" cy="72008"/>
            <a:chOff x="7303064" y="2283718"/>
            <a:chExt cx="77248" cy="72008"/>
          </a:xfrm>
        </p:grpSpPr>
        <p:cxnSp>
          <p:nvCxnSpPr>
            <p:cNvPr id="85" name="Straight Connector 84"/>
            <p:cNvCxnSpPr/>
            <p:nvPr/>
          </p:nvCxnSpPr>
          <p:spPr>
            <a:xfrm>
              <a:off x="7308304" y="2283718"/>
              <a:ext cx="72008"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7303064" y="2283718"/>
              <a:ext cx="77248" cy="720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7797355" y="3643136"/>
            <a:ext cx="77248" cy="72008"/>
            <a:chOff x="7303064" y="2283718"/>
            <a:chExt cx="77248" cy="72008"/>
          </a:xfrm>
        </p:grpSpPr>
        <p:cxnSp>
          <p:nvCxnSpPr>
            <p:cNvPr id="88" name="Straight Connector 87"/>
            <p:cNvCxnSpPr/>
            <p:nvPr/>
          </p:nvCxnSpPr>
          <p:spPr>
            <a:xfrm>
              <a:off x="7308304" y="2283718"/>
              <a:ext cx="72008"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7303064" y="2283718"/>
              <a:ext cx="77248" cy="720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8012806" y="3643136"/>
            <a:ext cx="77248" cy="72008"/>
            <a:chOff x="7303064" y="2283718"/>
            <a:chExt cx="77248" cy="72008"/>
          </a:xfrm>
        </p:grpSpPr>
        <p:cxnSp>
          <p:nvCxnSpPr>
            <p:cNvPr id="91" name="Straight Connector 90"/>
            <p:cNvCxnSpPr/>
            <p:nvPr/>
          </p:nvCxnSpPr>
          <p:spPr>
            <a:xfrm>
              <a:off x="7308304" y="2283718"/>
              <a:ext cx="72008"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7303064" y="2283718"/>
              <a:ext cx="77248" cy="720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93" name="Left Brace 92"/>
          <p:cNvSpPr/>
          <p:nvPr/>
        </p:nvSpPr>
        <p:spPr>
          <a:xfrm rot="5400000">
            <a:off x="7615654" y="3049352"/>
            <a:ext cx="213404" cy="896916"/>
          </a:xfrm>
          <a:prstGeom prst="leftBrace">
            <a:avLst>
              <a:gd name="adj1" fmla="val 3563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7273898" y="3155339"/>
            <a:ext cx="902811" cy="307777"/>
          </a:xfrm>
          <a:prstGeom prst="rect">
            <a:avLst/>
          </a:prstGeom>
          <a:noFill/>
        </p:spPr>
        <p:txBody>
          <a:bodyPr wrap="none" rtlCol="0">
            <a:spAutoFit/>
          </a:bodyPr>
          <a:lstStyle/>
          <a:p>
            <a:r>
              <a:rPr lang="zh-CN" altLang="en-US" sz="1400" smtClean="0"/>
              <a:t>故障区间</a:t>
            </a:r>
            <a:endParaRPr lang="en-US" sz="1400" dirty="0"/>
          </a:p>
        </p:txBody>
      </p:sp>
      <p:cxnSp>
        <p:nvCxnSpPr>
          <p:cNvPr id="95" name="Straight Arrow Connector 94"/>
          <p:cNvCxnSpPr/>
          <p:nvPr/>
        </p:nvCxnSpPr>
        <p:spPr>
          <a:xfrm>
            <a:off x="6877854" y="3391108"/>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516216" y="3147814"/>
            <a:ext cx="723275" cy="307777"/>
          </a:xfrm>
          <a:prstGeom prst="rect">
            <a:avLst/>
          </a:prstGeom>
          <a:noFill/>
        </p:spPr>
        <p:txBody>
          <a:bodyPr wrap="none" rtlCol="0">
            <a:spAutoFit/>
          </a:bodyPr>
          <a:lstStyle/>
          <a:p>
            <a:r>
              <a:rPr lang="zh-CN" altLang="en-US" sz="1400" smtClean="0"/>
              <a:t>换乘站</a:t>
            </a:r>
            <a:endParaRPr lang="en-US" sz="1400" dirty="0"/>
          </a:p>
        </p:txBody>
      </p:sp>
      <p:cxnSp>
        <p:nvCxnSpPr>
          <p:cNvPr id="97" name="Straight Arrow Connector 96"/>
          <p:cNvCxnSpPr/>
          <p:nvPr/>
        </p:nvCxnSpPr>
        <p:spPr>
          <a:xfrm>
            <a:off x="6841850" y="3895164"/>
            <a:ext cx="249409" cy="0"/>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060494" y="3895164"/>
            <a:ext cx="249409" cy="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7276518" y="3895164"/>
            <a:ext cx="249409"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7492542" y="3895164"/>
            <a:ext cx="249409" cy="0"/>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7705946" y="3895164"/>
            <a:ext cx="249409" cy="0"/>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7921970" y="3895164"/>
            <a:ext cx="249409"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8137994" y="3895164"/>
            <a:ext cx="249409" cy="0"/>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8354018" y="3895164"/>
            <a:ext cx="249409"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6841850" y="4039180"/>
            <a:ext cx="249409"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060494" y="4039180"/>
            <a:ext cx="249409" cy="0"/>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7276518" y="4039180"/>
            <a:ext cx="249409"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492542" y="4039180"/>
            <a:ext cx="249409"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7705946" y="4039180"/>
            <a:ext cx="249409" cy="0"/>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7921970" y="4039180"/>
            <a:ext cx="249409" cy="0"/>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8137994" y="4039180"/>
            <a:ext cx="249409"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8320633" y="4039180"/>
            <a:ext cx="249409" cy="0"/>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8570042" y="3895164"/>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841850" y="3895164"/>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6516216" y="1347614"/>
            <a:ext cx="800219" cy="338554"/>
          </a:xfrm>
          <a:prstGeom prst="rect">
            <a:avLst/>
          </a:prstGeom>
          <a:noFill/>
        </p:spPr>
        <p:txBody>
          <a:bodyPr wrap="none" rtlCol="0">
            <a:spAutoFit/>
          </a:bodyPr>
          <a:lstStyle/>
          <a:p>
            <a:r>
              <a:rPr lang="zh-CN" altLang="en-US" sz="1600" b="1" smtClean="0"/>
              <a:t>站站停</a:t>
            </a:r>
            <a:endParaRPr lang="en-US" sz="1600" b="1" dirty="0"/>
          </a:p>
        </p:txBody>
      </p:sp>
      <p:sp>
        <p:nvSpPr>
          <p:cNvPr id="116" name="TextBox 115"/>
          <p:cNvSpPr txBox="1"/>
          <p:nvPr/>
        </p:nvSpPr>
        <p:spPr>
          <a:xfrm>
            <a:off x="6516216" y="2809260"/>
            <a:ext cx="800219" cy="338554"/>
          </a:xfrm>
          <a:prstGeom prst="rect">
            <a:avLst/>
          </a:prstGeom>
          <a:noFill/>
        </p:spPr>
        <p:txBody>
          <a:bodyPr wrap="none" rtlCol="0">
            <a:spAutoFit/>
          </a:bodyPr>
          <a:lstStyle/>
          <a:p>
            <a:r>
              <a:rPr lang="zh-CN" altLang="en-US" sz="1600" b="1" dirty="0" smtClean="0"/>
              <a:t>大站车</a:t>
            </a:r>
            <a:endParaRPr lang="en-US" sz="1600" b="1" dirty="0"/>
          </a:p>
        </p:txBody>
      </p:sp>
    </p:spTree>
    <p:extLst>
      <p:ext uri="{BB962C8B-B14F-4D97-AF65-F5344CB8AC3E}">
        <p14:creationId xmlns:p14="http://schemas.microsoft.com/office/powerpoint/2010/main" val="342225791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数据挖掘</a:t>
            </a:r>
            <a:endParaRPr lang="zh-CN" altLang="en-US" b="1" dirty="0">
              <a:solidFill>
                <a:srgbClr val="0070C0"/>
              </a:solidFill>
            </a:endParaRPr>
          </a:p>
        </p:txBody>
      </p:sp>
      <p:sp>
        <p:nvSpPr>
          <p:cNvPr id="2" name="Rectangle 1"/>
          <p:cNvSpPr/>
          <p:nvPr/>
        </p:nvSpPr>
        <p:spPr>
          <a:xfrm>
            <a:off x="-1" y="843558"/>
            <a:ext cx="8316417" cy="360000"/>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子问题二：</a:t>
            </a:r>
            <a:r>
              <a:rPr lang="zh-CN" altLang="en-US" sz="1600" b="1" dirty="0">
                <a:solidFill>
                  <a:schemeClr val="bg1"/>
                </a:solidFill>
              </a:rPr>
              <a:t>接驳线路的</a:t>
            </a:r>
            <a:r>
              <a:rPr lang="zh-CN" altLang="en-US" sz="1600" b="1" dirty="0" smtClean="0">
                <a:solidFill>
                  <a:schemeClr val="bg1"/>
                </a:solidFill>
              </a:rPr>
              <a:t>设计</a:t>
            </a:r>
            <a:endParaRPr lang="zh-CN" altLang="en-US" sz="1600" b="1" dirty="0">
              <a:solidFill>
                <a:schemeClr val="bg1"/>
              </a:solidFill>
            </a:endParaRPr>
          </a:p>
        </p:txBody>
      </p:sp>
      <p:sp>
        <p:nvSpPr>
          <p:cNvPr id="6" name="Rectangle 5"/>
          <p:cNvSpPr/>
          <p:nvPr/>
        </p:nvSpPr>
        <p:spPr>
          <a:xfrm>
            <a:off x="1979712" y="1680220"/>
            <a:ext cx="6336703" cy="2304256"/>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50000"/>
                    <a:lumOff val="50000"/>
                  </a:schemeClr>
                </a:solidFill>
              </a:rPr>
              <a:t>输入输出</a:t>
            </a:r>
            <a:endParaRPr lang="en-US" altLang="zh-CN" dirty="0">
              <a:solidFill>
                <a:schemeClr val="tx1">
                  <a:lumMod val="50000"/>
                  <a:lumOff val="50000"/>
                </a:schemeClr>
              </a:solidFill>
            </a:endParaRPr>
          </a:p>
          <a:p>
            <a:pPr algn="ctr"/>
            <a:r>
              <a:rPr lang="zh-CN" altLang="en-US" dirty="0">
                <a:solidFill>
                  <a:schemeClr val="tx1">
                    <a:lumMod val="50000"/>
                    <a:lumOff val="50000"/>
                  </a:schemeClr>
                </a:solidFill>
              </a:rPr>
              <a:t>阐述为什么要做</a:t>
            </a:r>
            <a:endParaRPr lang="en-US" altLang="zh-CN" dirty="0">
              <a:solidFill>
                <a:schemeClr val="tx1">
                  <a:lumMod val="50000"/>
                  <a:lumOff val="50000"/>
                </a:schemeClr>
              </a:solidFill>
            </a:endParaRPr>
          </a:p>
          <a:p>
            <a:pPr algn="ctr"/>
            <a:r>
              <a:rPr lang="zh-CN" altLang="en-US" dirty="0">
                <a:solidFill>
                  <a:schemeClr val="tx1">
                    <a:lumMod val="50000"/>
                    <a:lumOff val="50000"/>
                  </a:schemeClr>
                </a:solidFill>
              </a:rPr>
              <a:t>为什么这么做是合理的之类</a:t>
            </a:r>
          </a:p>
          <a:p>
            <a:pPr algn="ctr"/>
            <a:endParaRPr lang="en-US" altLang="zh-CN" dirty="0" smtClean="0">
              <a:solidFill>
                <a:schemeClr val="tx1">
                  <a:lumMod val="50000"/>
                  <a:lumOff val="50000"/>
                </a:schemeClr>
              </a:solidFill>
            </a:endParaRPr>
          </a:p>
          <a:p>
            <a:pPr algn="ctr"/>
            <a:r>
              <a:rPr lang="zh-CN" altLang="en-US" dirty="0" smtClean="0">
                <a:solidFill>
                  <a:schemeClr val="tx1">
                    <a:lumMod val="50000"/>
                    <a:lumOff val="50000"/>
                  </a:schemeClr>
                </a:solidFill>
              </a:rPr>
              <a:t>数学模型与求解方法</a:t>
            </a:r>
            <a:endParaRPr lang="zh-CN" altLang="en-US" dirty="0">
              <a:solidFill>
                <a:schemeClr val="tx1">
                  <a:lumMod val="50000"/>
                  <a:lumOff val="50000"/>
                </a:schemeClr>
              </a:solidFill>
            </a:endParaRPr>
          </a:p>
        </p:txBody>
      </p:sp>
      <p:sp>
        <p:nvSpPr>
          <p:cNvPr id="7" name="Left Arrow Callout 6"/>
          <p:cNvSpPr/>
          <p:nvPr/>
        </p:nvSpPr>
        <p:spPr>
          <a:xfrm>
            <a:off x="625674" y="4515966"/>
            <a:ext cx="7690742" cy="438318"/>
          </a:xfrm>
          <a:prstGeom prst="leftArrowCallout">
            <a:avLst>
              <a:gd name="adj1" fmla="val 25000"/>
              <a:gd name="adj2" fmla="val 25000"/>
              <a:gd name="adj3" fmla="val 44558"/>
              <a:gd name="adj4" fmla="val 97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600" b="1" dirty="0" smtClean="0">
                <a:solidFill>
                  <a:schemeClr val="bg1"/>
                </a:solidFill>
              </a:rPr>
              <a:t>***（简述该数学模型在本项目中的实际意义）</a:t>
            </a:r>
            <a:endParaRPr lang="zh-CN" altLang="en-US" sz="1600" b="1" dirty="0">
              <a:solidFill>
                <a:schemeClr val="bg1"/>
              </a:solidFill>
            </a:endParaRPr>
          </a:p>
        </p:txBody>
      </p:sp>
      <p:sp>
        <p:nvSpPr>
          <p:cNvPr id="8" name="椭圆 6"/>
          <p:cNvSpPr>
            <a:spLocks noChangeAspect="1"/>
          </p:cNvSpPr>
          <p:nvPr/>
        </p:nvSpPr>
        <p:spPr>
          <a:xfrm>
            <a:off x="323528" y="4645125"/>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10" name="Diagram 9"/>
          <p:cNvGraphicFramePr/>
          <p:nvPr>
            <p:extLst>
              <p:ext uri="{D42A27DB-BD31-4B8C-83A1-F6EECF244321}">
                <p14:modId xmlns:p14="http://schemas.microsoft.com/office/powerpoint/2010/main" val="863129675"/>
              </p:ext>
            </p:extLst>
          </p:nvPr>
        </p:nvGraphicFramePr>
        <p:xfrm>
          <a:off x="-180528" y="1476407"/>
          <a:ext cx="1859039" cy="1239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1619672" y="1275606"/>
            <a:ext cx="2720617" cy="400110"/>
          </a:xfrm>
          <a:prstGeom prst="rect">
            <a:avLst/>
          </a:prstGeom>
          <a:noFill/>
        </p:spPr>
        <p:txBody>
          <a:bodyPr wrap="none" rtlCol="0">
            <a:spAutoFit/>
          </a:bodyPr>
          <a:lstStyle/>
          <a:p>
            <a:r>
              <a:rPr lang="en-US" altLang="zh-CN" sz="2000" b="1" dirty="0" smtClean="0"/>
              <a:t>OD</a:t>
            </a:r>
            <a:r>
              <a:rPr lang="zh-CN" altLang="en-US" sz="2000" b="1" dirty="0" smtClean="0"/>
              <a:t>对客流量的再分配</a:t>
            </a:r>
            <a:endParaRPr lang="en-US" sz="2000" b="1" dirty="0"/>
          </a:p>
        </p:txBody>
      </p:sp>
    </p:spTree>
    <p:extLst>
      <p:ext uri="{BB962C8B-B14F-4D97-AF65-F5344CB8AC3E}">
        <p14:creationId xmlns:p14="http://schemas.microsoft.com/office/powerpoint/2010/main" val="265345124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4242802" cy="369332"/>
          </a:xfrm>
          <a:prstGeom prst="rect">
            <a:avLst/>
          </a:prstGeom>
        </p:spPr>
        <p:txBody>
          <a:bodyPr wrap="square">
            <a:spAutoFit/>
          </a:bodyPr>
          <a:lstStyle/>
          <a:p>
            <a:r>
              <a:rPr lang="zh-CN" altLang="en-US" b="1" dirty="0" smtClean="0">
                <a:solidFill>
                  <a:srgbClr val="0070C0"/>
                </a:solidFill>
              </a:rPr>
              <a:t>城市交通出行结构现状</a:t>
            </a:r>
            <a:endParaRPr lang="zh-CN" altLang="en-US" b="1" dirty="0">
              <a:solidFill>
                <a:srgbClr val="0070C0"/>
              </a:solidFill>
            </a:endParaRPr>
          </a:p>
        </p:txBody>
      </p:sp>
      <p:sp>
        <p:nvSpPr>
          <p:cNvPr id="6" name="TextBox 5"/>
          <p:cNvSpPr txBox="1"/>
          <p:nvPr/>
        </p:nvSpPr>
        <p:spPr>
          <a:xfrm>
            <a:off x="5796136" y="1131590"/>
            <a:ext cx="3122072" cy="646331"/>
          </a:xfrm>
          <a:prstGeom prst="rect">
            <a:avLst/>
          </a:prstGeom>
          <a:noFill/>
        </p:spPr>
        <p:txBody>
          <a:bodyPr wrap="square" rtlCol="0">
            <a:spAutoFit/>
          </a:bodyPr>
          <a:lstStyle/>
          <a:p>
            <a:endParaRPr lang="en-US" altLang="zh-CN" dirty="0"/>
          </a:p>
          <a:p>
            <a:endParaRPr lang="en-US" altLang="zh-CN" dirty="0"/>
          </a:p>
        </p:txBody>
      </p:sp>
      <p:graphicFrame>
        <p:nvGraphicFramePr>
          <p:cNvPr id="18" name="Chart 6"/>
          <p:cNvGraphicFramePr/>
          <p:nvPr>
            <p:extLst>
              <p:ext uri="{D42A27DB-BD31-4B8C-83A1-F6EECF244321}">
                <p14:modId xmlns:p14="http://schemas.microsoft.com/office/powerpoint/2010/main" val="1865565173"/>
              </p:ext>
            </p:extLst>
          </p:nvPr>
        </p:nvGraphicFramePr>
        <p:xfrm>
          <a:off x="401208" y="1941902"/>
          <a:ext cx="4045518" cy="2019013"/>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 Box 14"/>
          <p:cNvSpPr txBox="1">
            <a:spLocks noChangeArrowheads="1"/>
          </p:cNvSpPr>
          <p:nvPr/>
        </p:nvSpPr>
        <p:spPr bwMode="auto">
          <a:xfrm rot="16200000">
            <a:off x="186060" y="2638280"/>
            <a:ext cx="646332" cy="276999"/>
          </a:xfrm>
          <a:prstGeom prst="rect">
            <a:avLst/>
          </a:prstGeom>
          <a:noFill/>
          <a:ln w="9525">
            <a:noFill/>
            <a:miter lim="800000"/>
            <a:headEnd type="none" w="sm" len="sm"/>
            <a:tailEnd type="none" w="med" len="lg"/>
          </a:ln>
        </p:spPr>
        <p:txBody>
          <a:bodyPr wrap="none">
            <a:spAutoFit/>
          </a:bodyPr>
          <a:lstStyle/>
          <a:p>
            <a:pPr algn="ctr">
              <a:spcBef>
                <a:spcPct val="0"/>
              </a:spcBef>
            </a:pPr>
            <a:r>
              <a:rPr lang="zh-CN" altLang="en-US" sz="1200" b="1" dirty="0" smtClean="0">
                <a:solidFill>
                  <a:schemeClr val="tx2"/>
                </a:solidFill>
                <a:ea typeface="ＭＳ Ｐゴシック" pitchFamily="50" charset="-128"/>
              </a:rPr>
              <a:t>百分比</a:t>
            </a:r>
            <a:endParaRPr lang="en-GB" altLang="ja-JP" sz="1200" b="1" dirty="0">
              <a:solidFill>
                <a:schemeClr val="tx2"/>
              </a:solidFill>
              <a:ea typeface="ＭＳ Ｐゴシック" pitchFamily="50" charset="-128"/>
            </a:endParaRPr>
          </a:p>
        </p:txBody>
      </p:sp>
      <p:graphicFrame>
        <p:nvGraphicFramePr>
          <p:cNvPr id="20" name="Chart 8"/>
          <p:cNvGraphicFramePr/>
          <p:nvPr>
            <p:extLst>
              <p:ext uri="{D42A27DB-BD31-4B8C-83A1-F6EECF244321}">
                <p14:modId xmlns:p14="http://schemas.microsoft.com/office/powerpoint/2010/main" val="1630432709"/>
              </p:ext>
            </p:extLst>
          </p:nvPr>
        </p:nvGraphicFramePr>
        <p:xfrm>
          <a:off x="4793867" y="2008406"/>
          <a:ext cx="3966202" cy="2075512"/>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 Box 14"/>
          <p:cNvSpPr txBox="1">
            <a:spLocks noChangeArrowheads="1"/>
          </p:cNvSpPr>
          <p:nvPr/>
        </p:nvSpPr>
        <p:spPr bwMode="auto">
          <a:xfrm rot="16200000">
            <a:off x="4686145" y="2590516"/>
            <a:ext cx="492444" cy="276999"/>
          </a:xfrm>
          <a:prstGeom prst="rect">
            <a:avLst/>
          </a:prstGeom>
          <a:noFill/>
          <a:ln w="9525">
            <a:noFill/>
            <a:miter lim="800000"/>
            <a:headEnd type="none" w="sm" len="sm"/>
            <a:tailEnd type="none" w="med" len="lg"/>
          </a:ln>
        </p:spPr>
        <p:txBody>
          <a:bodyPr wrap="none">
            <a:spAutoFit/>
          </a:bodyPr>
          <a:lstStyle/>
          <a:p>
            <a:pPr algn="ctr">
              <a:spcBef>
                <a:spcPct val="0"/>
              </a:spcBef>
            </a:pPr>
            <a:r>
              <a:rPr lang="zh-CN" altLang="en-US" sz="1200" b="1" dirty="0" smtClean="0">
                <a:solidFill>
                  <a:schemeClr val="tx2"/>
                </a:solidFill>
                <a:ea typeface="ＭＳ Ｐゴシック" pitchFamily="50" charset="-128"/>
              </a:rPr>
              <a:t>万人</a:t>
            </a:r>
            <a:endParaRPr lang="en-GB" altLang="ja-JP" sz="1200" b="1" dirty="0">
              <a:solidFill>
                <a:schemeClr val="tx2"/>
              </a:solidFill>
              <a:ea typeface="ＭＳ Ｐゴシック" pitchFamily="50" charset="-128"/>
            </a:endParaRPr>
          </a:p>
        </p:txBody>
      </p:sp>
      <p:sp>
        <p:nvSpPr>
          <p:cNvPr id="22" name="Rectangle 15"/>
          <p:cNvSpPr>
            <a:spLocks noChangeArrowheads="1"/>
          </p:cNvSpPr>
          <p:nvPr/>
        </p:nvSpPr>
        <p:spPr bwMode="gray">
          <a:xfrm>
            <a:off x="1062926" y="1581862"/>
            <a:ext cx="2616102" cy="195759"/>
          </a:xfrm>
          <a:prstGeom prst="rect">
            <a:avLst/>
          </a:prstGeom>
          <a:noFill/>
          <a:ln w="9525" algn="ctr">
            <a:noFill/>
            <a:miter lim="800000"/>
            <a:headEnd/>
            <a:tailEnd/>
          </a:ln>
        </p:spPr>
        <p:txBody>
          <a:bodyPr wrap="none" lIns="0" tIns="0" rIns="0" bIns="0">
            <a:spAutoFit/>
          </a:bodyPr>
          <a:lstStyle/>
          <a:p>
            <a:pPr marL="177800" indent="-177800" algn="ctr">
              <a:lnSpc>
                <a:spcPct val="106000"/>
              </a:lnSpc>
              <a:buClr>
                <a:schemeClr val="tx1"/>
              </a:buClr>
            </a:pPr>
            <a:r>
              <a:rPr lang="zh-CN" altLang="en-US" sz="1200" b="1" dirty="0" smtClean="0">
                <a:solidFill>
                  <a:schemeClr val="tx2"/>
                </a:solidFill>
              </a:rPr>
              <a:t>轨道交通占全市居民所有出行方式比例</a:t>
            </a:r>
            <a:endParaRPr lang="en-GB" sz="1200" b="1" dirty="0">
              <a:solidFill>
                <a:schemeClr val="tx2"/>
              </a:solidFill>
            </a:endParaRPr>
          </a:p>
        </p:txBody>
      </p:sp>
      <p:sp>
        <p:nvSpPr>
          <p:cNvPr id="23" name="Rectangle 15"/>
          <p:cNvSpPr>
            <a:spLocks noChangeArrowheads="1"/>
          </p:cNvSpPr>
          <p:nvPr/>
        </p:nvSpPr>
        <p:spPr bwMode="gray">
          <a:xfrm>
            <a:off x="5775936" y="1581862"/>
            <a:ext cx="2000548" cy="195759"/>
          </a:xfrm>
          <a:prstGeom prst="rect">
            <a:avLst/>
          </a:prstGeom>
          <a:noFill/>
          <a:ln w="9525" algn="ctr">
            <a:noFill/>
            <a:miter lim="800000"/>
            <a:headEnd/>
            <a:tailEnd/>
          </a:ln>
        </p:spPr>
        <p:txBody>
          <a:bodyPr wrap="none" lIns="0" tIns="0" rIns="0" bIns="0">
            <a:spAutoFit/>
          </a:bodyPr>
          <a:lstStyle/>
          <a:p>
            <a:pPr marL="177800" indent="-177800" algn="ctr">
              <a:lnSpc>
                <a:spcPct val="106000"/>
              </a:lnSpc>
              <a:buClr>
                <a:schemeClr val="tx1"/>
              </a:buClr>
            </a:pPr>
            <a:r>
              <a:rPr lang="zh-CN" altLang="en-US" sz="1200" b="1" dirty="0" smtClean="0">
                <a:solidFill>
                  <a:schemeClr val="tx2"/>
                </a:solidFill>
              </a:rPr>
              <a:t>市区两种交通方式日均客运量</a:t>
            </a:r>
            <a:endParaRPr lang="en-GB" sz="1200" b="1" dirty="0">
              <a:solidFill>
                <a:schemeClr val="tx2"/>
              </a:solidFill>
            </a:endParaRPr>
          </a:p>
        </p:txBody>
      </p:sp>
      <p:sp>
        <p:nvSpPr>
          <p:cNvPr id="24" name="Rectangle 12"/>
          <p:cNvSpPr/>
          <p:nvPr/>
        </p:nvSpPr>
        <p:spPr>
          <a:xfrm>
            <a:off x="-2" y="771550"/>
            <a:ext cx="8532441" cy="504056"/>
          </a:xfrm>
          <a:prstGeom prst="rect">
            <a:avLst/>
          </a:prstGeom>
          <a:solidFill>
            <a:srgbClr val="0070C0"/>
          </a:solidFill>
        </p:spPr>
        <p:txBody>
          <a:bodyPr wrap="square" tIns="36000" bIns="36000" anchor="ctr">
            <a:noAutofit/>
          </a:bodyPr>
          <a:lstStyle/>
          <a:p>
            <a:r>
              <a:rPr lang="zh-CN" altLang="en-US" sz="1600" b="1" dirty="0">
                <a:solidFill>
                  <a:schemeClr val="bg2"/>
                </a:solidFill>
                <a:latin typeface="微软雅黑" pitchFamily="34" charset="-122"/>
              </a:rPr>
              <a:t>到</a:t>
            </a:r>
            <a:r>
              <a:rPr lang="en-US" altLang="zh-CN" sz="1600" b="1" dirty="0">
                <a:solidFill>
                  <a:schemeClr val="bg2"/>
                </a:solidFill>
                <a:latin typeface="微软雅黑" pitchFamily="34" charset="-122"/>
              </a:rPr>
              <a:t>2014</a:t>
            </a:r>
            <a:r>
              <a:rPr lang="zh-CN" altLang="en-US" sz="1600" b="1" dirty="0">
                <a:solidFill>
                  <a:schemeClr val="bg2"/>
                </a:solidFill>
                <a:latin typeface="微软雅黑" pitchFamily="34" charset="-122"/>
              </a:rPr>
              <a:t>年底，全市运营轨道交通线路（含磁浮线）共</a:t>
            </a:r>
            <a:r>
              <a:rPr lang="en-US" altLang="zh-CN" sz="1600" b="1" dirty="0">
                <a:solidFill>
                  <a:schemeClr val="bg2"/>
                </a:solidFill>
                <a:latin typeface="微软雅黑" pitchFamily="34" charset="-122"/>
              </a:rPr>
              <a:t>15</a:t>
            </a:r>
            <a:r>
              <a:rPr lang="zh-CN" altLang="en-US" sz="1600" b="1" dirty="0">
                <a:solidFill>
                  <a:schemeClr val="bg2"/>
                </a:solidFill>
                <a:latin typeface="微软雅黑" pitchFamily="34" charset="-122"/>
              </a:rPr>
              <a:t>条，运营线路长度由</a:t>
            </a:r>
            <a:r>
              <a:rPr lang="en-US" altLang="zh-CN" sz="1600" b="1" dirty="0">
                <a:solidFill>
                  <a:schemeClr val="bg2"/>
                </a:solidFill>
                <a:latin typeface="微软雅黑" pitchFamily="34" charset="-122"/>
              </a:rPr>
              <a:t>2009</a:t>
            </a:r>
            <a:r>
              <a:rPr lang="zh-CN" altLang="en-US" sz="1600" b="1" dirty="0">
                <a:solidFill>
                  <a:schemeClr val="bg2"/>
                </a:solidFill>
                <a:latin typeface="微软雅黑" pitchFamily="34" charset="-122"/>
              </a:rPr>
              <a:t>年的</a:t>
            </a:r>
            <a:r>
              <a:rPr lang="en-US" altLang="zh-CN" sz="1600" b="1" dirty="0">
                <a:solidFill>
                  <a:schemeClr val="bg2"/>
                </a:solidFill>
                <a:latin typeface="微软雅黑" pitchFamily="34" charset="-122"/>
              </a:rPr>
              <a:t>355</a:t>
            </a:r>
            <a:r>
              <a:rPr lang="zh-CN" altLang="en-US" sz="1600" b="1" dirty="0">
                <a:solidFill>
                  <a:schemeClr val="bg2"/>
                </a:solidFill>
                <a:latin typeface="微软雅黑" pitchFamily="34" charset="-122"/>
              </a:rPr>
              <a:t>公里增加到</a:t>
            </a:r>
            <a:r>
              <a:rPr lang="en-US" altLang="zh-CN" sz="1600" b="1" dirty="0">
                <a:solidFill>
                  <a:schemeClr val="bg2"/>
                </a:solidFill>
                <a:latin typeface="微软雅黑" pitchFamily="34" charset="-122"/>
              </a:rPr>
              <a:t>577.6</a:t>
            </a:r>
            <a:r>
              <a:rPr lang="zh-CN" altLang="en-US" sz="1600" b="1" dirty="0">
                <a:solidFill>
                  <a:schemeClr val="bg2"/>
                </a:solidFill>
                <a:latin typeface="微软雅黑" pitchFamily="34" charset="-122"/>
              </a:rPr>
              <a:t>公里，运营车站</a:t>
            </a:r>
            <a:r>
              <a:rPr lang="en-US" altLang="zh-CN" sz="1600" b="1" dirty="0">
                <a:solidFill>
                  <a:schemeClr val="bg2"/>
                </a:solidFill>
                <a:latin typeface="微软雅黑" pitchFamily="34" charset="-122"/>
              </a:rPr>
              <a:t>339</a:t>
            </a:r>
            <a:r>
              <a:rPr lang="zh-CN" altLang="en-US" sz="1600" b="1" dirty="0">
                <a:solidFill>
                  <a:schemeClr val="bg2"/>
                </a:solidFill>
                <a:latin typeface="微软雅黑" pitchFamily="34" charset="-122"/>
              </a:rPr>
              <a:t>座。轨道交通在公共交通中的主体地位凸显。</a:t>
            </a:r>
            <a:endParaRPr lang="en-US" altLang="zh-CN" sz="1600" b="1" dirty="0">
              <a:solidFill>
                <a:schemeClr val="bg2"/>
              </a:solidFill>
              <a:latin typeface="微软雅黑" pitchFamily="34" charset="-122"/>
            </a:endParaRPr>
          </a:p>
        </p:txBody>
      </p:sp>
      <p:sp>
        <p:nvSpPr>
          <p:cNvPr id="25" name="Left Arrow Callout 6"/>
          <p:cNvSpPr/>
          <p:nvPr/>
        </p:nvSpPr>
        <p:spPr>
          <a:xfrm>
            <a:off x="625674" y="4515966"/>
            <a:ext cx="7690742" cy="438318"/>
          </a:xfrm>
          <a:prstGeom prst="leftArrowCallout">
            <a:avLst>
              <a:gd name="adj1" fmla="val 25000"/>
              <a:gd name="adj2" fmla="val 25000"/>
              <a:gd name="adj3" fmla="val 44558"/>
              <a:gd name="adj4" fmla="val 97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600" b="1" dirty="0">
                <a:solidFill>
                  <a:schemeClr val="bg2"/>
                </a:solidFill>
                <a:latin typeface="微软雅黑" pitchFamily="34" charset="-122"/>
              </a:rPr>
              <a:t>安全的</a:t>
            </a:r>
            <a:r>
              <a:rPr lang="zh-CN" altLang="en-US" sz="1600" b="1" dirty="0" smtClean="0">
                <a:solidFill>
                  <a:schemeClr val="bg2"/>
                </a:solidFill>
                <a:latin typeface="微软雅黑" pitchFamily="34" charset="-122"/>
              </a:rPr>
              <a:t>轨道交通运营与管理，</a:t>
            </a:r>
            <a:r>
              <a:rPr lang="zh-CN" altLang="en-US" sz="1600" b="1" dirty="0">
                <a:solidFill>
                  <a:schemeClr val="bg2"/>
                </a:solidFill>
                <a:latin typeface="微软雅黑" pitchFamily="34" charset="-122"/>
              </a:rPr>
              <a:t>在市民出行和城市经济</a:t>
            </a:r>
            <a:r>
              <a:rPr lang="zh-CN" altLang="en-US" sz="1600" b="1" dirty="0" smtClean="0">
                <a:solidFill>
                  <a:schemeClr val="bg2"/>
                </a:solidFill>
                <a:latin typeface="微软雅黑" pitchFamily="34" charset="-122"/>
              </a:rPr>
              <a:t>发展中扮演重要角色。</a:t>
            </a:r>
            <a:endParaRPr lang="zh-CN" altLang="en-US" sz="1600" b="1" dirty="0">
              <a:solidFill>
                <a:schemeClr val="bg1"/>
              </a:solidFill>
            </a:endParaRPr>
          </a:p>
        </p:txBody>
      </p:sp>
      <p:sp>
        <p:nvSpPr>
          <p:cNvPr id="26" name="椭圆 6"/>
          <p:cNvSpPr>
            <a:spLocks noChangeAspect="1"/>
          </p:cNvSpPr>
          <p:nvPr/>
        </p:nvSpPr>
        <p:spPr>
          <a:xfrm>
            <a:off x="323528" y="4645125"/>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33815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数据挖掘</a:t>
            </a:r>
            <a:endParaRPr lang="zh-CN" altLang="en-US" b="1" dirty="0">
              <a:solidFill>
                <a:srgbClr val="0070C0"/>
              </a:solidFill>
            </a:endParaRPr>
          </a:p>
        </p:txBody>
      </p:sp>
      <p:sp>
        <p:nvSpPr>
          <p:cNvPr id="2" name="Rectangle 1"/>
          <p:cNvSpPr/>
          <p:nvPr/>
        </p:nvSpPr>
        <p:spPr>
          <a:xfrm>
            <a:off x="-1" y="843558"/>
            <a:ext cx="8316417" cy="360000"/>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子问题三：</a:t>
            </a:r>
            <a:r>
              <a:rPr lang="zh-CN" altLang="en-US" sz="1600" b="1" dirty="0">
                <a:solidFill>
                  <a:schemeClr val="bg1"/>
                </a:solidFill>
              </a:rPr>
              <a:t>接</a:t>
            </a:r>
            <a:r>
              <a:rPr lang="zh-CN" altLang="en-US" sz="1600" b="1" dirty="0" smtClean="0">
                <a:solidFill>
                  <a:schemeClr val="bg1"/>
                </a:solidFill>
              </a:rPr>
              <a:t>驳车辆</a:t>
            </a:r>
            <a:r>
              <a:rPr lang="zh-CN" altLang="en-US" sz="1600" b="1" dirty="0">
                <a:solidFill>
                  <a:schemeClr val="bg1"/>
                </a:solidFill>
              </a:rPr>
              <a:t>的</a:t>
            </a:r>
            <a:r>
              <a:rPr lang="zh-CN" altLang="en-US" sz="1600" b="1" dirty="0" smtClean="0">
                <a:solidFill>
                  <a:schemeClr val="bg1"/>
                </a:solidFill>
              </a:rPr>
              <a:t>调配</a:t>
            </a:r>
            <a:endParaRPr lang="zh-CN" altLang="en-US" sz="1600" b="1" dirty="0">
              <a:solidFill>
                <a:schemeClr val="bg1"/>
              </a:solidFill>
            </a:endParaRPr>
          </a:p>
        </p:txBody>
      </p:sp>
      <p:sp>
        <p:nvSpPr>
          <p:cNvPr id="6" name="Rectangle 5"/>
          <p:cNvSpPr/>
          <p:nvPr/>
        </p:nvSpPr>
        <p:spPr>
          <a:xfrm>
            <a:off x="1979712" y="1680220"/>
            <a:ext cx="6336703" cy="2304256"/>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lumMod val="50000"/>
                    <a:lumOff val="50000"/>
                  </a:schemeClr>
                </a:solidFill>
              </a:rPr>
              <a:t>需求</a:t>
            </a:r>
            <a:r>
              <a:rPr lang="zh-CN" altLang="en-US" sz="2000" b="1" dirty="0" smtClean="0">
                <a:solidFill>
                  <a:schemeClr val="tx1">
                    <a:lumMod val="50000"/>
                    <a:lumOff val="50000"/>
                  </a:schemeClr>
                </a:solidFill>
                <a:sym typeface="Wingdings"/>
              </a:rPr>
              <a:t>：</a:t>
            </a:r>
            <a:endParaRPr lang="zh-CN" altLang="en-US" sz="2000" b="1" dirty="0" smtClean="0">
              <a:solidFill>
                <a:schemeClr val="tx1">
                  <a:lumMod val="50000"/>
                  <a:lumOff val="50000"/>
                </a:schemeClr>
              </a:solidFill>
            </a:endParaRPr>
          </a:p>
          <a:p>
            <a:r>
              <a:rPr lang="zh-CN" altLang="en-US" dirty="0" smtClean="0">
                <a:solidFill>
                  <a:schemeClr val="tx1">
                    <a:lumMod val="50000"/>
                    <a:lumOff val="50000"/>
                  </a:schemeClr>
                </a:solidFill>
              </a:rPr>
              <a:t>子问题二的结果</a:t>
            </a:r>
            <a:r>
              <a:rPr lang="en-US" altLang="zh-CN" dirty="0" smtClean="0">
                <a:solidFill>
                  <a:schemeClr val="tx1">
                    <a:lumMod val="50000"/>
                    <a:lumOff val="50000"/>
                  </a:schemeClr>
                </a:solidFill>
              </a:rPr>
              <a:t>——</a:t>
            </a:r>
            <a:r>
              <a:rPr lang="zh-CN" altLang="en-US" dirty="0" smtClean="0">
                <a:solidFill>
                  <a:schemeClr val="tx1">
                    <a:lumMod val="50000"/>
                    <a:lumOff val="50000"/>
                  </a:schemeClr>
                </a:solidFill>
              </a:rPr>
              <a:t>站站停，大战车</a:t>
            </a:r>
          </a:p>
          <a:p>
            <a:r>
              <a:rPr lang="zh-CN" altLang="en-US" dirty="0" smtClean="0">
                <a:solidFill>
                  <a:schemeClr val="tx1">
                    <a:lumMod val="50000"/>
                    <a:lumOff val="50000"/>
                  </a:schemeClr>
                </a:solidFill>
              </a:rPr>
              <a:t>预测误差和其他意外</a:t>
            </a:r>
            <a:r>
              <a:rPr lang="en-US" altLang="zh-CN" dirty="0" smtClean="0">
                <a:solidFill>
                  <a:schemeClr val="tx1">
                    <a:lumMod val="50000"/>
                    <a:lumOff val="50000"/>
                  </a:schemeClr>
                </a:solidFill>
              </a:rPr>
              <a:t>——</a:t>
            </a:r>
            <a:r>
              <a:rPr lang="zh-CN" altLang="en-US" dirty="0" smtClean="0">
                <a:solidFill>
                  <a:schemeClr val="tx1">
                    <a:lumMod val="50000"/>
                    <a:lumOff val="50000"/>
                  </a:schemeClr>
                </a:solidFill>
              </a:rPr>
              <a:t>动态特殊接驳</a:t>
            </a:r>
          </a:p>
          <a:p>
            <a:endParaRPr lang="zh-CN" altLang="en-US" dirty="0">
              <a:solidFill>
                <a:schemeClr val="tx1">
                  <a:lumMod val="50000"/>
                  <a:lumOff val="50000"/>
                </a:schemeClr>
              </a:solidFill>
            </a:endParaRPr>
          </a:p>
          <a:p>
            <a:r>
              <a:rPr lang="zh-CN" altLang="en-US" sz="2000" b="1" dirty="0" smtClean="0">
                <a:solidFill>
                  <a:schemeClr val="tx1">
                    <a:lumMod val="50000"/>
                    <a:lumOff val="50000"/>
                  </a:schemeClr>
                </a:solidFill>
              </a:rPr>
              <a:t>供给：</a:t>
            </a:r>
          </a:p>
          <a:p>
            <a:r>
              <a:rPr lang="zh-CN" altLang="en-US" dirty="0" smtClean="0">
                <a:solidFill>
                  <a:schemeClr val="tx1">
                    <a:lumMod val="50000"/>
                    <a:lumOff val="50000"/>
                  </a:schemeClr>
                </a:solidFill>
              </a:rPr>
              <a:t>附近公交终点站的空闲车辆与驾驶员</a:t>
            </a:r>
          </a:p>
          <a:p>
            <a:r>
              <a:rPr lang="zh-CN" altLang="en-US" dirty="0" smtClean="0">
                <a:solidFill>
                  <a:schemeClr val="tx1">
                    <a:lumMod val="50000"/>
                    <a:lumOff val="50000"/>
                  </a:schemeClr>
                </a:solidFill>
              </a:rPr>
              <a:t>（展望）几个大型停车场的应急备车</a:t>
            </a:r>
          </a:p>
          <a:p>
            <a:endParaRPr lang="zh-CN" altLang="en-US" dirty="0">
              <a:solidFill>
                <a:schemeClr val="tx1">
                  <a:lumMod val="50000"/>
                  <a:lumOff val="50000"/>
                </a:schemeClr>
              </a:solidFill>
            </a:endParaRPr>
          </a:p>
        </p:txBody>
      </p:sp>
      <p:sp>
        <p:nvSpPr>
          <p:cNvPr id="7" name="Left Arrow Callout 6"/>
          <p:cNvSpPr/>
          <p:nvPr/>
        </p:nvSpPr>
        <p:spPr>
          <a:xfrm>
            <a:off x="625674" y="4515966"/>
            <a:ext cx="7690742" cy="438318"/>
          </a:xfrm>
          <a:prstGeom prst="leftArrowCallout">
            <a:avLst>
              <a:gd name="adj1" fmla="val 25000"/>
              <a:gd name="adj2" fmla="val 25000"/>
              <a:gd name="adj3" fmla="val 44558"/>
              <a:gd name="adj4" fmla="val 97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600" b="1" dirty="0" smtClean="0">
                <a:solidFill>
                  <a:schemeClr val="bg1"/>
                </a:solidFill>
              </a:rPr>
              <a:t>***（简述该数学模型在本项目中的实际意义）</a:t>
            </a:r>
            <a:endParaRPr lang="zh-CN" altLang="en-US" sz="1600" b="1" dirty="0">
              <a:solidFill>
                <a:schemeClr val="bg1"/>
              </a:solidFill>
            </a:endParaRPr>
          </a:p>
        </p:txBody>
      </p:sp>
      <p:sp>
        <p:nvSpPr>
          <p:cNvPr id="8" name="椭圆 6"/>
          <p:cNvSpPr>
            <a:spLocks noChangeAspect="1"/>
          </p:cNvSpPr>
          <p:nvPr/>
        </p:nvSpPr>
        <p:spPr>
          <a:xfrm>
            <a:off x="323528" y="4645125"/>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10" name="Diagram 9"/>
          <p:cNvGraphicFramePr/>
          <p:nvPr/>
        </p:nvGraphicFramePr>
        <p:xfrm>
          <a:off x="-180528" y="1476407"/>
          <a:ext cx="1859039" cy="1239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017351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数据挖掘</a:t>
            </a:r>
            <a:endParaRPr lang="zh-CN" altLang="en-US" b="1" dirty="0">
              <a:solidFill>
                <a:srgbClr val="0070C0"/>
              </a:solidFill>
            </a:endParaRPr>
          </a:p>
        </p:txBody>
      </p:sp>
      <p:sp>
        <p:nvSpPr>
          <p:cNvPr id="2" name="Rectangle 1"/>
          <p:cNvSpPr/>
          <p:nvPr/>
        </p:nvSpPr>
        <p:spPr>
          <a:xfrm>
            <a:off x="-1" y="843558"/>
            <a:ext cx="8316417" cy="360000"/>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子问题三：</a:t>
            </a:r>
            <a:r>
              <a:rPr lang="zh-CN" altLang="en-US" sz="1600" b="1" dirty="0">
                <a:solidFill>
                  <a:schemeClr val="bg1"/>
                </a:solidFill>
              </a:rPr>
              <a:t>接</a:t>
            </a:r>
            <a:r>
              <a:rPr lang="zh-CN" altLang="en-US" sz="1600" b="1" dirty="0" smtClean="0">
                <a:solidFill>
                  <a:schemeClr val="bg1"/>
                </a:solidFill>
              </a:rPr>
              <a:t>驳车辆</a:t>
            </a:r>
            <a:r>
              <a:rPr lang="zh-CN" altLang="en-US" sz="1600" b="1" dirty="0">
                <a:solidFill>
                  <a:schemeClr val="bg1"/>
                </a:solidFill>
              </a:rPr>
              <a:t>的</a:t>
            </a:r>
            <a:r>
              <a:rPr lang="zh-CN" altLang="en-US" sz="1600" b="1" dirty="0" smtClean="0">
                <a:solidFill>
                  <a:schemeClr val="bg1"/>
                </a:solidFill>
              </a:rPr>
              <a:t>调配</a:t>
            </a:r>
            <a:endParaRPr lang="zh-CN" altLang="en-US" sz="1600" b="1" dirty="0">
              <a:solidFill>
                <a:schemeClr val="bg1"/>
              </a:solidFill>
            </a:endParaRPr>
          </a:p>
        </p:txBody>
      </p:sp>
      <p:sp>
        <p:nvSpPr>
          <p:cNvPr id="6" name="Rectangle 5"/>
          <p:cNvSpPr/>
          <p:nvPr/>
        </p:nvSpPr>
        <p:spPr>
          <a:xfrm>
            <a:off x="1979712" y="1680220"/>
            <a:ext cx="6336703" cy="2304256"/>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50000"/>
                    <a:lumOff val="50000"/>
                  </a:schemeClr>
                </a:solidFill>
              </a:rPr>
              <a:t>输入输出</a:t>
            </a:r>
            <a:endParaRPr lang="en-US" altLang="zh-CN" dirty="0" smtClean="0">
              <a:solidFill>
                <a:schemeClr val="tx1">
                  <a:lumMod val="50000"/>
                  <a:lumOff val="50000"/>
                </a:schemeClr>
              </a:solidFill>
            </a:endParaRPr>
          </a:p>
          <a:p>
            <a:pPr algn="ctr"/>
            <a:r>
              <a:rPr lang="zh-CN" altLang="en-US" dirty="0" smtClean="0">
                <a:solidFill>
                  <a:schemeClr val="tx1">
                    <a:lumMod val="50000"/>
                    <a:lumOff val="50000"/>
                  </a:schemeClr>
                </a:solidFill>
              </a:rPr>
              <a:t>怎么去做</a:t>
            </a:r>
            <a:endParaRPr lang="en-US" altLang="zh-CN" dirty="0" smtClean="0">
              <a:solidFill>
                <a:schemeClr val="tx1">
                  <a:lumMod val="50000"/>
                  <a:lumOff val="50000"/>
                </a:schemeClr>
              </a:solidFill>
            </a:endParaRPr>
          </a:p>
          <a:p>
            <a:pPr algn="ctr"/>
            <a:r>
              <a:rPr lang="zh-CN" altLang="en-US" dirty="0" smtClean="0">
                <a:solidFill>
                  <a:schemeClr val="tx1">
                    <a:lumMod val="50000"/>
                    <a:lumOff val="50000"/>
                  </a:schemeClr>
                </a:solidFill>
              </a:rPr>
              <a:t>为什么</a:t>
            </a:r>
            <a:r>
              <a:rPr lang="zh-CN" altLang="en-US" dirty="0">
                <a:solidFill>
                  <a:schemeClr val="tx1">
                    <a:lumMod val="50000"/>
                    <a:lumOff val="50000"/>
                  </a:schemeClr>
                </a:solidFill>
              </a:rPr>
              <a:t>这么做是合理的之类</a:t>
            </a:r>
          </a:p>
        </p:txBody>
      </p:sp>
      <p:sp>
        <p:nvSpPr>
          <p:cNvPr id="7" name="Left Arrow Callout 6"/>
          <p:cNvSpPr/>
          <p:nvPr/>
        </p:nvSpPr>
        <p:spPr>
          <a:xfrm>
            <a:off x="625674" y="4515966"/>
            <a:ext cx="7690742" cy="438318"/>
          </a:xfrm>
          <a:prstGeom prst="leftArrowCallout">
            <a:avLst>
              <a:gd name="adj1" fmla="val 25000"/>
              <a:gd name="adj2" fmla="val 25000"/>
              <a:gd name="adj3" fmla="val 44558"/>
              <a:gd name="adj4" fmla="val 97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600" b="1" dirty="0" smtClean="0">
                <a:solidFill>
                  <a:schemeClr val="bg1"/>
                </a:solidFill>
              </a:rPr>
              <a:t>***（简述该数学模型在本项目中的实际意义）</a:t>
            </a:r>
            <a:endParaRPr lang="zh-CN" altLang="en-US" sz="1600" b="1" dirty="0">
              <a:solidFill>
                <a:schemeClr val="bg1"/>
              </a:solidFill>
            </a:endParaRPr>
          </a:p>
        </p:txBody>
      </p:sp>
      <p:sp>
        <p:nvSpPr>
          <p:cNvPr id="8" name="椭圆 6"/>
          <p:cNvSpPr>
            <a:spLocks noChangeAspect="1"/>
          </p:cNvSpPr>
          <p:nvPr/>
        </p:nvSpPr>
        <p:spPr>
          <a:xfrm>
            <a:off x="323528" y="4645125"/>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10" name="Diagram 9"/>
          <p:cNvGraphicFramePr/>
          <p:nvPr/>
        </p:nvGraphicFramePr>
        <p:xfrm>
          <a:off x="-180528" y="1476407"/>
          <a:ext cx="1859039" cy="1239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246521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数据挖掘</a:t>
            </a:r>
            <a:endParaRPr lang="zh-CN" altLang="en-US" b="1" dirty="0">
              <a:solidFill>
                <a:srgbClr val="0070C0"/>
              </a:solidFill>
            </a:endParaRPr>
          </a:p>
        </p:txBody>
      </p:sp>
      <p:sp>
        <p:nvSpPr>
          <p:cNvPr id="2" name="Rectangle 1"/>
          <p:cNvSpPr/>
          <p:nvPr/>
        </p:nvSpPr>
        <p:spPr>
          <a:xfrm>
            <a:off x="-1" y="843558"/>
            <a:ext cx="8316417" cy="360000"/>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子问题三：</a:t>
            </a:r>
            <a:r>
              <a:rPr lang="zh-CN" altLang="en-US" sz="1600" b="1" dirty="0">
                <a:solidFill>
                  <a:schemeClr val="bg1"/>
                </a:solidFill>
              </a:rPr>
              <a:t>接</a:t>
            </a:r>
            <a:r>
              <a:rPr lang="zh-CN" altLang="en-US" sz="1600" b="1" dirty="0" smtClean="0">
                <a:solidFill>
                  <a:schemeClr val="bg1"/>
                </a:solidFill>
              </a:rPr>
              <a:t>驳车辆</a:t>
            </a:r>
            <a:r>
              <a:rPr lang="zh-CN" altLang="en-US" sz="1600" b="1" dirty="0">
                <a:solidFill>
                  <a:schemeClr val="bg1"/>
                </a:solidFill>
              </a:rPr>
              <a:t>的</a:t>
            </a:r>
            <a:r>
              <a:rPr lang="zh-CN" altLang="en-US" sz="1600" b="1" dirty="0" smtClean="0">
                <a:solidFill>
                  <a:schemeClr val="bg1"/>
                </a:solidFill>
              </a:rPr>
              <a:t>调配</a:t>
            </a:r>
            <a:endParaRPr lang="zh-CN" altLang="en-US" sz="1600" b="1" dirty="0">
              <a:solidFill>
                <a:schemeClr val="bg1"/>
              </a:solidFill>
            </a:endParaRPr>
          </a:p>
        </p:txBody>
      </p:sp>
      <p:sp>
        <p:nvSpPr>
          <p:cNvPr id="6" name="Rectangle 5"/>
          <p:cNvSpPr/>
          <p:nvPr/>
        </p:nvSpPr>
        <p:spPr>
          <a:xfrm>
            <a:off x="1979712" y="1680220"/>
            <a:ext cx="6336703" cy="2304256"/>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50000"/>
                    <a:lumOff val="50000"/>
                  </a:schemeClr>
                </a:solidFill>
              </a:rPr>
              <a:t>数学模型与求解方法</a:t>
            </a:r>
            <a:endParaRPr lang="zh-CN" altLang="en-US" dirty="0">
              <a:solidFill>
                <a:schemeClr val="tx1">
                  <a:lumMod val="50000"/>
                  <a:lumOff val="50000"/>
                </a:schemeClr>
              </a:solidFill>
            </a:endParaRPr>
          </a:p>
        </p:txBody>
      </p:sp>
      <p:sp>
        <p:nvSpPr>
          <p:cNvPr id="7" name="Left Arrow Callout 6"/>
          <p:cNvSpPr/>
          <p:nvPr/>
        </p:nvSpPr>
        <p:spPr>
          <a:xfrm>
            <a:off x="625674" y="4515966"/>
            <a:ext cx="7690742" cy="438318"/>
          </a:xfrm>
          <a:prstGeom prst="leftArrowCallout">
            <a:avLst>
              <a:gd name="adj1" fmla="val 25000"/>
              <a:gd name="adj2" fmla="val 25000"/>
              <a:gd name="adj3" fmla="val 44558"/>
              <a:gd name="adj4" fmla="val 97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600" b="1" dirty="0" smtClean="0">
                <a:solidFill>
                  <a:schemeClr val="bg1"/>
                </a:solidFill>
              </a:rPr>
              <a:t>***（简述该数学模型在本项目中的实际意义）</a:t>
            </a:r>
            <a:endParaRPr lang="zh-CN" altLang="en-US" sz="1600" b="1" dirty="0">
              <a:solidFill>
                <a:schemeClr val="bg1"/>
              </a:solidFill>
            </a:endParaRPr>
          </a:p>
        </p:txBody>
      </p:sp>
      <p:sp>
        <p:nvSpPr>
          <p:cNvPr id="8" name="椭圆 6"/>
          <p:cNvSpPr>
            <a:spLocks noChangeAspect="1"/>
          </p:cNvSpPr>
          <p:nvPr/>
        </p:nvSpPr>
        <p:spPr>
          <a:xfrm>
            <a:off x="323528" y="4645125"/>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10" name="Diagram 9"/>
          <p:cNvGraphicFramePr/>
          <p:nvPr>
            <p:extLst>
              <p:ext uri="{D42A27DB-BD31-4B8C-83A1-F6EECF244321}">
                <p14:modId xmlns:p14="http://schemas.microsoft.com/office/powerpoint/2010/main" val="656687417"/>
              </p:ext>
            </p:extLst>
          </p:nvPr>
        </p:nvGraphicFramePr>
        <p:xfrm>
          <a:off x="-180528" y="1476407"/>
          <a:ext cx="1859039" cy="1239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285086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数据挖掘</a:t>
            </a:r>
            <a:endParaRPr lang="zh-CN" altLang="en-US" b="1" dirty="0">
              <a:solidFill>
                <a:srgbClr val="0070C0"/>
              </a:solidFill>
            </a:endParaRPr>
          </a:p>
        </p:txBody>
      </p:sp>
      <p:sp>
        <p:nvSpPr>
          <p:cNvPr id="2" name="Rectangle 1"/>
          <p:cNvSpPr/>
          <p:nvPr/>
        </p:nvSpPr>
        <p:spPr>
          <a:xfrm>
            <a:off x="-1" y="843558"/>
            <a:ext cx="8316417" cy="360000"/>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子问题四：事故处理评价</a:t>
            </a:r>
            <a:endParaRPr lang="zh-CN" altLang="en-US" sz="1600" b="1" dirty="0">
              <a:solidFill>
                <a:schemeClr val="bg1"/>
              </a:solidFill>
            </a:endParaRPr>
          </a:p>
        </p:txBody>
      </p:sp>
      <p:sp>
        <p:nvSpPr>
          <p:cNvPr id="6" name="Rectangle 5"/>
          <p:cNvSpPr/>
          <p:nvPr/>
        </p:nvSpPr>
        <p:spPr>
          <a:xfrm>
            <a:off x="1979712" y="1680220"/>
            <a:ext cx="6336703" cy="2304256"/>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50000"/>
                    <a:lumOff val="50000"/>
                  </a:schemeClr>
                </a:solidFill>
              </a:rPr>
              <a:t>数学模型与求解方法</a:t>
            </a:r>
            <a:endParaRPr lang="zh-CN" altLang="en-US" dirty="0">
              <a:solidFill>
                <a:schemeClr val="tx1">
                  <a:lumMod val="50000"/>
                  <a:lumOff val="50000"/>
                </a:schemeClr>
              </a:solidFill>
            </a:endParaRPr>
          </a:p>
        </p:txBody>
      </p:sp>
      <p:sp>
        <p:nvSpPr>
          <p:cNvPr id="7" name="Left Arrow Callout 6"/>
          <p:cNvSpPr/>
          <p:nvPr/>
        </p:nvSpPr>
        <p:spPr>
          <a:xfrm>
            <a:off x="625674" y="4515966"/>
            <a:ext cx="7690742" cy="438318"/>
          </a:xfrm>
          <a:prstGeom prst="leftArrowCallout">
            <a:avLst>
              <a:gd name="adj1" fmla="val 25000"/>
              <a:gd name="adj2" fmla="val 25000"/>
              <a:gd name="adj3" fmla="val 44558"/>
              <a:gd name="adj4" fmla="val 97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600" b="1" dirty="0" smtClean="0">
                <a:solidFill>
                  <a:schemeClr val="bg1"/>
                </a:solidFill>
              </a:rPr>
              <a:t>***（简述该数学模型在本项目中的实际意义）</a:t>
            </a:r>
            <a:endParaRPr lang="zh-CN" altLang="en-US" sz="1600" b="1" dirty="0">
              <a:solidFill>
                <a:schemeClr val="bg1"/>
              </a:solidFill>
            </a:endParaRPr>
          </a:p>
        </p:txBody>
      </p:sp>
      <p:sp>
        <p:nvSpPr>
          <p:cNvPr id="8" name="椭圆 6"/>
          <p:cNvSpPr>
            <a:spLocks noChangeAspect="1"/>
          </p:cNvSpPr>
          <p:nvPr/>
        </p:nvSpPr>
        <p:spPr>
          <a:xfrm>
            <a:off x="323528" y="4645125"/>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10" name="Diagram 9"/>
          <p:cNvGraphicFramePr/>
          <p:nvPr>
            <p:extLst>
              <p:ext uri="{D42A27DB-BD31-4B8C-83A1-F6EECF244321}">
                <p14:modId xmlns:p14="http://schemas.microsoft.com/office/powerpoint/2010/main" val="652210412"/>
              </p:ext>
            </p:extLst>
          </p:nvPr>
        </p:nvGraphicFramePr>
        <p:xfrm>
          <a:off x="-180528" y="1476407"/>
          <a:ext cx="1859039" cy="1239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596712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数据应用开发</a:t>
            </a:r>
            <a:endParaRPr lang="zh-CN" altLang="en-US" b="1" dirty="0">
              <a:solidFill>
                <a:srgbClr val="0070C0"/>
              </a:solidFill>
            </a:endParaRPr>
          </a:p>
        </p:txBody>
      </p:sp>
      <p:sp>
        <p:nvSpPr>
          <p:cNvPr id="2" name="Rectangle 1"/>
          <p:cNvSpPr/>
          <p:nvPr/>
        </p:nvSpPr>
        <p:spPr>
          <a:xfrm>
            <a:off x="-1" y="843558"/>
            <a:ext cx="8316417" cy="360000"/>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本页描述仿真情景</a:t>
            </a:r>
            <a:endParaRPr lang="en-US" altLang="zh-CN" sz="1600" b="1" dirty="0">
              <a:solidFill>
                <a:schemeClr val="bg1"/>
              </a:solidFill>
            </a:endParaRPr>
          </a:p>
        </p:txBody>
      </p:sp>
      <p:sp>
        <p:nvSpPr>
          <p:cNvPr id="6" name="Rectangle 5"/>
          <p:cNvSpPr/>
          <p:nvPr/>
        </p:nvSpPr>
        <p:spPr>
          <a:xfrm>
            <a:off x="323528" y="1680220"/>
            <a:ext cx="7992888" cy="2304256"/>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50000"/>
                    <a:lumOff val="50000"/>
                  </a:schemeClr>
                </a:solidFill>
              </a:rPr>
              <a:t>页面概述</a:t>
            </a:r>
            <a:endParaRPr lang="zh-CN" altLang="en-US" dirty="0">
              <a:solidFill>
                <a:schemeClr val="tx1">
                  <a:lumMod val="50000"/>
                  <a:lumOff val="50000"/>
                </a:schemeClr>
              </a:solidFill>
            </a:endParaRPr>
          </a:p>
        </p:txBody>
      </p:sp>
    </p:spTree>
    <p:extLst>
      <p:ext uri="{BB962C8B-B14F-4D97-AF65-F5344CB8AC3E}">
        <p14:creationId xmlns:p14="http://schemas.microsoft.com/office/powerpoint/2010/main" val="82656918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场景模拟</a:t>
            </a:r>
            <a:endParaRPr lang="zh-CN" altLang="en-US" b="1" dirty="0">
              <a:solidFill>
                <a:srgbClr val="0070C0"/>
              </a:solidFill>
            </a:endParaRPr>
          </a:p>
        </p:txBody>
      </p:sp>
      <p:sp>
        <p:nvSpPr>
          <p:cNvPr id="2" name="Rectangle 1"/>
          <p:cNvSpPr/>
          <p:nvPr/>
        </p:nvSpPr>
        <p:spPr>
          <a:xfrm>
            <a:off x="-1" y="843558"/>
            <a:ext cx="8316417" cy="288032"/>
          </a:xfrm>
          <a:prstGeom prst="rect">
            <a:avLst/>
          </a:prstGeom>
          <a:solidFill>
            <a:srgbClr val="0070C0"/>
          </a:solidFill>
        </p:spPr>
        <p:txBody>
          <a:bodyPr wrap="square" tIns="36000" bIns="36000" anchor="ctr">
            <a:noAutofit/>
          </a:bodyPr>
          <a:lstStyle/>
          <a:p>
            <a:r>
              <a:rPr lang="en-US" altLang="zh-CN" sz="1600" b="1" dirty="0" smtClean="0">
                <a:solidFill>
                  <a:schemeClr val="bg1"/>
                </a:solidFill>
              </a:rPr>
              <a:t>1</a:t>
            </a:r>
            <a:r>
              <a:rPr lang="zh-CN" altLang="en-US" sz="1600" b="1" dirty="0" smtClean="0">
                <a:solidFill>
                  <a:schemeClr val="bg1"/>
                </a:solidFill>
              </a:rPr>
              <a:t>、事件触发</a:t>
            </a:r>
            <a:endParaRPr lang="en-US" altLang="zh-CN" sz="1600" b="1" dirty="0" smtClean="0">
              <a:solidFill>
                <a:schemeClr val="bg1"/>
              </a:solidFill>
            </a:endParaRP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000" y="1251997"/>
            <a:ext cx="1837128" cy="1564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接连接符 7"/>
          <p:cNvCxnSpPr/>
          <p:nvPr/>
        </p:nvCxnSpPr>
        <p:spPr>
          <a:xfrm>
            <a:off x="372140" y="699542"/>
            <a:ext cx="843161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9"/>
          <p:cNvSpPr>
            <a:spLocks noChangeArrowheads="1"/>
          </p:cNvSpPr>
          <p:nvPr/>
        </p:nvSpPr>
        <p:spPr bwMode="auto">
          <a:xfrm>
            <a:off x="2435155" y="1491630"/>
            <a:ext cx="579487" cy="542587"/>
          </a:xfrm>
          <a:prstGeom prst="rect">
            <a:avLst/>
          </a:prstGeom>
          <a:solidFill>
            <a:schemeClr val="accent1"/>
          </a:solidFill>
          <a:ln w="19050">
            <a:solidFill>
              <a:schemeClr val="bg1"/>
            </a:solidFill>
            <a:miter lim="800000"/>
            <a:headEnd/>
            <a:tailEnd/>
          </a:ln>
        </p:spPr>
        <p:txBody>
          <a:bodyPr lIns="36000" tIns="36000" rIns="36000" bIns="36000" anchor="ctr"/>
          <a:lstStyle/>
          <a:p>
            <a:pPr algn="ctr" defTabSz="954088">
              <a:lnSpc>
                <a:spcPct val="95000"/>
              </a:lnSpc>
              <a:defRPr/>
            </a:pPr>
            <a:r>
              <a:rPr lang="zh-CN" altLang="en-US" sz="1400" b="1" dirty="0">
                <a:solidFill>
                  <a:srgbClr val="FFFFFF"/>
                </a:solidFill>
                <a:latin typeface="微软雅黑" panose="020B0503020204020204" pitchFamily="34" charset="-122"/>
                <a:ea typeface="微软雅黑" panose="020B0503020204020204" pitchFamily="34" charset="-122"/>
              </a:rPr>
              <a:t>时间</a:t>
            </a:r>
            <a:endParaRPr lang="en-US" sz="1400" b="1" dirty="0">
              <a:solidFill>
                <a:srgbClr val="FFFFFF"/>
              </a:solidFill>
              <a:latin typeface="微软雅黑" panose="020B0503020204020204" pitchFamily="34" charset="-122"/>
              <a:ea typeface="微软雅黑" panose="020B0503020204020204" pitchFamily="34" charset="-122"/>
            </a:endParaRPr>
          </a:p>
        </p:txBody>
      </p:sp>
      <p:sp>
        <p:nvSpPr>
          <p:cNvPr id="10" name="Rectangle 9"/>
          <p:cNvSpPr>
            <a:spLocks noChangeArrowheads="1"/>
          </p:cNvSpPr>
          <p:nvPr/>
        </p:nvSpPr>
        <p:spPr bwMode="auto">
          <a:xfrm>
            <a:off x="2435155" y="2034217"/>
            <a:ext cx="579487" cy="542587"/>
          </a:xfrm>
          <a:prstGeom prst="rect">
            <a:avLst/>
          </a:prstGeom>
          <a:solidFill>
            <a:schemeClr val="accent1"/>
          </a:solidFill>
          <a:ln w="19050">
            <a:solidFill>
              <a:schemeClr val="bg1"/>
            </a:solidFill>
            <a:miter lim="800000"/>
            <a:headEnd/>
            <a:tailEnd/>
          </a:ln>
        </p:spPr>
        <p:txBody>
          <a:bodyPr lIns="36000" tIns="36000" rIns="36000" bIns="36000" anchor="ctr"/>
          <a:lstStyle/>
          <a:p>
            <a:pPr algn="ctr" defTabSz="954088">
              <a:lnSpc>
                <a:spcPct val="95000"/>
              </a:lnSpc>
              <a:defRPr/>
            </a:pPr>
            <a:r>
              <a:rPr lang="zh-CN" altLang="en-US" sz="1400" b="1" dirty="0" smtClean="0">
                <a:solidFill>
                  <a:srgbClr val="FFFFFF"/>
                </a:solidFill>
                <a:latin typeface="微软雅黑" panose="020B0503020204020204" pitchFamily="34" charset="-122"/>
                <a:ea typeface="微软雅黑" panose="020B0503020204020204" pitchFamily="34" charset="-122"/>
              </a:rPr>
              <a:t>区间</a:t>
            </a:r>
            <a:endParaRPr lang="en-US" sz="1400" b="1" dirty="0">
              <a:solidFill>
                <a:srgbClr val="FFFFFF"/>
              </a:solidFill>
              <a:latin typeface="微软雅黑" panose="020B0503020204020204" pitchFamily="34" charset="-122"/>
              <a:ea typeface="微软雅黑" panose="020B0503020204020204" pitchFamily="34" charset="-122"/>
            </a:endParaRPr>
          </a:p>
        </p:txBody>
      </p:sp>
      <p:sp>
        <p:nvSpPr>
          <p:cNvPr id="11" name="Rectangle 10"/>
          <p:cNvSpPr>
            <a:spLocks noChangeArrowheads="1"/>
          </p:cNvSpPr>
          <p:nvPr/>
        </p:nvSpPr>
        <p:spPr bwMode="auto">
          <a:xfrm>
            <a:off x="3014642" y="1491630"/>
            <a:ext cx="5013742" cy="542587"/>
          </a:xfrm>
          <a:prstGeom prst="rect">
            <a:avLst/>
          </a:prstGeom>
          <a:solidFill>
            <a:schemeClr val="accent2"/>
          </a:solidFill>
          <a:ln w="19050" algn="ctr">
            <a:solidFill>
              <a:schemeClr val="bg1"/>
            </a:solidFill>
            <a:miter lim="800000"/>
            <a:headEnd type="none" w="sm" len="sm"/>
            <a:tailEnd type="none" w="sm" len="sm"/>
          </a:ln>
        </p:spPr>
        <p:txBody>
          <a:bodyPr wrap="none" lIns="16918" tIns="16918" rIns="16918" bIns="16918" anchor="ctr"/>
          <a:lstStyle/>
          <a:p>
            <a:pPr algn="ctr" defTabSz="859488" eaLnBrk="1" fontAlgn="auto" hangingPunct="1">
              <a:lnSpc>
                <a:spcPct val="100000"/>
              </a:lnSpc>
              <a:spcBef>
                <a:spcPts val="0"/>
              </a:spcBef>
              <a:spcAft>
                <a:spcPts val="0"/>
              </a:spcAft>
              <a:defRPr/>
            </a:pPr>
            <a:r>
              <a:rPr lang="en-US" altLang="zh-CN" sz="1600" b="1" dirty="0" smtClean="0">
                <a:solidFill>
                  <a:schemeClr val="bg1"/>
                </a:solidFill>
                <a:latin typeface="微软雅黑" pitchFamily="34" charset="-122"/>
                <a:ea typeface="微软雅黑" pitchFamily="34" charset="-122"/>
              </a:rPr>
              <a:t>7:00</a:t>
            </a:r>
            <a:r>
              <a:rPr lang="zh-CN" altLang="en-US" sz="1600" b="1" dirty="0" smtClean="0">
                <a:solidFill>
                  <a:schemeClr val="bg1"/>
                </a:solidFill>
                <a:latin typeface="微软雅黑" pitchFamily="34" charset="-122"/>
                <a:ea typeface="微软雅黑" pitchFamily="34" charset="-122"/>
              </a:rPr>
              <a:t>起，持续</a:t>
            </a:r>
            <a:r>
              <a:rPr lang="en-US" altLang="zh-CN" sz="1600" b="1" dirty="0" smtClean="0">
                <a:solidFill>
                  <a:schemeClr val="bg1"/>
                </a:solidFill>
                <a:latin typeface="微软雅黑" pitchFamily="34" charset="-122"/>
                <a:ea typeface="微软雅黑" pitchFamily="34" charset="-122"/>
              </a:rPr>
              <a:t>120</a:t>
            </a:r>
            <a:r>
              <a:rPr lang="zh-CN" altLang="en-US" sz="1600" b="1" dirty="0" smtClean="0">
                <a:solidFill>
                  <a:schemeClr val="bg1"/>
                </a:solidFill>
                <a:latin typeface="微软雅黑" pitchFamily="34" charset="-122"/>
                <a:ea typeface="微软雅黑" pitchFamily="34" charset="-122"/>
              </a:rPr>
              <a:t>分钟</a:t>
            </a:r>
            <a:endParaRPr lang="en-GB" altLang="ja-JP" sz="1600" b="1" dirty="0">
              <a:solidFill>
                <a:schemeClr val="bg1"/>
              </a:solidFill>
              <a:latin typeface="微软雅黑" pitchFamily="34" charset="-122"/>
              <a:ea typeface="微软雅黑" pitchFamily="34" charset="-122"/>
            </a:endParaRPr>
          </a:p>
        </p:txBody>
      </p:sp>
      <p:sp>
        <p:nvSpPr>
          <p:cNvPr id="12" name="Rectangle 11"/>
          <p:cNvSpPr>
            <a:spLocks noChangeArrowheads="1"/>
          </p:cNvSpPr>
          <p:nvPr/>
        </p:nvSpPr>
        <p:spPr bwMode="auto">
          <a:xfrm>
            <a:off x="3014642" y="2034216"/>
            <a:ext cx="5013742" cy="542587"/>
          </a:xfrm>
          <a:prstGeom prst="rect">
            <a:avLst/>
          </a:prstGeom>
          <a:solidFill>
            <a:schemeClr val="accent2"/>
          </a:solidFill>
          <a:ln w="19050" algn="ctr">
            <a:solidFill>
              <a:schemeClr val="bg1"/>
            </a:solidFill>
            <a:miter lim="800000"/>
            <a:headEnd type="none" w="sm" len="sm"/>
            <a:tailEnd type="none" w="sm" len="sm"/>
          </a:ln>
        </p:spPr>
        <p:txBody>
          <a:bodyPr wrap="none" lIns="16918" tIns="16918" rIns="16918" bIns="16918" anchor="ctr"/>
          <a:lstStyle/>
          <a:p>
            <a:pPr algn="ctr" defTabSz="859488" eaLnBrk="1" fontAlgn="auto" hangingPunct="1">
              <a:lnSpc>
                <a:spcPct val="100000"/>
              </a:lnSpc>
              <a:spcBef>
                <a:spcPts val="0"/>
              </a:spcBef>
              <a:spcAft>
                <a:spcPts val="0"/>
              </a:spcAft>
              <a:defRPr/>
            </a:pPr>
            <a:r>
              <a:rPr lang="en-US" altLang="zh-CN" sz="1600" b="1" dirty="0">
                <a:solidFill>
                  <a:schemeClr val="bg1"/>
                </a:solidFill>
                <a:latin typeface="微软雅黑" pitchFamily="34" charset="-122"/>
                <a:ea typeface="微软雅黑" pitchFamily="34" charset="-122"/>
              </a:rPr>
              <a:t>1</a:t>
            </a:r>
            <a:r>
              <a:rPr lang="zh-CN" altLang="en-US" sz="1600" b="1" dirty="0" smtClean="0">
                <a:solidFill>
                  <a:schemeClr val="bg1"/>
                </a:solidFill>
                <a:latin typeface="微软雅黑" pitchFamily="34" charset="-122"/>
                <a:ea typeface="微软雅黑" pitchFamily="34" charset="-122"/>
              </a:rPr>
              <a:t>号线 锦江乐园</a:t>
            </a:r>
            <a:r>
              <a:rPr lang="en-US" altLang="zh-CN" sz="1600" b="1" dirty="0" smtClean="0">
                <a:solidFill>
                  <a:schemeClr val="bg1"/>
                </a:solidFill>
                <a:latin typeface="微软雅黑" pitchFamily="34" charset="-122"/>
                <a:ea typeface="微软雅黑" pitchFamily="34" charset="-122"/>
              </a:rPr>
              <a:t>-</a:t>
            </a:r>
            <a:r>
              <a:rPr lang="zh-CN" altLang="en-US" sz="1600" b="1" dirty="0" smtClean="0">
                <a:solidFill>
                  <a:schemeClr val="bg1"/>
                </a:solidFill>
                <a:latin typeface="微软雅黑" pitchFamily="34" charset="-122"/>
                <a:ea typeface="微软雅黑" pitchFamily="34" charset="-122"/>
              </a:rPr>
              <a:t>徐家汇 中断运营</a:t>
            </a:r>
            <a:endParaRPr lang="en-GB" altLang="ja-JP" sz="1600" b="1" dirty="0">
              <a:solidFill>
                <a:schemeClr val="bg1"/>
              </a:solidFill>
              <a:latin typeface="微软雅黑" pitchFamily="34" charset="-122"/>
              <a:ea typeface="微软雅黑" pitchFamily="34" charset="-122"/>
            </a:endParaRPr>
          </a:p>
        </p:txBody>
      </p:sp>
      <p:sp>
        <p:nvSpPr>
          <p:cNvPr id="14" name="Rectangle 13"/>
          <p:cNvSpPr/>
          <p:nvPr/>
        </p:nvSpPr>
        <p:spPr>
          <a:xfrm>
            <a:off x="289742" y="3334851"/>
            <a:ext cx="2435156" cy="287992"/>
          </a:xfrm>
          <a:prstGeom prst="rect">
            <a:avLst/>
          </a:prstGeom>
          <a:solidFill>
            <a:srgbClr val="0070C0"/>
          </a:solidFill>
        </p:spPr>
        <p:txBody>
          <a:bodyPr wrap="square" tIns="36000" bIns="36000" anchor="ctr">
            <a:noAutofit/>
          </a:bodyPr>
          <a:lstStyle/>
          <a:p>
            <a:r>
              <a:rPr lang="zh-CN" altLang="en-US" sz="1400" b="1" dirty="0" smtClean="0">
                <a:solidFill>
                  <a:schemeClr val="bg2"/>
                </a:solidFill>
                <a:latin typeface="微软雅黑" pitchFamily="34" charset="-122"/>
              </a:rPr>
              <a:t>从运营方获取临时调度模式</a:t>
            </a:r>
            <a:endParaRPr lang="zh-CN" altLang="en-US" sz="1400" b="1" dirty="0">
              <a:solidFill>
                <a:schemeClr val="bg2"/>
              </a:solidFill>
              <a:latin typeface="微软雅黑" pitchFamily="34" charset="-122"/>
            </a:endParaRPr>
          </a:p>
        </p:txBody>
      </p:sp>
      <p:sp>
        <p:nvSpPr>
          <p:cNvPr id="16" name="Rectangle 9"/>
          <p:cNvSpPr>
            <a:spLocks noChangeArrowheads="1"/>
          </p:cNvSpPr>
          <p:nvPr/>
        </p:nvSpPr>
        <p:spPr bwMode="auto">
          <a:xfrm>
            <a:off x="2053128" y="3931949"/>
            <a:ext cx="1071647" cy="720080"/>
          </a:xfrm>
          <a:prstGeom prst="rect">
            <a:avLst/>
          </a:prstGeom>
          <a:solidFill>
            <a:schemeClr val="accent1"/>
          </a:solidFill>
          <a:ln w="19050">
            <a:solidFill>
              <a:schemeClr val="bg1"/>
            </a:solidFill>
            <a:miter lim="800000"/>
            <a:headEnd/>
            <a:tailEnd/>
          </a:ln>
        </p:spPr>
        <p:txBody>
          <a:bodyPr lIns="36000" tIns="36000" rIns="36000" bIns="36000" anchor="ctr"/>
          <a:lstStyle/>
          <a:p>
            <a:pPr algn="ctr" defTabSz="954088">
              <a:lnSpc>
                <a:spcPct val="95000"/>
              </a:lnSpc>
              <a:defRPr/>
            </a:pPr>
            <a:r>
              <a:rPr lang="zh-CN" altLang="en-US" sz="1400" b="1" dirty="0" smtClean="0">
                <a:solidFill>
                  <a:srgbClr val="FFFFFF"/>
                </a:solidFill>
                <a:latin typeface="微软雅黑" panose="020B0503020204020204" pitchFamily="34" charset="-122"/>
                <a:ea typeface="微软雅黑" panose="020B0503020204020204" pitchFamily="34" charset="-122"/>
              </a:rPr>
              <a:t>临时调度</a:t>
            </a:r>
            <a:endParaRPr lang="en-US" altLang="zh-CN" sz="1400" b="1" dirty="0" smtClean="0">
              <a:solidFill>
                <a:srgbClr val="FFFFFF"/>
              </a:solidFill>
              <a:latin typeface="微软雅黑" panose="020B0503020204020204" pitchFamily="34" charset="-122"/>
              <a:ea typeface="微软雅黑" panose="020B0503020204020204" pitchFamily="34" charset="-122"/>
            </a:endParaRPr>
          </a:p>
          <a:p>
            <a:pPr algn="ctr" defTabSz="954088">
              <a:lnSpc>
                <a:spcPct val="95000"/>
              </a:lnSpc>
              <a:defRPr/>
            </a:pPr>
            <a:r>
              <a:rPr lang="zh-CN" altLang="en-US" sz="1400" b="1" dirty="0">
                <a:solidFill>
                  <a:srgbClr val="FFFFFF"/>
                </a:solidFill>
                <a:latin typeface="微软雅黑" panose="020B0503020204020204" pitchFamily="34" charset="-122"/>
                <a:ea typeface="微软雅黑" panose="020B0503020204020204" pitchFamily="34" charset="-122"/>
              </a:rPr>
              <a:t>模式</a:t>
            </a:r>
            <a:endParaRPr lang="en-US" sz="1400" b="1" dirty="0">
              <a:solidFill>
                <a:srgbClr val="FFFFFF"/>
              </a:solidFill>
              <a:latin typeface="微软雅黑" panose="020B0503020204020204" pitchFamily="34" charset="-122"/>
              <a:ea typeface="微软雅黑" panose="020B0503020204020204" pitchFamily="34" charset="-122"/>
            </a:endParaRPr>
          </a:p>
        </p:txBody>
      </p:sp>
      <p:sp>
        <p:nvSpPr>
          <p:cNvPr id="17" name="Rectangle 16"/>
          <p:cNvSpPr>
            <a:spLocks noChangeArrowheads="1"/>
          </p:cNvSpPr>
          <p:nvPr/>
        </p:nvSpPr>
        <p:spPr bwMode="auto">
          <a:xfrm>
            <a:off x="3128196" y="3931950"/>
            <a:ext cx="4900188" cy="360040"/>
          </a:xfrm>
          <a:prstGeom prst="rect">
            <a:avLst/>
          </a:prstGeom>
          <a:solidFill>
            <a:schemeClr val="accent2"/>
          </a:solidFill>
          <a:ln w="19050" algn="ctr">
            <a:solidFill>
              <a:schemeClr val="bg1"/>
            </a:solidFill>
            <a:miter lim="800000"/>
            <a:headEnd type="none" w="sm" len="sm"/>
            <a:tailEnd type="none" w="sm" len="sm"/>
          </a:ln>
        </p:spPr>
        <p:txBody>
          <a:bodyPr wrap="none" lIns="16918" tIns="16918" rIns="16918" bIns="16918" anchor="ctr"/>
          <a:lstStyle/>
          <a:p>
            <a:pPr algn="ctr" defTabSz="859488">
              <a:defRPr/>
            </a:pPr>
            <a:r>
              <a:rPr lang="en-US" altLang="zh-CN" sz="1600" b="1" dirty="0">
                <a:solidFill>
                  <a:schemeClr val="bg1"/>
                </a:solidFill>
                <a:latin typeface="微软雅黑" pitchFamily="34" charset="-122"/>
                <a:ea typeface="微软雅黑" pitchFamily="34" charset="-122"/>
              </a:rPr>
              <a:t>1</a:t>
            </a:r>
            <a:r>
              <a:rPr lang="zh-CN" altLang="en-US" sz="1600" b="1" dirty="0">
                <a:solidFill>
                  <a:schemeClr val="bg1"/>
                </a:solidFill>
                <a:latin typeface="微软雅黑" pitchFamily="34" charset="-122"/>
                <a:ea typeface="微软雅黑" pitchFamily="34" charset="-122"/>
              </a:rPr>
              <a:t>号线北</a:t>
            </a:r>
            <a:r>
              <a:rPr lang="zh-CN" altLang="en-US" sz="1600" b="1" dirty="0" smtClean="0">
                <a:solidFill>
                  <a:schemeClr val="bg1"/>
                </a:solidFill>
                <a:latin typeface="微软雅黑" pitchFamily="34" charset="-122"/>
                <a:ea typeface="微软雅黑" pitchFamily="34" charset="-122"/>
              </a:rPr>
              <a:t>段：富锦路</a:t>
            </a:r>
            <a:r>
              <a:rPr lang="en-US" altLang="zh-CN" sz="1600" b="1" dirty="0" smtClean="0">
                <a:solidFill>
                  <a:schemeClr val="bg1"/>
                </a:solidFill>
                <a:latin typeface="微软雅黑" pitchFamily="34" charset="-122"/>
                <a:ea typeface="微软雅黑" pitchFamily="34" charset="-122"/>
              </a:rPr>
              <a:t>-</a:t>
            </a:r>
            <a:r>
              <a:rPr lang="zh-CN" altLang="en-US" sz="1600" b="1" dirty="0" smtClean="0">
                <a:solidFill>
                  <a:schemeClr val="bg1"/>
                </a:solidFill>
                <a:latin typeface="微软雅黑" pitchFamily="34" charset="-122"/>
                <a:ea typeface="微软雅黑" pitchFamily="34" charset="-122"/>
              </a:rPr>
              <a:t>徐家汇</a:t>
            </a:r>
            <a:endParaRPr lang="en-GB" altLang="ja-JP" sz="1600" b="1" dirty="0">
              <a:solidFill>
                <a:schemeClr val="bg1"/>
              </a:solidFill>
              <a:latin typeface="微软雅黑" pitchFamily="34" charset="-122"/>
              <a:ea typeface="微软雅黑" pitchFamily="34" charset="-122"/>
            </a:endParaRPr>
          </a:p>
        </p:txBody>
      </p:sp>
      <p:sp>
        <p:nvSpPr>
          <p:cNvPr id="18" name="Rectangle 17"/>
          <p:cNvSpPr>
            <a:spLocks noChangeArrowheads="1"/>
          </p:cNvSpPr>
          <p:nvPr/>
        </p:nvSpPr>
        <p:spPr bwMode="auto">
          <a:xfrm>
            <a:off x="3124774" y="4284036"/>
            <a:ext cx="4903610" cy="360040"/>
          </a:xfrm>
          <a:prstGeom prst="rect">
            <a:avLst/>
          </a:prstGeom>
          <a:solidFill>
            <a:schemeClr val="accent2"/>
          </a:solidFill>
          <a:ln w="19050" algn="ctr">
            <a:solidFill>
              <a:schemeClr val="bg1"/>
            </a:solidFill>
            <a:miter lim="800000"/>
            <a:headEnd type="none" w="sm" len="sm"/>
            <a:tailEnd type="none" w="sm" len="sm"/>
          </a:ln>
        </p:spPr>
        <p:txBody>
          <a:bodyPr wrap="none" lIns="16918" tIns="16918" rIns="16918" bIns="16918" anchor="ctr"/>
          <a:lstStyle/>
          <a:p>
            <a:pPr algn="ctr" defTabSz="859488">
              <a:defRPr/>
            </a:pPr>
            <a:r>
              <a:rPr lang="en-US" altLang="zh-CN" sz="1600" b="1" dirty="0">
                <a:solidFill>
                  <a:schemeClr val="bg1"/>
                </a:solidFill>
                <a:latin typeface="微软雅黑" pitchFamily="34" charset="-122"/>
                <a:ea typeface="微软雅黑" pitchFamily="34" charset="-122"/>
              </a:rPr>
              <a:t>1</a:t>
            </a:r>
            <a:r>
              <a:rPr lang="zh-CN" altLang="en-US" sz="1600" b="1" dirty="0">
                <a:solidFill>
                  <a:schemeClr val="bg1"/>
                </a:solidFill>
                <a:latin typeface="微软雅黑" pitchFamily="34" charset="-122"/>
                <a:ea typeface="微软雅黑" pitchFamily="34" charset="-122"/>
              </a:rPr>
              <a:t>号线南</a:t>
            </a:r>
            <a:r>
              <a:rPr lang="zh-CN" altLang="en-US" sz="1600" b="1" dirty="0" smtClean="0">
                <a:solidFill>
                  <a:schemeClr val="bg1"/>
                </a:solidFill>
                <a:latin typeface="微软雅黑" pitchFamily="34" charset="-122"/>
                <a:ea typeface="微软雅黑" pitchFamily="34" charset="-122"/>
              </a:rPr>
              <a:t>段：莘庄</a:t>
            </a:r>
            <a:r>
              <a:rPr lang="en-US" altLang="zh-CN" sz="1600" b="1" dirty="0" smtClean="0">
                <a:solidFill>
                  <a:schemeClr val="bg1"/>
                </a:solidFill>
                <a:latin typeface="微软雅黑" pitchFamily="34" charset="-122"/>
                <a:ea typeface="微软雅黑" pitchFamily="34" charset="-122"/>
              </a:rPr>
              <a:t>-</a:t>
            </a:r>
            <a:r>
              <a:rPr lang="zh-CN" altLang="en-US" sz="1600" b="1" dirty="0" smtClean="0">
                <a:solidFill>
                  <a:schemeClr val="bg1"/>
                </a:solidFill>
                <a:latin typeface="微软雅黑" pitchFamily="34" charset="-122"/>
                <a:ea typeface="微软雅黑" pitchFamily="34" charset="-122"/>
              </a:rPr>
              <a:t>锦江乐园</a:t>
            </a:r>
            <a:endParaRPr lang="en-GB" altLang="ja-JP" sz="1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140457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场景模拟</a:t>
            </a:r>
            <a:endParaRPr lang="zh-CN" altLang="en-US" b="1" dirty="0">
              <a:solidFill>
                <a:srgbClr val="0070C0"/>
              </a:solidFill>
            </a:endParaRPr>
          </a:p>
        </p:txBody>
      </p:sp>
      <p:sp>
        <p:nvSpPr>
          <p:cNvPr id="2" name="Rectangle 1"/>
          <p:cNvSpPr/>
          <p:nvPr/>
        </p:nvSpPr>
        <p:spPr>
          <a:xfrm>
            <a:off x="-1" y="843558"/>
            <a:ext cx="8316417" cy="324036"/>
          </a:xfrm>
          <a:prstGeom prst="rect">
            <a:avLst/>
          </a:prstGeom>
          <a:solidFill>
            <a:srgbClr val="0070C0"/>
          </a:solidFill>
        </p:spPr>
        <p:txBody>
          <a:bodyPr wrap="square" tIns="36000" bIns="36000" anchor="ctr">
            <a:noAutofit/>
          </a:bodyPr>
          <a:lstStyle/>
          <a:p>
            <a:r>
              <a:rPr lang="en-US" altLang="zh-CN" sz="1600" b="1" dirty="0" smtClean="0">
                <a:solidFill>
                  <a:schemeClr val="bg1"/>
                </a:solidFill>
              </a:rPr>
              <a:t>2.1</a:t>
            </a:r>
            <a:r>
              <a:rPr lang="zh-CN" altLang="en-US" sz="1600" b="1" dirty="0" smtClean="0">
                <a:solidFill>
                  <a:schemeClr val="bg1"/>
                </a:solidFill>
              </a:rPr>
              <a:t>、生成方案</a:t>
            </a:r>
            <a:r>
              <a:rPr lang="en-US" altLang="zh-CN" sz="1600" b="1" dirty="0" smtClean="0">
                <a:solidFill>
                  <a:schemeClr val="bg1"/>
                </a:solidFill>
              </a:rPr>
              <a:t>——</a:t>
            </a:r>
            <a:r>
              <a:rPr lang="zh-CN" altLang="en-US" sz="1600" b="1" dirty="0" smtClean="0">
                <a:solidFill>
                  <a:schemeClr val="bg1"/>
                </a:solidFill>
              </a:rPr>
              <a:t>路线设计</a:t>
            </a:r>
            <a:endParaRPr lang="en-US" altLang="zh-CN" sz="1600" b="1" dirty="0">
              <a:solidFill>
                <a:schemeClr val="bg1"/>
              </a:solidFill>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000" y="1457168"/>
            <a:ext cx="1838493" cy="156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
          <p:cNvSpPr/>
          <p:nvPr/>
        </p:nvSpPr>
        <p:spPr>
          <a:xfrm>
            <a:off x="434205" y="4545449"/>
            <a:ext cx="7866416" cy="3780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396" tIns="45697" rIns="91396" bIns="45697" rtlCol="0" anchor="ctr"/>
          <a:lstStyle/>
          <a:p>
            <a:r>
              <a:rPr lang="zh-CN" altLang="en-US" sz="1400" b="1" dirty="0">
                <a:latin typeface="Arial" pitchFamily="34" charset="0"/>
                <a:cs typeface="Arial" pitchFamily="34" charset="0"/>
              </a:rPr>
              <a:t>分析历史</a:t>
            </a:r>
            <a:r>
              <a:rPr lang="en-US" altLang="zh-CN" sz="1400" b="1" dirty="0">
                <a:latin typeface="Arial" pitchFamily="34" charset="0"/>
                <a:cs typeface="Arial" pitchFamily="34" charset="0"/>
              </a:rPr>
              <a:t>OD</a:t>
            </a:r>
            <a:r>
              <a:rPr lang="zh-CN" altLang="en-US" sz="1400" b="1" dirty="0">
                <a:latin typeface="Arial" pitchFamily="34" charset="0"/>
                <a:cs typeface="Arial" pitchFamily="34" charset="0"/>
              </a:rPr>
              <a:t>数据</a:t>
            </a:r>
            <a:r>
              <a:rPr lang="zh-CN" altLang="en-US" sz="1400" b="1" dirty="0" smtClean="0">
                <a:latin typeface="Arial" pitchFamily="34" charset="0"/>
                <a:cs typeface="Arial" pitchFamily="34" charset="0"/>
              </a:rPr>
              <a:t>，确认</a:t>
            </a:r>
            <a:r>
              <a:rPr lang="zh-CN" altLang="en-US" sz="1400" b="1" dirty="0">
                <a:latin typeface="Arial" pitchFamily="34" charset="0"/>
                <a:cs typeface="Arial" pitchFamily="34" charset="0"/>
              </a:rPr>
              <a:t>受影响区段乘客主要的客流流向</a:t>
            </a:r>
            <a:r>
              <a:rPr lang="zh-CN" altLang="en-US" sz="1400" b="1" dirty="0" smtClean="0">
                <a:latin typeface="Arial" pitchFamily="34" charset="0"/>
                <a:cs typeface="Arial" pitchFamily="34" charset="0"/>
              </a:rPr>
              <a:t>，为</a:t>
            </a:r>
            <a:r>
              <a:rPr lang="zh-CN" altLang="en-US" sz="1400" b="1" dirty="0">
                <a:latin typeface="Arial" pitchFamily="34" charset="0"/>
                <a:cs typeface="Arial" pitchFamily="34" charset="0"/>
              </a:rPr>
              <a:t>生成接驳线路的方向提供依据</a:t>
            </a:r>
            <a:endParaRPr lang="en-US" altLang="en-US" sz="1400" b="1" dirty="0">
              <a:latin typeface="Arial" pitchFamily="34" charset="0"/>
              <a:cs typeface="Arial" pitchFamily="34" charset="0"/>
            </a:endParaRPr>
          </a:p>
        </p:txBody>
      </p:sp>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9537" y="1563638"/>
            <a:ext cx="2636879" cy="2523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43092" y="2112059"/>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67624" y="1680998"/>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81786" y="1862653"/>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14627" y="2554871"/>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8518" y="2683459"/>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6806978" y="3197553"/>
            <a:ext cx="1441420" cy="523220"/>
          </a:xfrm>
          <a:prstGeom prst="rect">
            <a:avLst/>
          </a:prstGeom>
          <a:noFill/>
        </p:spPr>
        <p:txBody>
          <a:bodyPr wrap="none" rtlCol="0">
            <a:spAutoFit/>
          </a:bodyPr>
          <a:lstStyle/>
          <a:p>
            <a:r>
              <a:rPr lang="zh-CN" altLang="en-US" sz="1400" b="1" dirty="0">
                <a:solidFill>
                  <a:srgbClr val="FF0000"/>
                </a:solidFill>
              </a:rPr>
              <a:t>莘</a:t>
            </a:r>
            <a:r>
              <a:rPr lang="zh-CN" altLang="en-US" sz="1400" b="1" dirty="0" smtClean="0">
                <a:solidFill>
                  <a:srgbClr val="FF0000"/>
                </a:solidFill>
              </a:rPr>
              <a:t>庄→锦江乐园</a:t>
            </a:r>
            <a:endParaRPr lang="en-US" altLang="zh-CN" sz="1400" b="1" dirty="0" smtClean="0">
              <a:solidFill>
                <a:srgbClr val="FF0000"/>
              </a:solidFill>
            </a:endParaRPr>
          </a:p>
          <a:p>
            <a:r>
              <a:rPr lang="en-US" altLang="zh-CN" sz="1400" b="1" dirty="0">
                <a:solidFill>
                  <a:srgbClr val="FF0000"/>
                </a:solidFill>
              </a:rPr>
              <a:t> </a:t>
            </a:r>
            <a:r>
              <a:rPr lang="en-US" altLang="zh-CN" sz="1400" b="1" dirty="0" smtClean="0">
                <a:solidFill>
                  <a:srgbClr val="FF0000"/>
                </a:solidFill>
              </a:rPr>
              <a:t>       </a:t>
            </a:r>
            <a:r>
              <a:rPr lang="zh-CN" altLang="en-US" sz="1400" b="1" dirty="0" smtClean="0">
                <a:solidFill>
                  <a:srgbClr val="FF0000"/>
                </a:solidFill>
              </a:rPr>
              <a:t>停运</a:t>
            </a:r>
            <a:endParaRPr lang="zh-CN" altLang="en-US" sz="1400" b="1" dirty="0">
              <a:solidFill>
                <a:srgbClr val="FF0000"/>
              </a:solidFill>
            </a:endParaRPr>
          </a:p>
        </p:txBody>
      </p:sp>
      <p:sp>
        <p:nvSpPr>
          <p:cNvPr id="21" name="椭圆 6"/>
          <p:cNvSpPr/>
          <p:nvPr/>
        </p:nvSpPr>
        <p:spPr>
          <a:xfrm>
            <a:off x="6157052" y="3471227"/>
            <a:ext cx="521869" cy="5018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51545" y="2899116"/>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4940" y="3651870"/>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椭圆 40"/>
          <p:cNvSpPr/>
          <p:nvPr/>
        </p:nvSpPr>
        <p:spPr>
          <a:xfrm>
            <a:off x="6556970" y="3217637"/>
            <a:ext cx="221507" cy="22039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42"/>
          <p:cNvSpPr/>
          <p:nvPr/>
        </p:nvSpPr>
        <p:spPr>
          <a:xfrm>
            <a:off x="6821057" y="2858356"/>
            <a:ext cx="304483" cy="2749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14627" y="3263540"/>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09004" y="2931526"/>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椭圆 43"/>
          <p:cNvSpPr/>
          <p:nvPr/>
        </p:nvSpPr>
        <p:spPr>
          <a:xfrm>
            <a:off x="7151088" y="2407862"/>
            <a:ext cx="304483" cy="30135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9036" y="2507458"/>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0619" y="1457168"/>
            <a:ext cx="2808312" cy="2739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Rectangle 8"/>
          <p:cNvSpPr>
            <a:spLocks noChangeArrowheads="1"/>
          </p:cNvSpPr>
          <p:nvPr/>
        </p:nvSpPr>
        <p:spPr bwMode="auto">
          <a:xfrm>
            <a:off x="1545543" y="1194523"/>
            <a:ext cx="2170151" cy="369115"/>
          </a:xfrm>
          <a:prstGeom prst="rect">
            <a:avLst/>
          </a:prstGeom>
          <a:solidFill>
            <a:srgbClr val="00B050"/>
          </a:solidFill>
          <a:ln w="19050">
            <a:solidFill>
              <a:schemeClr val="bg1"/>
            </a:solidFill>
            <a:miter lim="800000"/>
            <a:headEnd/>
            <a:tailEnd/>
          </a:ln>
        </p:spPr>
        <p:txBody>
          <a:bodyPr lIns="36000" tIns="36000" rIns="36000" bIns="36000" anchor="ctr"/>
          <a:lstStyle/>
          <a:p>
            <a:pPr algn="ctr" defTabSz="954088">
              <a:lnSpc>
                <a:spcPct val="95000"/>
              </a:lnSpc>
              <a:defRPr/>
            </a:pPr>
            <a:r>
              <a:rPr lang="zh-CN" altLang="en-US" sz="1400" b="1" dirty="0" smtClean="0">
                <a:solidFill>
                  <a:srgbClr val="FFFFFF"/>
                </a:solidFill>
                <a:latin typeface="微软雅黑" panose="020B0503020204020204" pitchFamily="34" charset="-122"/>
                <a:ea typeface="微软雅黑" panose="020B0503020204020204" pitchFamily="34" charset="-122"/>
              </a:rPr>
              <a:t>交通卡刷卡数据生成</a:t>
            </a:r>
            <a:r>
              <a:rPr lang="en-US" altLang="zh-CN" sz="1400" b="1" dirty="0" smtClean="0">
                <a:solidFill>
                  <a:srgbClr val="FFFFFF"/>
                </a:solidFill>
                <a:latin typeface="微软雅黑" panose="020B0503020204020204" pitchFamily="34" charset="-122"/>
                <a:ea typeface="微软雅黑" panose="020B0503020204020204" pitchFamily="34" charset="-122"/>
              </a:rPr>
              <a:t>OD</a:t>
            </a:r>
            <a:endParaRPr lang="en-US" sz="14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911137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05"/>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 calcmode="lin" valueType="num">
                                      <p:cBhvr>
                                        <p:cTn id="9" dur="500" fill="hold"/>
                                        <p:tgtEl>
                                          <p:spTgt spid="7"/>
                                        </p:tgtEl>
                                        <p:attrNameLst>
                                          <p:attrName>ppt_x</p:attrName>
                                        </p:attrNameLst>
                                      </p:cBhvr>
                                      <p:tavLst>
                                        <p:tav tm="0">
                                          <p:val>
                                            <p:strVal val="#ppt_x-.2"/>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场景模拟</a:t>
            </a:r>
            <a:endParaRPr lang="zh-CN" altLang="en-US" b="1" dirty="0">
              <a:solidFill>
                <a:srgbClr val="0070C0"/>
              </a:solidFill>
            </a:endParaRPr>
          </a:p>
        </p:txBody>
      </p:sp>
      <p:sp>
        <p:nvSpPr>
          <p:cNvPr id="2" name="Rectangle 1"/>
          <p:cNvSpPr/>
          <p:nvPr/>
        </p:nvSpPr>
        <p:spPr>
          <a:xfrm>
            <a:off x="-1" y="843558"/>
            <a:ext cx="8316417" cy="324036"/>
          </a:xfrm>
          <a:prstGeom prst="rect">
            <a:avLst/>
          </a:prstGeom>
          <a:solidFill>
            <a:srgbClr val="0070C0"/>
          </a:solidFill>
        </p:spPr>
        <p:txBody>
          <a:bodyPr wrap="square" tIns="36000" bIns="36000" anchor="ctr">
            <a:noAutofit/>
          </a:bodyPr>
          <a:lstStyle/>
          <a:p>
            <a:r>
              <a:rPr lang="en-US" altLang="zh-CN" sz="1600" b="1" dirty="0" smtClean="0">
                <a:solidFill>
                  <a:schemeClr val="bg1"/>
                </a:solidFill>
              </a:rPr>
              <a:t>2.1</a:t>
            </a:r>
            <a:r>
              <a:rPr lang="zh-CN" altLang="en-US" sz="1600" b="1" dirty="0" smtClean="0">
                <a:solidFill>
                  <a:schemeClr val="bg1"/>
                </a:solidFill>
              </a:rPr>
              <a:t>、生成方案</a:t>
            </a:r>
            <a:r>
              <a:rPr lang="en-US" altLang="zh-CN" sz="1600" b="1" dirty="0" smtClean="0">
                <a:solidFill>
                  <a:schemeClr val="bg1"/>
                </a:solidFill>
              </a:rPr>
              <a:t>——</a:t>
            </a:r>
            <a:r>
              <a:rPr lang="zh-CN" altLang="en-US" sz="1600" b="1" dirty="0" smtClean="0">
                <a:solidFill>
                  <a:schemeClr val="bg1"/>
                </a:solidFill>
              </a:rPr>
              <a:t>路线设计</a:t>
            </a:r>
            <a:endParaRPr lang="en-US" altLang="zh-CN" sz="1600" b="1" dirty="0">
              <a:solidFill>
                <a:schemeClr val="bg1"/>
              </a:solidFill>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000" y="1457168"/>
            <a:ext cx="1838493" cy="156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
          <p:cNvSpPr/>
          <p:nvPr/>
        </p:nvSpPr>
        <p:spPr>
          <a:xfrm>
            <a:off x="434205" y="4167407"/>
            <a:ext cx="7866416" cy="7560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396" tIns="45697" rIns="91396" bIns="45697" rtlCol="0" anchor="ctr"/>
          <a:lstStyle/>
          <a:p>
            <a:pPr marL="285750" indent="-285750">
              <a:buFont typeface="Arial" panose="020B0604020202020204" pitchFamily="34" charset="0"/>
              <a:buChar char="•"/>
            </a:pPr>
            <a:r>
              <a:rPr lang="zh-CN" altLang="en-US" sz="1400" b="1" dirty="0" smtClean="0">
                <a:latin typeface="Arial" pitchFamily="34" charset="0"/>
                <a:cs typeface="Arial" pitchFamily="34" charset="0"/>
              </a:rPr>
              <a:t>分析实时客流与当前故障线路调度模式</a:t>
            </a:r>
            <a:endParaRPr lang="en-US" altLang="zh-CN" sz="1400" b="1" dirty="0">
              <a:latin typeface="Arial" pitchFamily="34" charset="0"/>
              <a:cs typeface="Arial" pitchFamily="34" charset="0"/>
            </a:endParaRPr>
          </a:p>
          <a:p>
            <a:pPr marL="285750" indent="-285750">
              <a:buFont typeface="Arial" panose="020B0604020202020204" pitchFamily="34" charset="0"/>
              <a:buChar char="•"/>
            </a:pPr>
            <a:r>
              <a:rPr lang="zh-CN" altLang="en-US" sz="1400" b="1" dirty="0" smtClean="0">
                <a:latin typeface="Arial" pitchFamily="34" charset="0"/>
                <a:cs typeface="Arial" pitchFamily="34" charset="0"/>
              </a:rPr>
              <a:t>确认需要调配的车辆数量与可用的接驳线路终点站</a:t>
            </a:r>
            <a:endParaRPr lang="en-US" altLang="zh-CN" sz="1400" b="1" dirty="0">
              <a:latin typeface="Arial" pitchFamily="34" charset="0"/>
              <a:cs typeface="Arial" pitchFamily="34" charset="0"/>
            </a:endParaRPr>
          </a:p>
          <a:p>
            <a:pPr marL="285750" indent="-285750">
              <a:buFont typeface="Arial" panose="020B0604020202020204" pitchFamily="34" charset="0"/>
              <a:buChar char="•"/>
            </a:pPr>
            <a:r>
              <a:rPr lang="zh-CN" altLang="en-US" sz="1400" b="1" dirty="0" smtClean="0">
                <a:latin typeface="Arial" pitchFamily="34" charset="0"/>
                <a:cs typeface="Arial" pitchFamily="34" charset="0"/>
              </a:rPr>
              <a:t>为出车数量与接驳线路路线提供依据</a:t>
            </a:r>
            <a:endParaRPr lang="en-US" altLang="en-US" sz="1400" b="1" dirty="0">
              <a:latin typeface="Arial" pitchFamily="34" charset="0"/>
              <a:cs typeface="Arial" pitchFamily="34" charset="0"/>
            </a:endParaRPr>
          </a:p>
        </p:txBody>
      </p:sp>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9537" y="1563638"/>
            <a:ext cx="2636879" cy="2523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43092" y="2112059"/>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67624" y="1680998"/>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81786" y="1862653"/>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14627" y="2554871"/>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8518" y="2683459"/>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6806978" y="3197553"/>
            <a:ext cx="1441420" cy="523220"/>
          </a:xfrm>
          <a:prstGeom prst="rect">
            <a:avLst/>
          </a:prstGeom>
          <a:noFill/>
        </p:spPr>
        <p:txBody>
          <a:bodyPr wrap="none" rtlCol="0">
            <a:spAutoFit/>
          </a:bodyPr>
          <a:lstStyle/>
          <a:p>
            <a:r>
              <a:rPr lang="zh-CN" altLang="en-US" sz="1400" b="1" dirty="0">
                <a:solidFill>
                  <a:srgbClr val="FF0000"/>
                </a:solidFill>
              </a:rPr>
              <a:t>莘</a:t>
            </a:r>
            <a:r>
              <a:rPr lang="zh-CN" altLang="en-US" sz="1400" b="1" dirty="0" smtClean="0">
                <a:solidFill>
                  <a:srgbClr val="FF0000"/>
                </a:solidFill>
              </a:rPr>
              <a:t>庄→锦江乐园</a:t>
            </a:r>
            <a:endParaRPr lang="en-US" altLang="zh-CN" sz="1400" b="1" dirty="0" smtClean="0">
              <a:solidFill>
                <a:srgbClr val="FF0000"/>
              </a:solidFill>
            </a:endParaRPr>
          </a:p>
          <a:p>
            <a:r>
              <a:rPr lang="en-US" altLang="zh-CN" sz="1400" b="1" dirty="0">
                <a:solidFill>
                  <a:srgbClr val="FF0000"/>
                </a:solidFill>
              </a:rPr>
              <a:t> </a:t>
            </a:r>
            <a:r>
              <a:rPr lang="en-US" altLang="zh-CN" sz="1400" b="1" dirty="0" smtClean="0">
                <a:solidFill>
                  <a:srgbClr val="FF0000"/>
                </a:solidFill>
              </a:rPr>
              <a:t>       </a:t>
            </a:r>
            <a:r>
              <a:rPr lang="zh-CN" altLang="en-US" sz="1400" b="1" dirty="0" smtClean="0">
                <a:solidFill>
                  <a:srgbClr val="FF0000"/>
                </a:solidFill>
              </a:rPr>
              <a:t>停运</a:t>
            </a:r>
            <a:endParaRPr lang="zh-CN" altLang="en-US" sz="1400" b="1" dirty="0">
              <a:solidFill>
                <a:srgbClr val="FF0000"/>
              </a:solidFill>
            </a:endParaRPr>
          </a:p>
        </p:txBody>
      </p:sp>
      <p:sp>
        <p:nvSpPr>
          <p:cNvPr id="21" name="椭圆 6"/>
          <p:cNvSpPr/>
          <p:nvPr/>
        </p:nvSpPr>
        <p:spPr>
          <a:xfrm>
            <a:off x="6157052" y="3471227"/>
            <a:ext cx="521869" cy="5018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51545" y="2899116"/>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4940" y="3651870"/>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椭圆 40"/>
          <p:cNvSpPr/>
          <p:nvPr/>
        </p:nvSpPr>
        <p:spPr>
          <a:xfrm>
            <a:off x="6556970" y="3217637"/>
            <a:ext cx="221507" cy="22039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42"/>
          <p:cNvSpPr/>
          <p:nvPr/>
        </p:nvSpPr>
        <p:spPr>
          <a:xfrm>
            <a:off x="6821057" y="2858356"/>
            <a:ext cx="304483" cy="2749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14627" y="3263540"/>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09004" y="2931526"/>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椭圆 43"/>
          <p:cNvSpPr/>
          <p:nvPr/>
        </p:nvSpPr>
        <p:spPr>
          <a:xfrm>
            <a:off x="7151088" y="2407862"/>
            <a:ext cx="304483" cy="30135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9036" y="2507458"/>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Rectangle 32"/>
          <p:cNvSpPr/>
          <p:nvPr/>
        </p:nvSpPr>
        <p:spPr>
          <a:xfrm>
            <a:off x="2074949" y="1563638"/>
            <a:ext cx="3456384" cy="2523576"/>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50000"/>
                    <a:lumOff val="50000"/>
                  </a:schemeClr>
                </a:solidFill>
              </a:rPr>
              <a:t>计算逻辑</a:t>
            </a:r>
            <a:endParaRPr lang="zh-CN" altLang="en-US" dirty="0">
              <a:solidFill>
                <a:schemeClr val="tx1">
                  <a:lumMod val="50000"/>
                  <a:lumOff val="50000"/>
                </a:schemeClr>
              </a:solidFill>
            </a:endParaRPr>
          </a:p>
        </p:txBody>
      </p:sp>
    </p:spTree>
    <p:extLst>
      <p:ext uri="{BB962C8B-B14F-4D97-AF65-F5344CB8AC3E}">
        <p14:creationId xmlns:p14="http://schemas.microsoft.com/office/powerpoint/2010/main" val="344861164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05"/>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 calcmode="lin" valueType="num">
                                      <p:cBhvr>
                                        <p:cTn id="9" dur="500" fill="hold"/>
                                        <p:tgtEl>
                                          <p:spTgt spid="7"/>
                                        </p:tgtEl>
                                        <p:attrNameLst>
                                          <p:attrName>ppt_x</p:attrName>
                                        </p:attrNameLst>
                                      </p:cBhvr>
                                      <p:tavLst>
                                        <p:tav tm="0">
                                          <p:val>
                                            <p:strVal val="#ppt_x-.2"/>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场景模拟</a:t>
            </a:r>
            <a:endParaRPr lang="zh-CN" altLang="en-US" b="1" dirty="0">
              <a:solidFill>
                <a:srgbClr val="0070C0"/>
              </a:solidFill>
            </a:endParaRPr>
          </a:p>
        </p:txBody>
      </p:sp>
      <p:sp>
        <p:nvSpPr>
          <p:cNvPr id="2" name="Rectangle 1"/>
          <p:cNvSpPr/>
          <p:nvPr/>
        </p:nvSpPr>
        <p:spPr>
          <a:xfrm>
            <a:off x="-1" y="843558"/>
            <a:ext cx="8316417" cy="324036"/>
          </a:xfrm>
          <a:prstGeom prst="rect">
            <a:avLst/>
          </a:prstGeom>
          <a:solidFill>
            <a:srgbClr val="0070C0"/>
          </a:solidFill>
        </p:spPr>
        <p:txBody>
          <a:bodyPr wrap="square" tIns="36000" bIns="36000" anchor="ctr">
            <a:noAutofit/>
          </a:bodyPr>
          <a:lstStyle/>
          <a:p>
            <a:r>
              <a:rPr lang="en-US" altLang="zh-CN" sz="1600" b="1" dirty="0" smtClean="0">
                <a:solidFill>
                  <a:schemeClr val="bg1"/>
                </a:solidFill>
              </a:rPr>
              <a:t>2.1</a:t>
            </a:r>
            <a:r>
              <a:rPr lang="zh-CN" altLang="en-US" sz="1600" b="1" dirty="0" smtClean="0">
                <a:solidFill>
                  <a:schemeClr val="bg1"/>
                </a:solidFill>
              </a:rPr>
              <a:t>、生成方案</a:t>
            </a:r>
            <a:r>
              <a:rPr lang="en-US" altLang="zh-CN" sz="1600" b="1" dirty="0" smtClean="0">
                <a:solidFill>
                  <a:schemeClr val="bg1"/>
                </a:solidFill>
              </a:rPr>
              <a:t>——</a:t>
            </a:r>
            <a:r>
              <a:rPr lang="zh-CN" altLang="en-US" sz="1600" b="1" dirty="0" smtClean="0">
                <a:solidFill>
                  <a:schemeClr val="bg1"/>
                </a:solidFill>
              </a:rPr>
              <a:t>路线设计</a:t>
            </a:r>
            <a:endParaRPr lang="en-US" altLang="zh-CN" sz="1600" b="1" dirty="0">
              <a:solidFill>
                <a:schemeClr val="bg1"/>
              </a:solidFill>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000" y="1457168"/>
            <a:ext cx="1838493" cy="156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
          <p:cNvSpPr/>
          <p:nvPr/>
        </p:nvSpPr>
        <p:spPr>
          <a:xfrm>
            <a:off x="434205" y="4167407"/>
            <a:ext cx="7866416" cy="7560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396" tIns="45697" rIns="91396" bIns="45697" rtlCol="0" anchor="ctr"/>
          <a:lstStyle/>
          <a:p>
            <a:pPr marL="285750" indent="-285750">
              <a:buFont typeface="Arial" panose="020B0604020202020204" pitchFamily="34" charset="0"/>
              <a:buChar char="•"/>
            </a:pPr>
            <a:r>
              <a:rPr lang="zh-CN" altLang="en-US" sz="1400" b="1" dirty="0" smtClean="0">
                <a:latin typeface="Arial" pitchFamily="34" charset="0"/>
                <a:cs typeface="Arial" pitchFamily="34" charset="0"/>
              </a:rPr>
              <a:t>分析实时客流与当前故障线路调度模式</a:t>
            </a:r>
            <a:endParaRPr lang="en-US" altLang="zh-CN" sz="1400" b="1" dirty="0">
              <a:latin typeface="Arial" pitchFamily="34" charset="0"/>
              <a:cs typeface="Arial" pitchFamily="34" charset="0"/>
            </a:endParaRPr>
          </a:p>
          <a:p>
            <a:pPr marL="285750" indent="-285750">
              <a:buFont typeface="Arial" panose="020B0604020202020204" pitchFamily="34" charset="0"/>
              <a:buChar char="•"/>
            </a:pPr>
            <a:r>
              <a:rPr lang="zh-CN" altLang="en-US" sz="1400" b="1" dirty="0" smtClean="0">
                <a:latin typeface="Arial" pitchFamily="34" charset="0"/>
                <a:cs typeface="Arial" pitchFamily="34" charset="0"/>
              </a:rPr>
              <a:t>确认需要调配的车辆数量与可用的接驳线路终点站</a:t>
            </a:r>
            <a:endParaRPr lang="en-US" altLang="zh-CN" sz="1400" b="1" dirty="0">
              <a:latin typeface="Arial" pitchFamily="34" charset="0"/>
              <a:cs typeface="Arial" pitchFamily="34" charset="0"/>
            </a:endParaRPr>
          </a:p>
          <a:p>
            <a:pPr marL="285750" indent="-285750">
              <a:buFont typeface="Arial" panose="020B0604020202020204" pitchFamily="34" charset="0"/>
              <a:buChar char="•"/>
            </a:pPr>
            <a:r>
              <a:rPr lang="zh-CN" altLang="en-US" sz="1400" b="1" dirty="0" smtClean="0">
                <a:latin typeface="Arial" pitchFamily="34" charset="0"/>
                <a:cs typeface="Arial" pitchFamily="34" charset="0"/>
              </a:rPr>
              <a:t>为出车数量与接驳线路路线提供依据</a:t>
            </a:r>
            <a:endParaRPr lang="en-US" altLang="en-US" sz="1400" b="1" dirty="0">
              <a:latin typeface="Arial" pitchFamily="34" charset="0"/>
              <a:cs typeface="Arial" pitchFamily="34" charset="0"/>
            </a:endParaRPr>
          </a:p>
        </p:txBody>
      </p:sp>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9537" y="1563638"/>
            <a:ext cx="2636879" cy="2523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43092" y="2112059"/>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67624" y="1680998"/>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81786" y="1862653"/>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14627" y="2554871"/>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8518" y="2683459"/>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6806978" y="3197553"/>
            <a:ext cx="1441420" cy="523220"/>
          </a:xfrm>
          <a:prstGeom prst="rect">
            <a:avLst/>
          </a:prstGeom>
          <a:noFill/>
        </p:spPr>
        <p:txBody>
          <a:bodyPr wrap="none" rtlCol="0">
            <a:spAutoFit/>
          </a:bodyPr>
          <a:lstStyle/>
          <a:p>
            <a:r>
              <a:rPr lang="zh-CN" altLang="en-US" sz="1400" b="1" dirty="0">
                <a:solidFill>
                  <a:srgbClr val="FF0000"/>
                </a:solidFill>
              </a:rPr>
              <a:t>莘</a:t>
            </a:r>
            <a:r>
              <a:rPr lang="zh-CN" altLang="en-US" sz="1400" b="1" dirty="0" smtClean="0">
                <a:solidFill>
                  <a:srgbClr val="FF0000"/>
                </a:solidFill>
              </a:rPr>
              <a:t>庄→锦江乐园</a:t>
            </a:r>
            <a:endParaRPr lang="en-US" altLang="zh-CN" sz="1400" b="1" dirty="0" smtClean="0">
              <a:solidFill>
                <a:srgbClr val="FF0000"/>
              </a:solidFill>
            </a:endParaRPr>
          </a:p>
          <a:p>
            <a:r>
              <a:rPr lang="en-US" altLang="zh-CN" sz="1400" b="1" dirty="0">
                <a:solidFill>
                  <a:srgbClr val="FF0000"/>
                </a:solidFill>
              </a:rPr>
              <a:t> </a:t>
            </a:r>
            <a:r>
              <a:rPr lang="en-US" altLang="zh-CN" sz="1400" b="1" dirty="0" smtClean="0">
                <a:solidFill>
                  <a:srgbClr val="FF0000"/>
                </a:solidFill>
              </a:rPr>
              <a:t>       </a:t>
            </a:r>
            <a:r>
              <a:rPr lang="zh-CN" altLang="en-US" sz="1400" b="1" dirty="0" smtClean="0">
                <a:solidFill>
                  <a:srgbClr val="FF0000"/>
                </a:solidFill>
              </a:rPr>
              <a:t>停运</a:t>
            </a:r>
            <a:endParaRPr lang="zh-CN" altLang="en-US" sz="1400" b="1" dirty="0">
              <a:solidFill>
                <a:srgbClr val="FF0000"/>
              </a:solidFill>
            </a:endParaRPr>
          </a:p>
        </p:txBody>
      </p:sp>
      <p:sp>
        <p:nvSpPr>
          <p:cNvPr id="21" name="椭圆 6"/>
          <p:cNvSpPr/>
          <p:nvPr/>
        </p:nvSpPr>
        <p:spPr>
          <a:xfrm>
            <a:off x="6157052" y="3471227"/>
            <a:ext cx="521869" cy="5018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51545" y="2899116"/>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4940" y="3651870"/>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椭圆 40"/>
          <p:cNvSpPr/>
          <p:nvPr/>
        </p:nvSpPr>
        <p:spPr>
          <a:xfrm>
            <a:off x="6556970" y="3217637"/>
            <a:ext cx="221507" cy="22039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42"/>
          <p:cNvSpPr/>
          <p:nvPr/>
        </p:nvSpPr>
        <p:spPr>
          <a:xfrm>
            <a:off x="6821057" y="2858356"/>
            <a:ext cx="304483" cy="2749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14627" y="3263540"/>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09004" y="2931526"/>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椭圆 43"/>
          <p:cNvSpPr/>
          <p:nvPr/>
        </p:nvSpPr>
        <p:spPr>
          <a:xfrm>
            <a:off x="7151088" y="2407862"/>
            <a:ext cx="304483" cy="30135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9036" y="2507458"/>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Rectangle 32"/>
          <p:cNvSpPr/>
          <p:nvPr/>
        </p:nvSpPr>
        <p:spPr>
          <a:xfrm>
            <a:off x="2074949" y="1563638"/>
            <a:ext cx="3456384" cy="2523576"/>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50000"/>
                    <a:lumOff val="50000"/>
                  </a:schemeClr>
                </a:solidFill>
              </a:rPr>
              <a:t>方案生成</a:t>
            </a:r>
            <a:endParaRPr lang="zh-CN" altLang="en-US" dirty="0">
              <a:solidFill>
                <a:schemeClr val="tx1">
                  <a:lumMod val="50000"/>
                  <a:lumOff val="50000"/>
                </a:schemeClr>
              </a:solidFill>
            </a:endParaRPr>
          </a:p>
        </p:txBody>
      </p:sp>
      <p:sp>
        <p:nvSpPr>
          <p:cNvPr id="34" name="Rectangle 33"/>
          <p:cNvSpPr/>
          <p:nvPr/>
        </p:nvSpPr>
        <p:spPr>
          <a:xfrm>
            <a:off x="4294201" y="-452586"/>
            <a:ext cx="4968552" cy="2016200"/>
          </a:xfrm>
          <a:prstGeom prst="rect">
            <a:avLst/>
          </a:prstGeom>
          <a:solidFill>
            <a:srgbClr val="92D400"/>
          </a:solidFill>
        </p:spPr>
        <p:txBody>
          <a:bodyPr wrap="square" tIns="36000" bIns="36000" anchor="ctr">
            <a:noAutofit/>
          </a:bodyPr>
          <a:lstStyle/>
          <a:p>
            <a:r>
              <a:rPr lang="zh-CN" altLang="en-US" sz="1400" b="1" dirty="0" smtClean="0">
                <a:solidFill>
                  <a:schemeClr val="bg2"/>
                </a:solidFill>
                <a:latin typeface="微软雅黑" pitchFamily="34" charset="-122"/>
              </a:rPr>
              <a:t>假设</a:t>
            </a:r>
            <a:r>
              <a:rPr lang="en-US" altLang="zh-CN" sz="1400" b="1" dirty="0" smtClean="0">
                <a:solidFill>
                  <a:schemeClr val="bg2"/>
                </a:solidFill>
                <a:latin typeface="微软雅黑" pitchFamily="34" charset="-122"/>
              </a:rPr>
              <a:t>2016</a:t>
            </a:r>
            <a:r>
              <a:rPr lang="zh-CN" altLang="en-US" sz="1400" b="1" dirty="0" smtClean="0">
                <a:solidFill>
                  <a:schemeClr val="bg2"/>
                </a:solidFill>
                <a:latin typeface="微软雅黑" pitchFamily="34" charset="-122"/>
              </a:rPr>
              <a:t>年</a:t>
            </a:r>
            <a:r>
              <a:rPr lang="en-US" altLang="zh-CN" sz="1400" b="1" dirty="0" smtClean="0">
                <a:solidFill>
                  <a:schemeClr val="bg2"/>
                </a:solidFill>
                <a:latin typeface="微软雅黑" pitchFamily="34" charset="-122"/>
              </a:rPr>
              <a:t>1</a:t>
            </a:r>
            <a:r>
              <a:rPr lang="zh-CN" altLang="en-US" sz="1400" b="1" dirty="0" smtClean="0">
                <a:solidFill>
                  <a:schemeClr val="bg2"/>
                </a:solidFill>
                <a:latin typeface="微软雅黑" pitchFamily="34" charset="-122"/>
              </a:rPr>
              <a:t>月</a:t>
            </a:r>
            <a:r>
              <a:rPr lang="en-US" altLang="zh-CN" sz="1400" b="1" dirty="0" smtClean="0">
                <a:solidFill>
                  <a:schemeClr val="bg2"/>
                </a:solidFill>
                <a:latin typeface="微软雅黑" pitchFamily="34" charset="-122"/>
              </a:rPr>
              <a:t>1</a:t>
            </a:r>
            <a:r>
              <a:rPr lang="zh-CN" altLang="en-US" sz="1400" b="1" dirty="0" smtClean="0">
                <a:solidFill>
                  <a:schemeClr val="bg2"/>
                </a:solidFill>
                <a:latin typeface="微软雅黑" pitchFamily="34" charset="-122"/>
              </a:rPr>
              <a:t>日</a:t>
            </a:r>
            <a:r>
              <a:rPr lang="en-US" altLang="zh-CN" sz="1400" b="1" dirty="0" smtClean="0">
                <a:solidFill>
                  <a:schemeClr val="bg2"/>
                </a:solidFill>
                <a:latin typeface="微软雅黑" pitchFamily="34" charset="-122"/>
              </a:rPr>
              <a:t>1</a:t>
            </a:r>
            <a:r>
              <a:rPr lang="zh-CN" altLang="en-US" sz="1400" b="1" dirty="0" smtClean="0">
                <a:solidFill>
                  <a:schemeClr val="bg2"/>
                </a:solidFill>
                <a:latin typeface="微软雅黑" pitchFamily="34" charset="-122"/>
              </a:rPr>
              <a:t>号线上行（莘庄→富锦路），莘庄至锦江乐园发生故障，获取交路运行模式，通过动态数据获分析受影响乘客数量：</a:t>
            </a:r>
            <a:endParaRPr lang="en-US" altLang="zh-CN" sz="1400" b="1" dirty="0" smtClean="0">
              <a:solidFill>
                <a:schemeClr val="bg2"/>
              </a:solidFill>
              <a:latin typeface="微软雅黑" pitchFamily="34" charset="-122"/>
            </a:endParaRPr>
          </a:p>
          <a:p>
            <a:r>
              <a:rPr lang="en-US" altLang="zh-CN" sz="1400" b="1" dirty="0">
                <a:solidFill>
                  <a:srgbClr val="002776"/>
                </a:solidFill>
                <a:latin typeface="微软雅黑" pitchFamily="34" charset="-122"/>
              </a:rPr>
              <a:t>1</a:t>
            </a:r>
            <a:r>
              <a:rPr lang="zh-CN" altLang="en-US" sz="1400" b="1" dirty="0" smtClean="0">
                <a:solidFill>
                  <a:srgbClr val="002776"/>
                </a:solidFill>
                <a:latin typeface="微软雅黑" pitchFamily="34" charset="-122"/>
              </a:rPr>
              <a:t>、</a:t>
            </a:r>
            <a:r>
              <a:rPr lang="en-US" altLang="zh-CN" sz="1400" b="1" dirty="0" smtClean="0">
                <a:solidFill>
                  <a:srgbClr val="002776"/>
                </a:solidFill>
                <a:latin typeface="微软雅黑" pitchFamily="34" charset="-122"/>
              </a:rPr>
              <a:t>1</a:t>
            </a:r>
            <a:r>
              <a:rPr lang="zh-CN" altLang="en-US" sz="1400" b="1" dirty="0" smtClean="0">
                <a:solidFill>
                  <a:srgbClr val="002776"/>
                </a:solidFill>
                <a:latin typeface="微软雅黑" pitchFamily="34" charset="-122"/>
              </a:rPr>
              <a:t>号线目前采取上海南站</a:t>
            </a:r>
            <a:r>
              <a:rPr lang="en-US" altLang="zh-CN" sz="1400" b="1" dirty="0" smtClean="0">
                <a:solidFill>
                  <a:srgbClr val="002776"/>
                </a:solidFill>
                <a:latin typeface="微软雅黑" pitchFamily="34" charset="-122"/>
              </a:rPr>
              <a:t>-</a:t>
            </a:r>
            <a:r>
              <a:rPr lang="zh-CN" altLang="en-US" sz="1400" b="1" dirty="0" smtClean="0">
                <a:solidFill>
                  <a:srgbClr val="002776"/>
                </a:solidFill>
                <a:latin typeface="微软雅黑" pitchFamily="34" charset="-122"/>
              </a:rPr>
              <a:t>富锦路交路运营</a:t>
            </a:r>
            <a:endParaRPr lang="en-US" altLang="zh-CN" sz="1400" b="1" dirty="0" smtClean="0">
              <a:solidFill>
                <a:srgbClr val="002776"/>
              </a:solidFill>
              <a:latin typeface="微软雅黑" pitchFamily="34" charset="-122"/>
            </a:endParaRPr>
          </a:p>
          <a:p>
            <a:r>
              <a:rPr lang="en-US" altLang="zh-CN" sz="1400" b="1" dirty="0" smtClean="0">
                <a:solidFill>
                  <a:srgbClr val="002776"/>
                </a:solidFill>
                <a:latin typeface="微软雅黑" pitchFamily="34" charset="-122"/>
              </a:rPr>
              <a:t>2</a:t>
            </a:r>
            <a:r>
              <a:rPr lang="zh-CN" altLang="en-US" sz="1400" b="1" dirty="0" smtClean="0">
                <a:solidFill>
                  <a:srgbClr val="002776"/>
                </a:solidFill>
                <a:latin typeface="微软雅黑" pitchFamily="34" charset="-122"/>
              </a:rPr>
              <a:t>、目前莘庄</a:t>
            </a:r>
            <a:r>
              <a:rPr lang="en-US" altLang="zh-CN" sz="1400" b="1" dirty="0" smtClean="0">
                <a:solidFill>
                  <a:srgbClr val="002776"/>
                </a:solidFill>
                <a:latin typeface="微软雅黑" pitchFamily="34" charset="-122"/>
              </a:rPr>
              <a:t>-</a:t>
            </a:r>
            <a:r>
              <a:rPr lang="zh-CN" altLang="en-US" sz="1400" b="1" dirty="0" smtClean="0">
                <a:solidFill>
                  <a:srgbClr val="002776"/>
                </a:solidFill>
                <a:latin typeface="微软雅黑" pitchFamily="34" charset="-122"/>
              </a:rPr>
              <a:t>锦江乐园运力</a:t>
            </a:r>
            <a:r>
              <a:rPr lang="zh-CN" altLang="en-US" sz="1400" b="1" dirty="0">
                <a:solidFill>
                  <a:srgbClr val="002776"/>
                </a:solidFill>
                <a:latin typeface="微软雅黑" pitchFamily="34" charset="-122"/>
              </a:rPr>
              <a:t>缺口需</a:t>
            </a:r>
            <a:r>
              <a:rPr lang="en-US" altLang="zh-CN" sz="1400" b="1" dirty="0">
                <a:solidFill>
                  <a:srgbClr val="002776"/>
                </a:solidFill>
                <a:latin typeface="微软雅黑" pitchFamily="34" charset="-122"/>
              </a:rPr>
              <a:t>100</a:t>
            </a:r>
            <a:r>
              <a:rPr lang="zh-CN" altLang="en-US" sz="1400" b="1" dirty="0">
                <a:solidFill>
                  <a:srgbClr val="002776"/>
                </a:solidFill>
                <a:latin typeface="微软雅黑" pitchFamily="34" charset="-122"/>
              </a:rPr>
              <a:t>班次公交车辆辅助</a:t>
            </a:r>
            <a:r>
              <a:rPr lang="zh-CN" altLang="en-US" sz="1400" b="1" dirty="0" smtClean="0">
                <a:solidFill>
                  <a:srgbClr val="002776"/>
                </a:solidFill>
                <a:latin typeface="微软雅黑" pitchFamily="34" charset="-122"/>
              </a:rPr>
              <a:t>运输（图中圆圈大小代表该站受影响人数）</a:t>
            </a:r>
            <a:r>
              <a:rPr lang="en-US" altLang="zh-CN" sz="1400" b="1" dirty="0" smtClean="0">
                <a:solidFill>
                  <a:srgbClr val="002776"/>
                </a:solidFill>
                <a:latin typeface="微软雅黑" pitchFamily="34" charset="-122"/>
              </a:rPr>
              <a:t/>
            </a:r>
            <a:br>
              <a:rPr lang="en-US" altLang="zh-CN" sz="1400" b="1" dirty="0" smtClean="0">
                <a:solidFill>
                  <a:srgbClr val="002776"/>
                </a:solidFill>
                <a:latin typeface="微软雅黑" pitchFamily="34" charset="-122"/>
              </a:rPr>
            </a:br>
            <a:r>
              <a:rPr lang="zh-CN" altLang="en-US" sz="1400" b="1" dirty="0" smtClean="0">
                <a:solidFill>
                  <a:schemeClr val="bg1"/>
                </a:solidFill>
                <a:latin typeface="微软雅黑" pitchFamily="34" charset="-122"/>
              </a:rPr>
              <a:t>方案：选择上海南站作为接驳线路的备选终点之一，按照各站客流积压量配置班次各站接驳公交班次配置之和应达到</a:t>
            </a:r>
            <a:r>
              <a:rPr lang="en-US" altLang="zh-CN" sz="1400" b="1" dirty="0" smtClean="0">
                <a:solidFill>
                  <a:schemeClr val="bg1"/>
                </a:solidFill>
                <a:latin typeface="微软雅黑" pitchFamily="34" charset="-122"/>
              </a:rPr>
              <a:t>100</a:t>
            </a:r>
            <a:r>
              <a:rPr lang="zh-CN" altLang="en-US" sz="1400" b="1" dirty="0" smtClean="0">
                <a:solidFill>
                  <a:schemeClr val="bg1"/>
                </a:solidFill>
                <a:latin typeface="微软雅黑" pitchFamily="34" charset="-122"/>
              </a:rPr>
              <a:t>班次。</a:t>
            </a:r>
            <a:endParaRPr lang="zh-CN" altLang="en-US" sz="1400" b="1" dirty="0">
              <a:solidFill>
                <a:schemeClr val="bg1"/>
              </a:solidFill>
              <a:latin typeface="微软雅黑" pitchFamily="34" charset="-122"/>
            </a:endParaRPr>
          </a:p>
        </p:txBody>
      </p:sp>
      <p:cxnSp>
        <p:nvCxnSpPr>
          <p:cNvPr id="4" name="Straight Arrow Connector 3"/>
          <p:cNvCxnSpPr/>
          <p:nvPr/>
        </p:nvCxnSpPr>
        <p:spPr>
          <a:xfrm flipH="1">
            <a:off x="4211960" y="1367251"/>
            <a:ext cx="800692" cy="1040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87421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05"/>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 calcmode="lin" valueType="num">
                                      <p:cBhvr>
                                        <p:cTn id="9" dur="500" fill="hold"/>
                                        <p:tgtEl>
                                          <p:spTgt spid="7"/>
                                        </p:tgtEl>
                                        <p:attrNameLst>
                                          <p:attrName>ppt_x</p:attrName>
                                        </p:attrNameLst>
                                      </p:cBhvr>
                                      <p:tavLst>
                                        <p:tav tm="0">
                                          <p:val>
                                            <p:strVal val="#ppt_x-.2"/>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场景模拟</a:t>
            </a:r>
            <a:endParaRPr lang="zh-CN" altLang="en-US" b="1" dirty="0">
              <a:solidFill>
                <a:srgbClr val="0070C0"/>
              </a:solidFill>
            </a:endParaRPr>
          </a:p>
        </p:txBody>
      </p:sp>
      <p:sp>
        <p:nvSpPr>
          <p:cNvPr id="2" name="Rectangle 1"/>
          <p:cNvSpPr/>
          <p:nvPr/>
        </p:nvSpPr>
        <p:spPr>
          <a:xfrm>
            <a:off x="-1" y="843558"/>
            <a:ext cx="8316417" cy="324036"/>
          </a:xfrm>
          <a:prstGeom prst="rect">
            <a:avLst/>
          </a:prstGeom>
          <a:solidFill>
            <a:srgbClr val="0070C0"/>
          </a:solidFill>
        </p:spPr>
        <p:txBody>
          <a:bodyPr wrap="square" tIns="36000" bIns="36000" anchor="ctr">
            <a:noAutofit/>
          </a:bodyPr>
          <a:lstStyle/>
          <a:p>
            <a:r>
              <a:rPr lang="en-US" altLang="zh-CN" sz="1600" b="1" dirty="0" smtClean="0">
                <a:solidFill>
                  <a:schemeClr val="bg1"/>
                </a:solidFill>
              </a:rPr>
              <a:t>2.2</a:t>
            </a:r>
            <a:r>
              <a:rPr lang="zh-CN" altLang="en-US" sz="1600" b="1" dirty="0" smtClean="0">
                <a:solidFill>
                  <a:schemeClr val="bg1"/>
                </a:solidFill>
              </a:rPr>
              <a:t>、生成方案</a:t>
            </a:r>
            <a:r>
              <a:rPr lang="en-US" altLang="zh-CN" sz="1600" b="1" dirty="0" smtClean="0">
                <a:solidFill>
                  <a:schemeClr val="bg1"/>
                </a:solidFill>
              </a:rPr>
              <a:t>——</a:t>
            </a:r>
            <a:r>
              <a:rPr lang="zh-CN" altLang="en-US" sz="1600" b="1" dirty="0" smtClean="0">
                <a:solidFill>
                  <a:schemeClr val="bg1"/>
                </a:solidFill>
              </a:rPr>
              <a:t>公交调配计划</a:t>
            </a:r>
            <a:endParaRPr lang="en-US" altLang="zh-CN" sz="1600" b="1" dirty="0">
              <a:solidFill>
                <a:schemeClr val="bg1"/>
              </a:solidFill>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000" y="1457168"/>
            <a:ext cx="1838493" cy="156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
          <p:cNvSpPr/>
          <p:nvPr/>
        </p:nvSpPr>
        <p:spPr>
          <a:xfrm>
            <a:off x="434205" y="4167407"/>
            <a:ext cx="7866416" cy="7560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396" tIns="45697" rIns="91396" bIns="45697" rtlCol="0" anchor="ctr"/>
          <a:lstStyle/>
          <a:p>
            <a:pPr marL="285750" indent="-285750">
              <a:buFont typeface="Arial" panose="020B0604020202020204" pitchFamily="34" charset="0"/>
              <a:buChar char="•"/>
            </a:pPr>
            <a:r>
              <a:rPr lang="zh-CN" altLang="en-US" sz="1400" b="1" dirty="0">
                <a:latin typeface="Arial" pitchFamily="34" charset="0"/>
                <a:cs typeface="Arial" pitchFamily="34" charset="0"/>
              </a:rPr>
              <a:t>分析公交场站</a:t>
            </a:r>
            <a:r>
              <a:rPr lang="zh-CN" altLang="en-US" sz="1400" b="1" dirty="0" smtClean="0">
                <a:latin typeface="Arial" pitchFamily="34" charset="0"/>
                <a:cs typeface="Arial" pitchFamily="34" charset="0"/>
              </a:rPr>
              <a:t>数据</a:t>
            </a:r>
            <a:endParaRPr lang="en-US" altLang="zh-CN" sz="1400" b="1" dirty="0" smtClean="0">
              <a:latin typeface="Arial" pitchFamily="34" charset="0"/>
              <a:cs typeface="Arial" pitchFamily="34" charset="0"/>
            </a:endParaRPr>
          </a:p>
          <a:p>
            <a:pPr marL="285750" indent="-285750">
              <a:buFont typeface="Arial" panose="020B0604020202020204" pitchFamily="34" charset="0"/>
              <a:buChar char="•"/>
            </a:pPr>
            <a:r>
              <a:rPr lang="zh-CN" altLang="en-US" sz="1400" b="1" dirty="0" smtClean="0">
                <a:latin typeface="Arial" pitchFamily="34" charset="0"/>
                <a:cs typeface="Arial" pitchFamily="34" charset="0"/>
              </a:rPr>
              <a:t>确认</a:t>
            </a:r>
            <a:r>
              <a:rPr lang="zh-CN" altLang="en-US" sz="1400" b="1" dirty="0">
                <a:latin typeface="Arial" pitchFamily="34" charset="0"/>
                <a:cs typeface="Arial" pitchFamily="34" charset="0"/>
              </a:rPr>
              <a:t>受影响区段附近可用</a:t>
            </a:r>
            <a:r>
              <a:rPr lang="zh-CN" altLang="en-US" sz="1400" b="1" dirty="0" smtClean="0">
                <a:latin typeface="Arial" pitchFamily="34" charset="0"/>
                <a:cs typeface="Arial" pitchFamily="34" charset="0"/>
              </a:rPr>
              <a:t>的公交</a:t>
            </a:r>
            <a:r>
              <a:rPr lang="zh-CN" altLang="en-US" sz="1400" b="1" dirty="0">
                <a:latin typeface="Arial" pitchFamily="34" charset="0"/>
                <a:cs typeface="Arial" pitchFamily="34" charset="0"/>
              </a:rPr>
              <a:t>终点的</a:t>
            </a:r>
            <a:r>
              <a:rPr lang="zh-CN" altLang="en-US" sz="1400" b="1" dirty="0" smtClean="0">
                <a:latin typeface="Arial" pitchFamily="34" charset="0"/>
                <a:cs typeface="Arial" pitchFamily="34" charset="0"/>
              </a:rPr>
              <a:t>位置</a:t>
            </a:r>
            <a:endParaRPr lang="en-US" altLang="zh-CN" sz="1400" b="1" dirty="0" smtClean="0">
              <a:latin typeface="Arial" pitchFamily="34" charset="0"/>
              <a:cs typeface="Arial" pitchFamily="34" charset="0"/>
            </a:endParaRPr>
          </a:p>
          <a:p>
            <a:pPr marL="285750" indent="-285750">
              <a:buFont typeface="Arial" panose="020B0604020202020204" pitchFamily="34" charset="0"/>
              <a:buChar char="•"/>
            </a:pPr>
            <a:r>
              <a:rPr lang="zh-CN" altLang="en-US" sz="1400" b="1" dirty="0" smtClean="0">
                <a:latin typeface="Arial" pitchFamily="34" charset="0"/>
                <a:cs typeface="Arial" pitchFamily="34" charset="0"/>
              </a:rPr>
              <a:t>为</a:t>
            </a:r>
            <a:r>
              <a:rPr lang="zh-CN" altLang="en-US" sz="1400" b="1" dirty="0">
                <a:latin typeface="Arial" pitchFamily="34" charset="0"/>
                <a:cs typeface="Arial" pitchFamily="34" charset="0"/>
              </a:rPr>
              <a:t>调配接驳车辆提供依据</a:t>
            </a:r>
            <a:endParaRPr lang="en-US" altLang="en-US" sz="1400" b="1" dirty="0">
              <a:latin typeface="Arial" pitchFamily="34" charset="0"/>
              <a:cs typeface="Arial" pitchFamily="34" charset="0"/>
            </a:endParaRPr>
          </a:p>
        </p:txBody>
      </p:sp>
      <p:sp>
        <p:nvSpPr>
          <p:cNvPr id="33" name="Rectangle 32"/>
          <p:cNvSpPr/>
          <p:nvPr/>
        </p:nvSpPr>
        <p:spPr>
          <a:xfrm>
            <a:off x="2074949" y="1563638"/>
            <a:ext cx="3456384" cy="2523576"/>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50000"/>
                    <a:lumOff val="50000"/>
                  </a:schemeClr>
                </a:solidFill>
              </a:rPr>
              <a:t>计算逻辑</a:t>
            </a:r>
            <a:endParaRPr lang="zh-CN" altLang="en-US" dirty="0">
              <a:solidFill>
                <a:schemeClr val="tx1">
                  <a:lumMod val="50000"/>
                  <a:lumOff val="50000"/>
                </a:schemeClr>
              </a:solidFill>
            </a:endParaRPr>
          </a:p>
        </p:txBody>
      </p:sp>
      <p:pic>
        <p:nvPicPr>
          <p:cNvPr id="5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1513155"/>
            <a:ext cx="2636879" cy="2523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7178" y="2881043"/>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7911" y="3213057"/>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224" y="3601387"/>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52320" y="2456975"/>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6376" y="2061576"/>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80908" y="1630515"/>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95070" y="1812170"/>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7911" y="2504388"/>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1802" y="2632976"/>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TextBox 63"/>
          <p:cNvSpPr txBox="1"/>
          <p:nvPr/>
        </p:nvSpPr>
        <p:spPr>
          <a:xfrm>
            <a:off x="6029123" y="1725760"/>
            <a:ext cx="608847" cy="400110"/>
          </a:xfrm>
          <a:prstGeom prst="rect">
            <a:avLst/>
          </a:prstGeom>
          <a:noFill/>
        </p:spPr>
        <p:txBody>
          <a:bodyPr wrap="square" rtlCol="0">
            <a:spAutoFit/>
          </a:bodyPr>
          <a:lstStyle/>
          <a:p>
            <a:r>
              <a:rPr lang="zh-CN" altLang="en-US" sz="1000" b="1" dirty="0" smtClean="0"/>
              <a:t>漕宝路</a:t>
            </a:r>
            <a:endParaRPr lang="en-US" altLang="zh-CN" sz="1000" b="1" dirty="0" smtClean="0"/>
          </a:p>
          <a:p>
            <a:r>
              <a:rPr lang="zh-CN" altLang="en-US" sz="1000" b="1" dirty="0" smtClean="0"/>
              <a:t>停车场</a:t>
            </a:r>
            <a:endParaRPr lang="zh-CN" altLang="en-US" sz="1000" b="1" dirty="0"/>
          </a:p>
        </p:txBody>
      </p:sp>
      <p:sp>
        <p:nvSpPr>
          <p:cNvPr id="65" name="TextBox 64"/>
          <p:cNvSpPr txBox="1"/>
          <p:nvPr/>
        </p:nvSpPr>
        <p:spPr>
          <a:xfrm>
            <a:off x="5881363" y="3729975"/>
            <a:ext cx="590171" cy="215444"/>
          </a:xfrm>
          <a:prstGeom prst="rect">
            <a:avLst/>
          </a:prstGeom>
          <a:noFill/>
        </p:spPr>
        <p:txBody>
          <a:bodyPr wrap="square" rtlCol="0">
            <a:spAutoFit/>
          </a:bodyPr>
          <a:lstStyle/>
          <a:p>
            <a:r>
              <a:rPr lang="zh-CN" altLang="en-US" sz="800" b="1" dirty="0" smtClean="0"/>
              <a:t>莘松新村</a:t>
            </a:r>
            <a:endParaRPr lang="zh-CN" altLang="en-US" sz="800" b="1" dirty="0"/>
          </a:p>
        </p:txBody>
      </p:sp>
      <p:sp>
        <p:nvSpPr>
          <p:cNvPr id="66" name="TextBox 65"/>
          <p:cNvSpPr txBox="1"/>
          <p:nvPr/>
        </p:nvSpPr>
        <p:spPr>
          <a:xfrm>
            <a:off x="6156716" y="3299087"/>
            <a:ext cx="735489" cy="215444"/>
          </a:xfrm>
          <a:prstGeom prst="rect">
            <a:avLst/>
          </a:prstGeom>
          <a:noFill/>
        </p:spPr>
        <p:txBody>
          <a:bodyPr wrap="square" rtlCol="0">
            <a:spAutoFit/>
          </a:bodyPr>
          <a:lstStyle/>
          <a:p>
            <a:r>
              <a:rPr lang="zh-CN" altLang="en-US" sz="800" b="1" dirty="0"/>
              <a:t>莘</a:t>
            </a:r>
            <a:r>
              <a:rPr lang="zh-CN" altLang="en-US" sz="800" b="1" dirty="0" smtClean="0"/>
              <a:t>庄北广场</a:t>
            </a:r>
            <a:endParaRPr lang="zh-CN" altLang="en-US" sz="800" b="1" dirty="0"/>
          </a:p>
        </p:txBody>
      </p:sp>
      <p:sp>
        <p:nvSpPr>
          <p:cNvPr id="67" name="TextBox 66"/>
          <p:cNvSpPr txBox="1"/>
          <p:nvPr/>
        </p:nvSpPr>
        <p:spPr>
          <a:xfrm>
            <a:off x="6652518" y="3451487"/>
            <a:ext cx="735489" cy="215444"/>
          </a:xfrm>
          <a:prstGeom prst="rect">
            <a:avLst/>
          </a:prstGeom>
          <a:noFill/>
        </p:spPr>
        <p:txBody>
          <a:bodyPr wrap="square" rtlCol="0">
            <a:spAutoFit/>
          </a:bodyPr>
          <a:lstStyle/>
          <a:p>
            <a:r>
              <a:rPr lang="zh-CN" altLang="en-US" sz="800" b="1" dirty="0"/>
              <a:t>莘</a:t>
            </a:r>
            <a:r>
              <a:rPr lang="zh-CN" altLang="en-US" sz="800" b="1" dirty="0" smtClean="0"/>
              <a:t>庄南广场</a:t>
            </a:r>
            <a:endParaRPr lang="zh-CN" altLang="en-US" sz="800" b="1" dirty="0"/>
          </a:p>
        </p:txBody>
      </p:sp>
      <p:sp>
        <p:nvSpPr>
          <p:cNvPr id="68" name="TextBox 67"/>
          <p:cNvSpPr txBox="1"/>
          <p:nvPr/>
        </p:nvSpPr>
        <p:spPr>
          <a:xfrm>
            <a:off x="6637970" y="2638154"/>
            <a:ext cx="735489" cy="338554"/>
          </a:xfrm>
          <a:prstGeom prst="rect">
            <a:avLst/>
          </a:prstGeom>
          <a:noFill/>
        </p:spPr>
        <p:txBody>
          <a:bodyPr wrap="square" rtlCol="0">
            <a:spAutoFit/>
          </a:bodyPr>
          <a:lstStyle/>
          <a:p>
            <a:r>
              <a:rPr lang="zh-CN" altLang="en-US" sz="800" b="1" dirty="0" smtClean="0"/>
              <a:t>莲花路</a:t>
            </a:r>
            <a:endParaRPr lang="en-US" altLang="zh-CN" sz="800" b="1" dirty="0" smtClean="0"/>
          </a:p>
          <a:p>
            <a:r>
              <a:rPr lang="en-US" altLang="zh-CN" sz="800" b="1" dirty="0"/>
              <a:t> </a:t>
            </a:r>
            <a:r>
              <a:rPr lang="en-US" altLang="zh-CN" sz="800" b="1" dirty="0" smtClean="0"/>
              <a:t> </a:t>
            </a:r>
            <a:r>
              <a:rPr lang="zh-CN" altLang="en-US" sz="800" b="1" dirty="0" smtClean="0"/>
              <a:t>枢纽</a:t>
            </a:r>
            <a:endParaRPr lang="zh-CN" altLang="en-US" sz="800" b="1" dirty="0"/>
          </a:p>
        </p:txBody>
      </p:sp>
      <p:sp>
        <p:nvSpPr>
          <p:cNvPr id="69" name="TextBox 68"/>
          <p:cNvSpPr txBox="1"/>
          <p:nvPr/>
        </p:nvSpPr>
        <p:spPr>
          <a:xfrm>
            <a:off x="7042275" y="2199873"/>
            <a:ext cx="735489" cy="338554"/>
          </a:xfrm>
          <a:prstGeom prst="rect">
            <a:avLst/>
          </a:prstGeom>
          <a:noFill/>
        </p:spPr>
        <p:txBody>
          <a:bodyPr wrap="square" rtlCol="0">
            <a:spAutoFit/>
          </a:bodyPr>
          <a:lstStyle/>
          <a:p>
            <a:r>
              <a:rPr lang="zh-CN" altLang="en-US" sz="800" b="1" dirty="0" smtClean="0"/>
              <a:t> 梅陇</a:t>
            </a:r>
            <a:endParaRPr lang="en-US" altLang="zh-CN" sz="800" b="1" dirty="0" smtClean="0"/>
          </a:p>
          <a:p>
            <a:r>
              <a:rPr lang="zh-CN" altLang="en-US" sz="800" b="1" dirty="0" smtClean="0"/>
              <a:t>汽车站</a:t>
            </a:r>
            <a:endParaRPr lang="zh-CN" altLang="en-US" sz="800" b="1" dirty="0"/>
          </a:p>
        </p:txBody>
      </p:sp>
      <p:sp>
        <p:nvSpPr>
          <p:cNvPr id="70" name="TextBox 69"/>
          <p:cNvSpPr txBox="1"/>
          <p:nvPr/>
        </p:nvSpPr>
        <p:spPr>
          <a:xfrm>
            <a:off x="6359571" y="3837697"/>
            <a:ext cx="1073438" cy="246221"/>
          </a:xfrm>
          <a:prstGeom prst="rect">
            <a:avLst/>
          </a:prstGeom>
          <a:noFill/>
        </p:spPr>
        <p:txBody>
          <a:bodyPr wrap="square" rtlCol="0">
            <a:spAutoFit/>
          </a:bodyPr>
          <a:lstStyle/>
          <a:p>
            <a:r>
              <a:rPr lang="zh-CN" altLang="en-US" sz="1000" b="1" dirty="0" smtClean="0"/>
              <a:t>莘庄停车场</a:t>
            </a:r>
            <a:endParaRPr lang="zh-CN" altLang="en-US" sz="1000" b="1" dirty="0"/>
          </a:p>
        </p:txBody>
      </p:sp>
      <p:pic>
        <p:nvPicPr>
          <p:cNvPr id="7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64829" y="2848633"/>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Box 71"/>
          <p:cNvSpPr txBox="1"/>
          <p:nvPr/>
        </p:nvSpPr>
        <p:spPr>
          <a:xfrm>
            <a:off x="7186583" y="3504642"/>
            <a:ext cx="1441420" cy="523220"/>
          </a:xfrm>
          <a:prstGeom prst="rect">
            <a:avLst/>
          </a:prstGeom>
          <a:noFill/>
        </p:spPr>
        <p:txBody>
          <a:bodyPr wrap="none" rtlCol="0">
            <a:spAutoFit/>
          </a:bodyPr>
          <a:lstStyle/>
          <a:p>
            <a:r>
              <a:rPr lang="zh-CN" altLang="en-US" sz="1400" b="1" dirty="0">
                <a:solidFill>
                  <a:srgbClr val="FF0000"/>
                </a:solidFill>
                <a:latin typeface="+mn-ea"/>
              </a:rPr>
              <a:t>莘</a:t>
            </a:r>
            <a:r>
              <a:rPr lang="zh-CN" altLang="en-US" sz="1400" b="1" dirty="0" smtClean="0">
                <a:solidFill>
                  <a:srgbClr val="FF0000"/>
                </a:solidFill>
                <a:latin typeface="+mn-ea"/>
              </a:rPr>
              <a:t>庄</a:t>
            </a:r>
            <a:r>
              <a:rPr lang="zh-CN" altLang="en-US" sz="1400" b="1" dirty="0">
                <a:solidFill>
                  <a:srgbClr val="FF0000"/>
                </a:solidFill>
                <a:latin typeface="+mn-ea"/>
              </a:rPr>
              <a:t>→</a:t>
            </a:r>
            <a:r>
              <a:rPr lang="zh-CN" altLang="en-US" sz="1400" b="1" dirty="0" smtClean="0">
                <a:solidFill>
                  <a:srgbClr val="FF0000"/>
                </a:solidFill>
                <a:latin typeface="+mn-ea"/>
              </a:rPr>
              <a:t>锦江乐园</a:t>
            </a:r>
            <a:endParaRPr lang="en-US" altLang="zh-CN" sz="1400" b="1" dirty="0" smtClean="0">
              <a:solidFill>
                <a:srgbClr val="FF0000"/>
              </a:solidFill>
              <a:latin typeface="+mn-ea"/>
            </a:endParaRPr>
          </a:p>
          <a:p>
            <a:r>
              <a:rPr lang="en-US" altLang="zh-CN" sz="1400" b="1" dirty="0">
                <a:solidFill>
                  <a:srgbClr val="FF0000"/>
                </a:solidFill>
                <a:latin typeface="+mn-ea"/>
              </a:rPr>
              <a:t> </a:t>
            </a:r>
            <a:r>
              <a:rPr lang="en-US" altLang="zh-CN" sz="1400" b="1" dirty="0" smtClean="0">
                <a:solidFill>
                  <a:srgbClr val="FF0000"/>
                </a:solidFill>
                <a:latin typeface="+mn-ea"/>
              </a:rPr>
              <a:t>       </a:t>
            </a:r>
            <a:r>
              <a:rPr lang="zh-CN" altLang="en-US" sz="1400" b="1" dirty="0" smtClean="0">
                <a:solidFill>
                  <a:srgbClr val="FF0000"/>
                </a:solidFill>
                <a:latin typeface="+mn-ea"/>
              </a:rPr>
              <a:t>停运</a:t>
            </a:r>
            <a:endParaRPr lang="zh-CN" altLang="en-US" sz="1400" b="1" dirty="0">
              <a:solidFill>
                <a:srgbClr val="FF0000"/>
              </a:solidFill>
              <a:latin typeface="+mn-ea"/>
            </a:endParaRPr>
          </a:p>
        </p:txBody>
      </p:sp>
    </p:spTree>
    <p:extLst>
      <p:ext uri="{BB962C8B-B14F-4D97-AF65-F5344CB8AC3E}">
        <p14:creationId xmlns:p14="http://schemas.microsoft.com/office/powerpoint/2010/main" val="382930160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05"/>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 calcmode="lin" valueType="num">
                                      <p:cBhvr>
                                        <p:cTn id="9" dur="500" fill="hold"/>
                                        <p:tgtEl>
                                          <p:spTgt spid="7"/>
                                        </p:tgtEl>
                                        <p:attrNameLst>
                                          <p:attrName>ppt_x</p:attrName>
                                        </p:attrNameLst>
                                      </p:cBhvr>
                                      <p:tavLst>
                                        <p:tav tm="0">
                                          <p:val>
                                            <p:strVal val="#ppt_x-.2"/>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5" name="Rounded Rectangle 4"/>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6" name="Rectangle 5"/>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轨道交通突发事件的巨大影响</a:t>
            </a:r>
            <a:endParaRPr lang="zh-CN" altLang="en-US" b="1" dirty="0">
              <a:solidFill>
                <a:srgbClr val="0070C0"/>
              </a:solidFill>
            </a:endParaRPr>
          </a:p>
        </p:txBody>
      </p:sp>
      <p:pic>
        <p:nvPicPr>
          <p:cNvPr id="13" name="图片 19" descr="C:\Users\Sherlock\AppData\Local\YNote\data\dingsherlock@126.com\ab62ea19a4224aff899c54f99f9c8bd7\clipboard.png"/>
          <p:cNvPicPr/>
          <p:nvPr/>
        </p:nvPicPr>
        <p:blipFill rotWithShape="1">
          <a:blip r:embed="rId3">
            <a:extLst>
              <a:ext uri="{28A0092B-C50C-407E-A947-70E740481C1C}">
                <a14:useLocalDpi xmlns:a14="http://schemas.microsoft.com/office/drawing/2010/main" val="0"/>
              </a:ext>
            </a:extLst>
          </a:blip>
          <a:srcRect t="21513" b="10700"/>
          <a:stretch/>
        </p:blipFill>
        <p:spPr bwMode="auto">
          <a:xfrm>
            <a:off x="1547664" y="2627996"/>
            <a:ext cx="2357026" cy="2466975"/>
          </a:xfrm>
          <a:prstGeom prst="rect">
            <a:avLst/>
          </a:prstGeom>
          <a:noFill/>
          <a:ln>
            <a:noFill/>
          </a:ln>
        </p:spPr>
      </p:pic>
      <p:sp>
        <p:nvSpPr>
          <p:cNvPr id="14" name="Rectangle 7"/>
          <p:cNvSpPr/>
          <p:nvPr/>
        </p:nvSpPr>
        <p:spPr>
          <a:xfrm>
            <a:off x="-2" y="771550"/>
            <a:ext cx="8532441" cy="1095896"/>
          </a:xfrm>
          <a:prstGeom prst="rect">
            <a:avLst/>
          </a:prstGeom>
          <a:solidFill>
            <a:srgbClr val="0070C0"/>
          </a:solidFill>
        </p:spPr>
        <p:txBody>
          <a:bodyPr wrap="square" tIns="36000" bIns="36000" anchor="ctr">
            <a:noAutofit/>
          </a:bodyPr>
          <a:lstStyle/>
          <a:p>
            <a:r>
              <a:rPr lang="zh-CN" altLang="en-US" sz="1400" b="1" dirty="0">
                <a:solidFill>
                  <a:schemeClr val="bg2"/>
                </a:solidFill>
                <a:latin typeface="微软雅黑" pitchFamily="34" charset="-122"/>
              </a:rPr>
              <a:t>地铁作为城市客运交通的骨干力量，一旦因事故、故障等突发事件而启动应急公交接驳程序，有可能大范围地影响城市居民正常的交通出行和生活秩序。</a:t>
            </a:r>
            <a:r>
              <a:rPr lang="en-US" altLang="zh-CN" sz="1400" b="1" dirty="0" smtClean="0">
                <a:solidFill>
                  <a:schemeClr val="bg2"/>
                </a:solidFill>
                <a:latin typeface="微软雅黑" pitchFamily="34" charset="-122"/>
              </a:rPr>
              <a:t>……</a:t>
            </a:r>
            <a:r>
              <a:rPr lang="zh-CN" altLang="en-US" sz="1400" b="1" dirty="0" smtClean="0">
                <a:solidFill>
                  <a:schemeClr val="bg2"/>
                </a:solidFill>
                <a:latin typeface="微软雅黑" pitchFamily="34" charset="-122"/>
              </a:rPr>
              <a:t>，必须</a:t>
            </a:r>
            <a:r>
              <a:rPr lang="zh-CN" altLang="en-US" sz="1400" b="1" dirty="0">
                <a:solidFill>
                  <a:schemeClr val="bg2"/>
                </a:solidFill>
                <a:latin typeface="微软雅黑" pitchFamily="34" charset="-122"/>
              </a:rPr>
              <a:t>做好应急公交接驳相关问题的细致分析与优化改进，并通过持续的演练总结，最大限度地减少事故、故障等突发事件影响，从而最大限度地发挥地铁运营的社会效益与经济效益。</a:t>
            </a:r>
          </a:p>
          <a:p>
            <a:pPr algn="r"/>
            <a:r>
              <a:rPr lang="en-US" altLang="zh-CN" sz="1400" b="1" dirty="0" smtClean="0">
                <a:solidFill>
                  <a:schemeClr val="bg2"/>
                </a:solidFill>
                <a:latin typeface="微软雅黑" pitchFamily="34" charset="-122"/>
              </a:rPr>
              <a:t>——《</a:t>
            </a:r>
            <a:r>
              <a:rPr lang="zh-CN" altLang="en-US" sz="1400" b="1" dirty="0">
                <a:solidFill>
                  <a:schemeClr val="bg2"/>
                </a:solidFill>
                <a:latin typeface="微软雅黑" pitchFamily="34" charset="-122"/>
              </a:rPr>
              <a:t>上海市处置城市轨道交通运营事故应急预案</a:t>
            </a:r>
            <a:r>
              <a:rPr lang="en-US" altLang="zh-CN" sz="1400" b="1" dirty="0">
                <a:solidFill>
                  <a:schemeClr val="bg2"/>
                </a:solidFill>
                <a:latin typeface="微软雅黑" pitchFamily="34" charset="-122"/>
              </a:rPr>
              <a:t>》</a:t>
            </a:r>
          </a:p>
        </p:txBody>
      </p:sp>
      <p:pic>
        <p:nvPicPr>
          <p:cNvPr id="15" name="图片 16" descr="C:\Users\Sherlock\AppData\Local\YNote\data\dingsherlock@126.com\f51e394229ab4ae9ac5655206f464152\j20c8096myf.jpeg"/>
          <p:cNvPicPr/>
          <p:nvPr/>
        </p:nvPicPr>
        <p:blipFill>
          <a:blip r:embed="rId4">
            <a:extLst>
              <a:ext uri="{28A0092B-C50C-407E-A947-70E740481C1C}">
                <a14:useLocalDpi xmlns:a14="http://schemas.microsoft.com/office/drawing/2010/main" val="0"/>
              </a:ext>
            </a:extLst>
          </a:blip>
          <a:srcRect/>
          <a:stretch>
            <a:fillRect/>
          </a:stretch>
        </p:blipFill>
        <p:spPr bwMode="auto">
          <a:xfrm>
            <a:off x="-10127" y="1923678"/>
            <a:ext cx="2736304" cy="2016224"/>
          </a:xfrm>
          <a:prstGeom prst="rect">
            <a:avLst/>
          </a:prstGeom>
          <a:noFill/>
          <a:ln>
            <a:noFill/>
          </a:ln>
        </p:spPr>
      </p:pic>
      <p:pic>
        <p:nvPicPr>
          <p:cNvPr id="16" name="图片 21" descr="C:\Users\Sherlock\AppData\Local\YNote\data\dingsherlock@126.com\2c3ce0de98504bb18e0a930877dd6748\j20ef0ixjv3.jpeg"/>
          <p:cNvPicPr/>
          <p:nvPr/>
        </p:nvPicPr>
        <p:blipFill rotWithShape="1">
          <a:blip r:embed="rId5">
            <a:extLst>
              <a:ext uri="{28A0092B-C50C-407E-A947-70E740481C1C}">
                <a14:useLocalDpi xmlns:a14="http://schemas.microsoft.com/office/drawing/2010/main" val="0"/>
              </a:ext>
            </a:extLst>
          </a:blip>
          <a:srcRect b="51991"/>
          <a:stretch/>
        </p:blipFill>
        <p:spPr bwMode="auto">
          <a:xfrm>
            <a:off x="3707904" y="1867446"/>
            <a:ext cx="4943475" cy="3114130"/>
          </a:xfrm>
          <a:prstGeom prst="rect">
            <a:avLst/>
          </a:prstGeom>
          <a:noFill/>
          <a:ln>
            <a:noFill/>
          </a:ln>
        </p:spPr>
      </p:pic>
    </p:spTree>
    <p:extLst>
      <p:ext uri="{BB962C8B-B14F-4D97-AF65-F5344CB8AC3E}">
        <p14:creationId xmlns:p14="http://schemas.microsoft.com/office/powerpoint/2010/main" val="3436389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场景模拟</a:t>
            </a:r>
            <a:endParaRPr lang="zh-CN" altLang="en-US" b="1" dirty="0">
              <a:solidFill>
                <a:srgbClr val="0070C0"/>
              </a:solidFill>
            </a:endParaRPr>
          </a:p>
        </p:txBody>
      </p:sp>
      <p:sp>
        <p:nvSpPr>
          <p:cNvPr id="2" name="Rectangle 1"/>
          <p:cNvSpPr/>
          <p:nvPr/>
        </p:nvSpPr>
        <p:spPr>
          <a:xfrm>
            <a:off x="-1" y="843558"/>
            <a:ext cx="8316417" cy="324036"/>
          </a:xfrm>
          <a:prstGeom prst="rect">
            <a:avLst/>
          </a:prstGeom>
          <a:solidFill>
            <a:srgbClr val="0070C0"/>
          </a:solidFill>
        </p:spPr>
        <p:txBody>
          <a:bodyPr wrap="square" tIns="36000" bIns="36000" anchor="ctr">
            <a:noAutofit/>
          </a:bodyPr>
          <a:lstStyle/>
          <a:p>
            <a:r>
              <a:rPr lang="en-US" altLang="zh-CN" sz="1600" b="1" dirty="0" smtClean="0">
                <a:solidFill>
                  <a:schemeClr val="bg1"/>
                </a:solidFill>
              </a:rPr>
              <a:t>2.2</a:t>
            </a:r>
            <a:r>
              <a:rPr lang="zh-CN" altLang="en-US" sz="1600" b="1" dirty="0" smtClean="0">
                <a:solidFill>
                  <a:schemeClr val="bg1"/>
                </a:solidFill>
              </a:rPr>
              <a:t>、生成方案</a:t>
            </a:r>
            <a:r>
              <a:rPr lang="en-US" altLang="zh-CN" sz="1600" b="1" dirty="0" smtClean="0">
                <a:solidFill>
                  <a:schemeClr val="bg1"/>
                </a:solidFill>
              </a:rPr>
              <a:t>——</a:t>
            </a:r>
            <a:r>
              <a:rPr lang="zh-CN" altLang="en-US" sz="1600" b="1" dirty="0" smtClean="0">
                <a:solidFill>
                  <a:schemeClr val="bg1"/>
                </a:solidFill>
              </a:rPr>
              <a:t>公交调配计划</a:t>
            </a:r>
            <a:endParaRPr lang="en-US" altLang="zh-CN" sz="1600" b="1" dirty="0">
              <a:solidFill>
                <a:schemeClr val="bg1"/>
              </a:solidFill>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000" y="1457168"/>
            <a:ext cx="1838493" cy="156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a:xfrm>
            <a:off x="2074949" y="1563638"/>
            <a:ext cx="3456384" cy="2523576"/>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50000"/>
                    <a:lumOff val="50000"/>
                  </a:schemeClr>
                </a:solidFill>
              </a:rPr>
              <a:t>方案生成</a:t>
            </a:r>
            <a:endParaRPr lang="zh-CN" altLang="en-US" dirty="0">
              <a:solidFill>
                <a:schemeClr val="tx1">
                  <a:lumMod val="50000"/>
                  <a:lumOff val="50000"/>
                </a:schemeClr>
              </a:solidFill>
            </a:endParaRPr>
          </a:p>
        </p:txBody>
      </p:sp>
      <p:sp>
        <p:nvSpPr>
          <p:cNvPr id="34" name="Rectangle 33"/>
          <p:cNvSpPr/>
          <p:nvPr/>
        </p:nvSpPr>
        <p:spPr>
          <a:xfrm>
            <a:off x="4294201" y="-452586"/>
            <a:ext cx="4968552" cy="2016200"/>
          </a:xfrm>
          <a:prstGeom prst="rect">
            <a:avLst/>
          </a:prstGeom>
          <a:solidFill>
            <a:srgbClr val="92D400"/>
          </a:solidFill>
        </p:spPr>
        <p:txBody>
          <a:bodyPr wrap="square" tIns="36000" bIns="36000" anchor="ctr">
            <a:noAutofit/>
          </a:bodyPr>
          <a:lstStyle/>
          <a:p>
            <a:r>
              <a:rPr lang="zh-CN" altLang="en-US" sz="1400" b="1" dirty="0">
                <a:solidFill>
                  <a:schemeClr val="bg2"/>
                </a:solidFill>
                <a:latin typeface="微软雅黑" pitchFamily="34" charset="-122"/>
              </a:rPr>
              <a:t>假设</a:t>
            </a:r>
            <a:r>
              <a:rPr lang="en-US" altLang="zh-CN" sz="1400" b="1" dirty="0">
                <a:solidFill>
                  <a:schemeClr val="bg2"/>
                </a:solidFill>
                <a:latin typeface="微软雅黑" pitchFamily="34" charset="-122"/>
              </a:rPr>
              <a:t>2016</a:t>
            </a:r>
            <a:r>
              <a:rPr lang="zh-CN" altLang="en-US" sz="1400" b="1" dirty="0">
                <a:solidFill>
                  <a:schemeClr val="bg2"/>
                </a:solidFill>
                <a:latin typeface="微软雅黑" pitchFamily="34" charset="-122"/>
              </a:rPr>
              <a:t>年</a:t>
            </a:r>
            <a:r>
              <a:rPr lang="en-US" altLang="zh-CN" sz="1400" b="1" dirty="0">
                <a:solidFill>
                  <a:schemeClr val="bg2"/>
                </a:solidFill>
                <a:latin typeface="微软雅黑" pitchFamily="34" charset="-122"/>
              </a:rPr>
              <a:t>1</a:t>
            </a:r>
            <a:r>
              <a:rPr lang="zh-CN" altLang="en-US" sz="1400" b="1" dirty="0">
                <a:solidFill>
                  <a:schemeClr val="bg2"/>
                </a:solidFill>
                <a:latin typeface="微软雅黑" pitchFamily="34" charset="-122"/>
              </a:rPr>
              <a:t>月</a:t>
            </a:r>
            <a:r>
              <a:rPr lang="en-US" altLang="zh-CN" sz="1400" b="1" dirty="0">
                <a:solidFill>
                  <a:schemeClr val="bg2"/>
                </a:solidFill>
                <a:latin typeface="微软雅黑" pitchFamily="34" charset="-122"/>
              </a:rPr>
              <a:t>1</a:t>
            </a:r>
            <a:r>
              <a:rPr lang="zh-CN" altLang="en-US" sz="1400" b="1" dirty="0">
                <a:solidFill>
                  <a:schemeClr val="bg2"/>
                </a:solidFill>
                <a:latin typeface="微软雅黑" pitchFamily="34" charset="-122"/>
              </a:rPr>
              <a:t>日</a:t>
            </a:r>
            <a:r>
              <a:rPr lang="en-US" altLang="zh-CN" sz="1400" b="1" dirty="0">
                <a:solidFill>
                  <a:schemeClr val="bg2"/>
                </a:solidFill>
                <a:latin typeface="微软雅黑" pitchFamily="34" charset="-122"/>
              </a:rPr>
              <a:t>1</a:t>
            </a:r>
            <a:r>
              <a:rPr lang="zh-CN" altLang="en-US" sz="1400" b="1" dirty="0">
                <a:solidFill>
                  <a:schemeClr val="bg2"/>
                </a:solidFill>
                <a:latin typeface="微软雅黑" pitchFamily="34" charset="-122"/>
              </a:rPr>
              <a:t>号线上行（莘庄→富锦路），莘庄至锦江乐园发生故障，通过数据得出该区段附近的场、站：</a:t>
            </a:r>
            <a:endParaRPr lang="en-US" altLang="zh-CN" sz="1400" b="1" dirty="0">
              <a:solidFill>
                <a:schemeClr val="bg2"/>
              </a:solidFill>
              <a:latin typeface="微软雅黑" pitchFamily="34" charset="-122"/>
            </a:endParaRPr>
          </a:p>
          <a:p>
            <a:r>
              <a:rPr lang="en-US" altLang="zh-CN" sz="1400" b="1" dirty="0">
                <a:solidFill>
                  <a:srgbClr val="002776"/>
                </a:solidFill>
                <a:latin typeface="微软雅黑" pitchFamily="34" charset="-122"/>
              </a:rPr>
              <a:t>1</a:t>
            </a:r>
            <a:r>
              <a:rPr lang="zh-CN" altLang="en-US" sz="1400" b="1" dirty="0">
                <a:solidFill>
                  <a:srgbClr val="002776"/>
                </a:solidFill>
                <a:latin typeface="微软雅黑" pitchFamily="34" charset="-122"/>
              </a:rPr>
              <a:t>、主要终点站：莘庄地铁南、北广场、莲花路地铁站、梅陇汽车站、莘松新村、</a:t>
            </a:r>
            <a:r>
              <a:rPr lang="zh-CN" altLang="en-US" sz="1400" b="1" dirty="0" smtClean="0">
                <a:solidFill>
                  <a:srgbClr val="002776"/>
                </a:solidFill>
                <a:latin typeface="微软雅黑" pitchFamily="34" charset="-122"/>
              </a:rPr>
              <a:t>儿科医院</a:t>
            </a:r>
            <a:r>
              <a:rPr lang="en-US" altLang="zh-CN" sz="1400" b="1" dirty="0">
                <a:solidFill>
                  <a:srgbClr val="002776"/>
                </a:solidFill>
                <a:latin typeface="微软雅黑" pitchFamily="34" charset="-122"/>
              </a:rPr>
              <a:t/>
            </a:r>
            <a:br>
              <a:rPr lang="en-US" altLang="zh-CN" sz="1400" b="1" dirty="0">
                <a:solidFill>
                  <a:srgbClr val="002776"/>
                </a:solidFill>
                <a:latin typeface="微软雅黑" pitchFamily="34" charset="-122"/>
              </a:rPr>
            </a:br>
            <a:r>
              <a:rPr lang="zh-CN" altLang="en-US" sz="1400" b="1" dirty="0">
                <a:solidFill>
                  <a:schemeClr val="bg1"/>
                </a:solidFill>
                <a:latin typeface="微软雅黑" pitchFamily="34" charset="-122"/>
              </a:rPr>
              <a:t>方案：优先调配驾驶员在车内，随时可出发的车辆。即轨交枢纽终点站既有线路车辆与周边公交终点站的待发车辆，根据实际情况发出停车场内车辆。</a:t>
            </a:r>
          </a:p>
        </p:txBody>
      </p:sp>
      <p:cxnSp>
        <p:nvCxnSpPr>
          <p:cNvPr id="4" name="Straight Arrow Connector 3"/>
          <p:cNvCxnSpPr/>
          <p:nvPr/>
        </p:nvCxnSpPr>
        <p:spPr>
          <a:xfrm flipH="1">
            <a:off x="4211960" y="1367251"/>
            <a:ext cx="800692" cy="1040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1513155"/>
            <a:ext cx="2636879" cy="2523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7178" y="2881043"/>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7911" y="3213057"/>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224" y="3601387"/>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52320" y="2456975"/>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6376" y="2061576"/>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80908" y="1630515"/>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95070" y="1812170"/>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7911" y="2504388"/>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1802" y="2632976"/>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6029123" y="1725760"/>
            <a:ext cx="608847" cy="400110"/>
          </a:xfrm>
          <a:prstGeom prst="rect">
            <a:avLst/>
          </a:prstGeom>
          <a:noFill/>
        </p:spPr>
        <p:txBody>
          <a:bodyPr wrap="square" rtlCol="0">
            <a:spAutoFit/>
          </a:bodyPr>
          <a:lstStyle/>
          <a:p>
            <a:r>
              <a:rPr lang="zh-CN" altLang="en-US" sz="1000" b="1" dirty="0" smtClean="0"/>
              <a:t>漕宝路</a:t>
            </a:r>
            <a:endParaRPr lang="en-US" altLang="zh-CN" sz="1000" b="1" dirty="0" smtClean="0"/>
          </a:p>
          <a:p>
            <a:r>
              <a:rPr lang="zh-CN" altLang="en-US" sz="1000" b="1" dirty="0" smtClean="0"/>
              <a:t>停车场</a:t>
            </a:r>
            <a:endParaRPr lang="zh-CN" altLang="en-US" sz="1000" b="1" dirty="0"/>
          </a:p>
        </p:txBody>
      </p:sp>
      <p:sp>
        <p:nvSpPr>
          <p:cNvPr id="22" name="TextBox 21"/>
          <p:cNvSpPr txBox="1"/>
          <p:nvPr/>
        </p:nvSpPr>
        <p:spPr>
          <a:xfrm>
            <a:off x="5881363" y="3729975"/>
            <a:ext cx="590171" cy="215444"/>
          </a:xfrm>
          <a:prstGeom prst="rect">
            <a:avLst/>
          </a:prstGeom>
          <a:noFill/>
        </p:spPr>
        <p:txBody>
          <a:bodyPr wrap="square" rtlCol="0">
            <a:spAutoFit/>
          </a:bodyPr>
          <a:lstStyle/>
          <a:p>
            <a:r>
              <a:rPr lang="zh-CN" altLang="en-US" sz="800" b="1" dirty="0" smtClean="0"/>
              <a:t>莘松新村</a:t>
            </a:r>
            <a:endParaRPr lang="zh-CN" altLang="en-US" sz="800" b="1" dirty="0"/>
          </a:p>
        </p:txBody>
      </p:sp>
      <p:sp>
        <p:nvSpPr>
          <p:cNvPr id="23" name="TextBox 22"/>
          <p:cNvSpPr txBox="1"/>
          <p:nvPr/>
        </p:nvSpPr>
        <p:spPr>
          <a:xfrm>
            <a:off x="6156716" y="3299087"/>
            <a:ext cx="735489" cy="215444"/>
          </a:xfrm>
          <a:prstGeom prst="rect">
            <a:avLst/>
          </a:prstGeom>
          <a:noFill/>
        </p:spPr>
        <p:txBody>
          <a:bodyPr wrap="square" rtlCol="0">
            <a:spAutoFit/>
          </a:bodyPr>
          <a:lstStyle/>
          <a:p>
            <a:r>
              <a:rPr lang="zh-CN" altLang="en-US" sz="800" b="1" dirty="0"/>
              <a:t>莘</a:t>
            </a:r>
            <a:r>
              <a:rPr lang="zh-CN" altLang="en-US" sz="800" b="1" dirty="0" smtClean="0"/>
              <a:t>庄北广场</a:t>
            </a:r>
            <a:endParaRPr lang="zh-CN" altLang="en-US" sz="800" b="1" dirty="0"/>
          </a:p>
        </p:txBody>
      </p:sp>
      <p:sp>
        <p:nvSpPr>
          <p:cNvPr id="24" name="TextBox 23"/>
          <p:cNvSpPr txBox="1"/>
          <p:nvPr/>
        </p:nvSpPr>
        <p:spPr>
          <a:xfrm>
            <a:off x="6652518" y="3451487"/>
            <a:ext cx="735489" cy="215444"/>
          </a:xfrm>
          <a:prstGeom prst="rect">
            <a:avLst/>
          </a:prstGeom>
          <a:noFill/>
        </p:spPr>
        <p:txBody>
          <a:bodyPr wrap="square" rtlCol="0">
            <a:spAutoFit/>
          </a:bodyPr>
          <a:lstStyle/>
          <a:p>
            <a:r>
              <a:rPr lang="zh-CN" altLang="en-US" sz="800" b="1" dirty="0"/>
              <a:t>莘</a:t>
            </a:r>
            <a:r>
              <a:rPr lang="zh-CN" altLang="en-US" sz="800" b="1" dirty="0" smtClean="0"/>
              <a:t>庄南广场</a:t>
            </a:r>
            <a:endParaRPr lang="zh-CN" altLang="en-US" sz="800" b="1" dirty="0"/>
          </a:p>
        </p:txBody>
      </p:sp>
      <p:sp>
        <p:nvSpPr>
          <p:cNvPr id="25" name="TextBox 24"/>
          <p:cNvSpPr txBox="1"/>
          <p:nvPr/>
        </p:nvSpPr>
        <p:spPr>
          <a:xfrm>
            <a:off x="6637970" y="2638154"/>
            <a:ext cx="735489" cy="338554"/>
          </a:xfrm>
          <a:prstGeom prst="rect">
            <a:avLst/>
          </a:prstGeom>
          <a:noFill/>
        </p:spPr>
        <p:txBody>
          <a:bodyPr wrap="square" rtlCol="0">
            <a:spAutoFit/>
          </a:bodyPr>
          <a:lstStyle/>
          <a:p>
            <a:r>
              <a:rPr lang="zh-CN" altLang="en-US" sz="800" b="1" dirty="0" smtClean="0"/>
              <a:t>莲花路</a:t>
            </a:r>
            <a:endParaRPr lang="en-US" altLang="zh-CN" sz="800" b="1" dirty="0" smtClean="0"/>
          </a:p>
          <a:p>
            <a:r>
              <a:rPr lang="en-US" altLang="zh-CN" sz="800" b="1" dirty="0"/>
              <a:t> </a:t>
            </a:r>
            <a:r>
              <a:rPr lang="en-US" altLang="zh-CN" sz="800" b="1" dirty="0" smtClean="0"/>
              <a:t> </a:t>
            </a:r>
            <a:r>
              <a:rPr lang="zh-CN" altLang="en-US" sz="800" b="1" dirty="0" smtClean="0"/>
              <a:t>枢纽</a:t>
            </a:r>
            <a:endParaRPr lang="zh-CN" altLang="en-US" sz="800" b="1" dirty="0"/>
          </a:p>
        </p:txBody>
      </p:sp>
      <p:sp>
        <p:nvSpPr>
          <p:cNvPr id="26" name="TextBox 25"/>
          <p:cNvSpPr txBox="1"/>
          <p:nvPr/>
        </p:nvSpPr>
        <p:spPr>
          <a:xfrm>
            <a:off x="7042275" y="2199873"/>
            <a:ext cx="735489" cy="338554"/>
          </a:xfrm>
          <a:prstGeom prst="rect">
            <a:avLst/>
          </a:prstGeom>
          <a:noFill/>
        </p:spPr>
        <p:txBody>
          <a:bodyPr wrap="square" rtlCol="0">
            <a:spAutoFit/>
          </a:bodyPr>
          <a:lstStyle/>
          <a:p>
            <a:r>
              <a:rPr lang="zh-CN" altLang="en-US" sz="800" b="1" dirty="0" smtClean="0"/>
              <a:t> 梅陇</a:t>
            </a:r>
            <a:endParaRPr lang="en-US" altLang="zh-CN" sz="800" b="1" dirty="0" smtClean="0"/>
          </a:p>
          <a:p>
            <a:r>
              <a:rPr lang="zh-CN" altLang="en-US" sz="800" b="1" dirty="0" smtClean="0"/>
              <a:t>汽车站</a:t>
            </a:r>
            <a:endParaRPr lang="zh-CN" altLang="en-US" sz="800" b="1" dirty="0"/>
          </a:p>
        </p:txBody>
      </p:sp>
      <p:sp>
        <p:nvSpPr>
          <p:cNvPr id="27" name="TextBox 26"/>
          <p:cNvSpPr txBox="1"/>
          <p:nvPr/>
        </p:nvSpPr>
        <p:spPr>
          <a:xfrm>
            <a:off x="6359571" y="3837697"/>
            <a:ext cx="1073438" cy="246221"/>
          </a:xfrm>
          <a:prstGeom prst="rect">
            <a:avLst/>
          </a:prstGeom>
          <a:noFill/>
        </p:spPr>
        <p:txBody>
          <a:bodyPr wrap="square" rtlCol="0">
            <a:spAutoFit/>
          </a:bodyPr>
          <a:lstStyle/>
          <a:p>
            <a:r>
              <a:rPr lang="zh-CN" altLang="en-US" sz="1000" b="1" dirty="0" smtClean="0"/>
              <a:t>莘庄停车场</a:t>
            </a:r>
            <a:endParaRPr lang="zh-CN" altLang="en-US" sz="1000" b="1" dirty="0"/>
          </a:p>
        </p:txBody>
      </p:sp>
      <p:pic>
        <p:nvPicPr>
          <p:cNvPr id="2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64829" y="2848633"/>
            <a:ext cx="128588" cy="12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TextBox 31"/>
          <p:cNvSpPr txBox="1"/>
          <p:nvPr/>
        </p:nvSpPr>
        <p:spPr>
          <a:xfrm>
            <a:off x="7186583" y="3504642"/>
            <a:ext cx="1441420" cy="523220"/>
          </a:xfrm>
          <a:prstGeom prst="rect">
            <a:avLst/>
          </a:prstGeom>
          <a:noFill/>
        </p:spPr>
        <p:txBody>
          <a:bodyPr wrap="none" rtlCol="0">
            <a:spAutoFit/>
          </a:bodyPr>
          <a:lstStyle/>
          <a:p>
            <a:r>
              <a:rPr lang="zh-CN" altLang="en-US" sz="1400" b="1" dirty="0">
                <a:solidFill>
                  <a:srgbClr val="FF0000"/>
                </a:solidFill>
                <a:latin typeface="+mn-ea"/>
              </a:rPr>
              <a:t>莘</a:t>
            </a:r>
            <a:r>
              <a:rPr lang="zh-CN" altLang="en-US" sz="1400" b="1" dirty="0" smtClean="0">
                <a:solidFill>
                  <a:srgbClr val="FF0000"/>
                </a:solidFill>
                <a:latin typeface="+mn-ea"/>
              </a:rPr>
              <a:t>庄</a:t>
            </a:r>
            <a:r>
              <a:rPr lang="zh-CN" altLang="en-US" sz="1400" b="1" dirty="0">
                <a:solidFill>
                  <a:srgbClr val="FF0000"/>
                </a:solidFill>
                <a:latin typeface="+mn-ea"/>
              </a:rPr>
              <a:t>→</a:t>
            </a:r>
            <a:r>
              <a:rPr lang="zh-CN" altLang="en-US" sz="1400" b="1" dirty="0" smtClean="0">
                <a:solidFill>
                  <a:srgbClr val="FF0000"/>
                </a:solidFill>
                <a:latin typeface="+mn-ea"/>
              </a:rPr>
              <a:t>锦江乐园</a:t>
            </a:r>
            <a:endParaRPr lang="en-US" altLang="zh-CN" sz="1400" b="1" dirty="0" smtClean="0">
              <a:solidFill>
                <a:srgbClr val="FF0000"/>
              </a:solidFill>
              <a:latin typeface="+mn-ea"/>
            </a:endParaRPr>
          </a:p>
          <a:p>
            <a:r>
              <a:rPr lang="en-US" altLang="zh-CN" sz="1400" b="1" dirty="0">
                <a:solidFill>
                  <a:srgbClr val="FF0000"/>
                </a:solidFill>
                <a:latin typeface="+mn-ea"/>
              </a:rPr>
              <a:t> </a:t>
            </a:r>
            <a:r>
              <a:rPr lang="en-US" altLang="zh-CN" sz="1400" b="1" dirty="0" smtClean="0">
                <a:solidFill>
                  <a:srgbClr val="FF0000"/>
                </a:solidFill>
                <a:latin typeface="+mn-ea"/>
              </a:rPr>
              <a:t>       </a:t>
            </a:r>
            <a:r>
              <a:rPr lang="zh-CN" altLang="en-US" sz="1400" b="1" dirty="0" smtClean="0">
                <a:solidFill>
                  <a:srgbClr val="FF0000"/>
                </a:solidFill>
                <a:latin typeface="+mn-ea"/>
              </a:rPr>
              <a:t>停运</a:t>
            </a:r>
            <a:endParaRPr lang="zh-CN" altLang="en-US" sz="1400" b="1" dirty="0">
              <a:solidFill>
                <a:srgbClr val="FF0000"/>
              </a:solidFill>
              <a:latin typeface="+mn-ea"/>
            </a:endParaRPr>
          </a:p>
        </p:txBody>
      </p:sp>
      <p:sp>
        <p:nvSpPr>
          <p:cNvPr id="35" name="Rectangle 7"/>
          <p:cNvSpPr/>
          <p:nvPr/>
        </p:nvSpPr>
        <p:spPr>
          <a:xfrm>
            <a:off x="434205" y="4167407"/>
            <a:ext cx="7866416" cy="7560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396" tIns="45697" rIns="91396" bIns="45697" rtlCol="0" anchor="ctr"/>
          <a:lstStyle/>
          <a:p>
            <a:pPr marL="285750" indent="-285750">
              <a:buFont typeface="Arial" panose="020B0604020202020204" pitchFamily="34" charset="0"/>
              <a:buChar char="•"/>
            </a:pPr>
            <a:r>
              <a:rPr lang="zh-CN" altLang="en-US" sz="1400" b="1" dirty="0">
                <a:latin typeface="Arial" pitchFamily="34" charset="0"/>
                <a:cs typeface="Arial" pitchFamily="34" charset="0"/>
              </a:rPr>
              <a:t>分析公交场站</a:t>
            </a:r>
            <a:r>
              <a:rPr lang="zh-CN" altLang="en-US" sz="1400" b="1" dirty="0" smtClean="0">
                <a:latin typeface="Arial" pitchFamily="34" charset="0"/>
                <a:cs typeface="Arial" pitchFamily="34" charset="0"/>
              </a:rPr>
              <a:t>数据</a:t>
            </a:r>
            <a:endParaRPr lang="en-US" altLang="zh-CN" sz="1400" b="1" dirty="0" smtClean="0">
              <a:latin typeface="Arial" pitchFamily="34" charset="0"/>
              <a:cs typeface="Arial" pitchFamily="34" charset="0"/>
            </a:endParaRPr>
          </a:p>
          <a:p>
            <a:pPr marL="285750" indent="-285750">
              <a:buFont typeface="Arial" panose="020B0604020202020204" pitchFamily="34" charset="0"/>
              <a:buChar char="•"/>
            </a:pPr>
            <a:r>
              <a:rPr lang="zh-CN" altLang="en-US" sz="1400" b="1" dirty="0" smtClean="0">
                <a:latin typeface="Arial" pitchFamily="34" charset="0"/>
                <a:cs typeface="Arial" pitchFamily="34" charset="0"/>
              </a:rPr>
              <a:t>确认</a:t>
            </a:r>
            <a:r>
              <a:rPr lang="zh-CN" altLang="en-US" sz="1400" b="1" dirty="0">
                <a:latin typeface="Arial" pitchFamily="34" charset="0"/>
                <a:cs typeface="Arial" pitchFamily="34" charset="0"/>
              </a:rPr>
              <a:t>受影响区段附近可用</a:t>
            </a:r>
            <a:r>
              <a:rPr lang="zh-CN" altLang="en-US" sz="1400" b="1" dirty="0" smtClean="0">
                <a:latin typeface="Arial" pitchFamily="34" charset="0"/>
                <a:cs typeface="Arial" pitchFamily="34" charset="0"/>
              </a:rPr>
              <a:t>的公交</a:t>
            </a:r>
            <a:r>
              <a:rPr lang="zh-CN" altLang="en-US" sz="1400" b="1" dirty="0">
                <a:latin typeface="Arial" pitchFamily="34" charset="0"/>
                <a:cs typeface="Arial" pitchFamily="34" charset="0"/>
              </a:rPr>
              <a:t>终点的</a:t>
            </a:r>
            <a:r>
              <a:rPr lang="zh-CN" altLang="en-US" sz="1400" b="1" dirty="0" smtClean="0">
                <a:latin typeface="Arial" pitchFamily="34" charset="0"/>
                <a:cs typeface="Arial" pitchFamily="34" charset="0"/>
              </a:rPr>
              <a:t>位置</a:t>
            </a:r>
            <a:endParaRPr lang="en-US" altLang="zh-CN" sz="1400" b="1" dirty="0" smtClean="0">
              <a:latin typeface="Arial" pitchFamily="34" charset="0"/>
              <a:cs typeface="Arial" pitchFamily="34" charset="0"/>
            </a:endParaRPr>
          </a:p>
          <a:p>
            <a:pPr marL="285750" indent="-285750">
              <a:buFont typeface="Arial" panose="020B0604020202020204" pitchFamily="34" charset="0"/>
              <a:buChar char="•"/>
            </a:pPr>
            <a:r>
              <a:rPr lang="zh-CN" altLang="en-US" sz="1400" b="1" dirty="0" smtClean="0">
                <a:latin typeface="Arial" pitchFamily="34" charset="0"/>
                <a:cs typeface="Arial" pitchFamily="34" charset="0"/>
              </a:rPr>
              <a:t>为</a:t>
            </a:r>
            <a:r>
              <a:rPr lang="zh-CN" altLang="en-US" sz="1400" b="1" dirty="0">
                <a:latin typeface="Arial" pitchFamily="34" charset="0"/>
                <a:cs typeface="Arial" pitchFamily="34" charset="0"/>
              </a:rPr>
              <a:t>调配接驳车辆提供依据</a:t>
            </a:r>
            <a:endParaRPr lang="en-US" altLang="en-US" sz="1400" b="1" dirty="0">
              <a:latin typeface="Arial" pitchFamily="34" charset="0"/>
              <a:cs typeface="Arial" pitchFamily="34" charset="0"/>
            </a:endParaRPr>
          </a:p>
        </p:txBody>
      </p:sp>
    </p:spTree>
    <p:extLst>
      <p:ext uri="{BB962C8B-B14F-4D97-AF65-F5344CB8AC3E}">
        <p14:creationId xmlns:p14="http://schemas.microsoft.com/office/powerpoint/2010/main" val="9262272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strVal val="#ppt_w*0.05"/>
                                          </p:val>
                                        </p:tav>
                                        <p:tav tm="100000">
                                          <p:val>
                                            <p:strVal val="#ppt_w"/>
                                          </p:val>
                                        </p:tav>
                                      </p:tavLst>
                                    </p:anim>
                                    <p:anim calcmode="lin" valueType="num">
                                      <p:cBhvr>
                                        <p:cTn id="8" dur="500" fill="hold"/>
                                        <p:tgtEl>
                                          <p:spTgt spid="35"/>
                                        </p:tgtEl>
                                        <p:attrNameLst>
                                          <p:attrName>ppt_h</p:attrName>
                                        </p:attrNameLst>
                                      </p:cBhvr>
                                      <p:tavLst>
                                        <p:tav tm="0">
                                          <p:val>
                                            <p:strVal val="#ppt_h"/>
                                          </p:val>
                                        </p:tav>
                                        <p:tav tm="100000">
                                          <p:val>
                                            <p:strVal val="#ppt_h"/>
                                          </p:val>
                                        </p:tav>
                                      </p:tavLst>
                                    </p:anim>
                                    <p:anim calcmode="lin" valueType="num">
                                      <p:cBhvr>
                                        <p:cTn id="9" dur="500" fill="hold"/>
                                        <p:tgtEl>
                                          <p:spTgt spid="35"/>
                                        </p:tgtEl>
                                        <p:attrNameLst>
                                          <p:attrName>ppt_x</p:attrName>
                                        </p:attrNameLst>
                                      </p:cBhvr>
                                      <p:tavLst>
                                        <p:tav tm="0">
                                          <p:val>
                                            <p:strVal val="#ppt_x-.2"/>
                                          </p:val>
                                        </p:tav>
                                        <p:tav tm="100000">
                                          <p:val>
                                            <p:strVal val="#ppt_x"/>
                                          </p:val>
                                        </p:tav>
                                      </p:tavLst>
                                    </p:anim>
                                    <p:anim calcmode="lin" valueType="num">
                                      <p:cBhvr>
                                        <p:cTn id="10" dur="500" fill="hold"/>
                                        <p:tgtEl>
                                          <p:spTgt spid="35"/>
                                        </p:tgtEl>
                                        <p:attrNameLst>
                                          <p:attrName>ppt_y</p:attrName>
                                        </p:attrNameLst>
                                      </p:cBhvr>
                                      <p:tavLst>
                                        <p:tav tm="0">
                                          <p:val>
                                            <p:strVal val="#ppt_y"/>
                                          </p:val>
                                        </p:tav>
                                        <p:tav tm="100000">
                                          <p:val>
                                            <p:strVal val="#ppt_y"/>
                                          </p:val>
                                        </p:tav>
                                      </p:tavLst>
                                    </p:anim>
                                    <p:animEffect transition="in" filter="fade">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数据应用开发</a:t>
            </a:r>
            <a:endParaRPr lang="zh-CN" altLang="en-US" b="1" dirty="0">
              <a:solidFill>
                <a:srgbClr val="0070C0"/>
              </a:solidFill>
            </a:endParaRPr>
          </a:p>
        </p:txBody>
      </p:sp>
      <p:sp>
        <p:nvSpPr>
          <p:cNvPr id="2" name="Rectangle 1"/>
          <p:cNvSpPr/>
          <p:nvPr/>
        </p:nvSpPr>
        <p:spPr>
          <a:xfrm>
            <a:off x="-1" y="843558"/>
            <a:ext cx="8316417" cy="324036"/>
          </a:xfrm>
          <a:prstGeom prst="rect">
            <a:avLst/>
          </a:prstGeom>
          <a:solidFill>
            <a:srgbClr val="0070C0"/>
          </a:solidFill>
        </p:spPr>
        <p:txBody>
          <a:bodyPr wrap="square" tIns="36000" bIns="36000" anchor="ctr">
            <a:noAutofit/>
          </a:bodyPr>
          <a:lstStyle/>
          <a:p>
            <a:r>
              <a:rPr lang="en-US" altLang="zh-CN" sz="1600" b="1" dirty="0" smtClean="0">
                <a:solidFill>
                  <a:schemeClr val="bg1"/>
                </a:solidFill>
              </a:rPr>
              <a:t>3</a:t>
            </a:r>
            <a:r>
              <a:rPr lang="zh-CN" altLang="en-US" sz="1600" b="1" dirty="0" smtClean="0">
                <a:solidFill>
                  <a:schemeClr val="bg1"/>
                </a:solidFill>
              </a:rPr>
              <a:t>、方案启动</a:t>
            </a:r>
            <a:endParaRPr lang="en-US" altLang="zh-CN" sz="1600" b="1" dirty="0">
              <a:solidFill>
                <a:schemeClr val="bg1"/>
              </a:solidFill>
            </a:endParaRPr>
          </a:p>
        </p:txBody>
      </p:sp>
      <p:pic>
        <p:nvPicPr>
          <p:cNvPr id="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8254" y="1276208"/>
            <a:ext cx="1844696" cy="1571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AutoShape 16"/>
          <p:cNvSpPr>
            <a:spLocks noChangeArrowheads="1"/>
          </p:cNvSpPr>
          <p:nvPr>
            <p:custDataLst>
              <p:tags r:id="rId1"/>
            </p:custDataLst>
          </p:nvPr>
        </p:nvSpPr>
        <p:spPr bwMode="invGray">
          <a:xfrm>
            <a:off x="5458275" y="3274086"/>
            <a:ext cx="2304256" cy="984108"/>
          </a:xfrm>
          <a:prstGeom prst="homePlate">
            <a:avLst>
              <a:gd name="adj" fmla="val 25117"/>
            </a:avLst>
          </a:prstGeom>
          <a:solidFill>
            <a:srgbClr val="72C7E7"/>
          </a:solidFill>
          <a:ln w="3175" cap="rnd" algn="ctr">
            <a:noFill/>
            <a:miter lim="800000"/>
            <a:headEnd/>
            <a:tailEnd/>
          </a:ln>
        </p:spPr>
        <p:txBody>
          <a:bodyPr lIns="47854" tIns="47854" rIns="95712" bIns="47854" anchor="ctr" anchorCtr="1"/>
          <a:lstStyle/>
          <a:p>
            <a:pPr algn="ctr" eaLnBrk="0" hangingPunct="0">
              <a:lnSpc>
                <a:spcPct val="106000"/>
              </a:lnSpc>
            </a:pPr>
            <a:r>
              <a:rPr lang="zh-CN" altLang="en-US" sz="2800" b="1" dirty="0" smtClean="0">
                <a:solidFill>
                  <a:schemeClr val="tx2"/>
                </a:solidFill>
                <a:latin typeface="Arial" panose="020B0604020202020204" pitchFamily="34" charset="0"/>
                <a:ea typeface="微软雅黑" panose="020B0503020204020204" pitchFamily="34" charset="-122"/>
              </a:rPr>
              <a:t>乘客端推送</a:t>
            </a:r>
            <a:endParaRPr lang="en-GB" sz="2800" b="1" dirty="0">
              <a:solidFill>
                <a:schemeClr val="tx2"/>
              </a:solidFill>
              <a:latin typeface="Arial" panose="020B0604020202020204" pitchFamily="34" charset="0"/>
              <a:ea typeface="微软雅黑" panose="020B0503020204020204" pitchFamily="34" charset="-122"/>
            </a:endParaRPr>
          </a:p>
        </p:txBody>
      </p:sp>
      <p:sp>
        <p:nvSpPr>
          <p:cNvPr id="9" name="AutoShape 16"/>
          <p:cNvSpPr>
            <a:spLocks noChangeArrowheads="1"/>
          </p:cNvSpPr>
          <p:nvPr>
            <p:custDataLst>
              <p:tags r:id="rId2"/>
            </p:custDataLst>
          </p:nvPr>
        </p:nvSpPr>
        <p:spPr bwMode="invGray">
          <a:xfrm>
            <a:off x="5485877" y="1290693"/>
            <a:ext cx="2249053" cy="981137"/>
          </a:xfrm>
          <a:prstGeom prst="homePlate">
            <a:avLst>
              <a:gd name="adj" fmla="val 25162"/>
            </a:avLst>
          </a:prstGeom>
          <a:solidFill>
            <a:srgbClr val="92D400"/>
          </a:solidFill>
          <a:ln w="3175" cap="rnd" algn="ctr">
            <a:noFill/>
            <a:miter lim="800000"/>
            <a:headEnd/>
            <a:tailEnd/>
          </a:ln>
        </p:spPr>
        <p:txBody>
          <a:bodyPr lIns="47854" tIns="47854" rIns="95712" bIns="47854" anchor="ctr" anchorCtr="1"/>
          <a:lstStyle/>
          <a:p>
            <a:pPr algn="ctr" eaLnBrk="0" hangingPunct="0">
              <a:lnSpc>
                <a:spcPct val="106000"/>
              </a:lnSpc>
            </a:pPr>
            <a:r>
              <a:rPr lang="zh-CN" altLang="en-US" sz="2400" b="1" dirty="0" smtClean="0">
                <a:solidFill>
                  <a:schemeClr val="tx2"/>
                </a:solidFill>
                <a:latin typeface="Arial" panose="020B0604020202020204" pitchFamily="34" charset="0"/>
                <a:ea typeface="微软雅黑" panose="020B0503020204020204" pitchFamily="34" charset="-122"/>
              </a:rPr>
              <a:t>持续监控</a:t>
            </a:r>
            <a:endParaRPr lang="en-GB" sz="2400" b="1" dirty="0">
              <a:solidFill>
                <a:schemeClr val="tx2"/>
              </a:solidFill>
              <a:latin typeface="Arial" panose="020B0604020202020204" pitchFamily="34" charset="0"/>
              <a:ea typeface="微软雅黑" panose="020B0503020204020204" pitchFamily="34" charset="-122"/>
            </a:endParaRPr>
          </a:p>
        </p:txBody>
      </p:sp>
      <p:sp>
        <p:nvSpPr>
          <p:cNvPr id="10" name="AutoShape 15"/>
          <p:cNvSpPr>
            <a:spLocks noChangeArrowheads="1"/>
          </p:cNvSpPr>
          <p:nvPr>
            <p:custDataLst>
              <p:tags r:id="rId3"/>
            </p:custDataLst>
          </p:nvPr>
        </p:nvSpPr>
        <p:spPr bwMode="invGray">
          <a:xfrm rot="2215758">
            <a:off x="3813243" y="3087064"/>
            <a:ext cx="1141329" cy="226056"/>
          </a:xfrm>
          <a:prstGeom prst="rightArrow">
            <a:avLst>
              <a:gd name="adj1" fmla="val 50000"/>
              <a:gd name="adj2" fmla="val 96946"/>
            </a:avLst>
          </a:prstGeom>
          <a:solidFill>
            <a:schemeClr val="tx1"/>
          </a:solidFill>
          <a:ln w="9525">
            <a:noFill/>
            <a:miter lim="800000"/>
            <a:headEnd/>
            <a:tailEnd/>
          </a:ln>
        </p:spPr>
        <p:txBody>
          <a:bodyPr wrap="none" lIns="0" tIns="0" rIns="0" bIns="0" anchor="ctr"/>
          <a:lstStyle/>
          <a:p>
            <a:pPr defTabSz="859075"/>
            <a:endParaRPr lang="en-GB" sz="1400" dirty="0">
              <a:solidFill>
                <a:schemeClr val="tx2"/>
              </a:solidFill>
              <a:latin typeface="Arial" panose="020B0604020202020204" pitchFamily="34" charset="0"/>
              <a:ea typeface="微软雅黑" panose="020B0503020204020204" pitchFamily="34" charset="-122"/>
            </a:endParaRPr>
          </a:p>
        </p:txBody>
      </p:sp>
      <p:sp>
        <p:nvSpPr>
          <p:cNvPr id="11" name="AutoShape 11"/>
          <p:cNvSpPr>
            <a:spLocks noChangeArrowheads="1"/>
          </p:cNvSpPr>
          <p:nvPr>
            <p:custDataLst>
              <p:tags r:id="rId4"/>
            </p:custDataLst>
          </p:nvPr>
        </p:nvSpPr>
        <p:spPr bwMode="invGray">
          <a:xfrm>
            <a:off x="2052949" y="2292945"/>
            <a:ext cx="1806871" cy="981141"/>
          </a:xfrm>
          <a:prstGeom prst="homePlate">
            <a:avLst>
              <a:gd name="adj" fmla="val 26348"/>
            </a:avLst>
          </a:prstGeom>
          <a:solidFill>
            <a:srgbClr val="002776"/>
          </a:solidFill>
          <a:ln w="3175" cap="rnd" algn="ctr">
            <a:noFill/>
            <a:miter lim="800000"/>
            <a:headEnd/>
            <a:tailEnd/>
          </a:ln>
        </p:spPr>
        <p:txBody>
          <a:bodyPr lIns="47854" tIns="47854" rIns="95712" bIns="47854" anchor="ctr" anchorCtr="1"/>
          <a:lstStyle/>
          <a:p>
            <a:pPr algn="ctr" eaLnBrk="0" hangingPunct="0">
              <a:lnSpc>
                <a:spcPct val="106000"/>
              </a:lnSpc>
            </a:pPr>
            <a:r>
              <a:rPr lang="zh-CN" altLang="en-US" sz="2800" b="1" dirty="0" smtClean="0">
                <a:solidFill>
                  <a:schemeClr val="bg2"/>
                </a:solidFill>
                <a:latin typeface="Arial" panose="020B0604020202020204" pitchFamily="34" charset="0"/>
                <a:ea typeface="微软雅黑" panose="020B0503020204020204" pitchFamily="34" charset="-122"/>
              </a:rPr>
              <a:t>方案启动</a:t>
            </a:r>
            <a:endParaRPr lang="en-GB" sz="2800" b="1" dirty="0">
              <a:solidFill>
                <a:schemeClr val="bg2"/>
              </a:solidFill>
              <a:latin typeface="Arial" panose="020B0604020202020204" pitchFamily="34" charset="0"/>
              <a:ea typeface="微软雅黑" panose="020B0503020204020204" pitchFamily="34" charset="-122"/>
            </a:endParaRPr>
          </a:p>
        </p:txBody>
      </p:sp>
      <p:sp>
        <p:nvSpPr>
          <p:cNvPr id="12" name="Rectangle 11"/>
          <p:cNvSpPr/>
          <p:nvPr/>
        </p:nvSpPr>
        <p:spPr>
          <a:xfrm>
            <a:off x="4486167" y="4507301"/>
            <a:ext cx="4248472" cy="584729"/>
          </a:xfrm>
          <a:prstGeom prst="rect">
            <a:avLst/>
          </a:prstGeom>
        </p:spPr>
        <p:txBody>
          <a:bodyPr wrap="square" lIns="91396" tIns="45697" rIns="91396" bIns="45697">
            <a:spAutoFit/>
          </a:bodyPr>
          <a:lstStyle/>
          <a:p>
            <a:pPr marL="228490" lvl="1" indent="-228490">
              <a:buClr>
                <a:schemeClr val="tx2"/>
              </a:buClr>
              <a:buFont typeface="Arial" pitchFamily="34" charset="0"/>
              <a:buChar char="•"/>
              <a:tabLst>
                <a:tab pos="214730" algn="l"/>
              </a:tabLst>
            </a:pPr>
            <a:r>
              <a:rPr lang="zh-CN" altLang="en-US" sz="1600" b="1" dirty="0" smtClean="0">
                <a:solidFill>
                  <a:schemeClr val="tx2"/>
                </a:solidFill>
                <a:latin typeface="Arial" pitchFamily="34" charset="0"/>
                <a:ea typeface="微软雅黑" panose="020B0503020204020204" pitchFamily="34" charset="-122"/>
                <a:cs typeface="Arial" pitchFamily="34" charset="0"/>
              </a:rPr>
              <a:t>向乘客推送事故现状信息、接驳车信息，引导乘客完成出行路径调整</a:t>
            </a:r>
            <a:endParaRPr lang="zh-CN" altLang="en-US" sz="1600" b="1" dirty="0">
              <a:solidFill>
                <a:schemeClr val="tx2"/>
              </a:solidFill>
              <a:latin typeface="Arial" pitchFamily="34" charset="0"/>
              <a:ea typeface="微软雅黑" panose="020B0503020204020204" pitchFamily="34" charset="-122"/>
              <a:cs typeface="Arial" pitchFamily="34" charset="0"/>
            </a:endParaRPr>
          </a:p>
        </p:txBody>
      </p:sp>
      <p:sp>
        <p:nvSpPr>
          <p:cNvPr id="13" name="Rectangle 12"/>
          <p:cNvSpPr/>
          <p:nvPr/>
        </p:nvSpPr>
        <p:spPr>
          <a:xfrm>
            <a:off x="2052950" y="3344721"/>
            <a:ext cx="1867012" cy="646284"/>
          </a:xfrm>
          <a:prstGeom prst="rect">
            <a:avLst/>
          </a:prstGeom>
        </p:spPr>
        <p:txBody>
          <a:bodyPr wrap="square" lIns="91396" tIns="45697" rIns="91396" bIns="45697">
            <a:spAutoFit/>
          </a:bodyPr>
          <a:lstStyle/>
          <a:p>
            <a:pPr marL="228490" lvl="1" indent="-228490">
              <a:buClr>
                <a:schemeClr val="tx2"/>
              </a:buClr>
              <a:buFont typeface="Arial" pitchFamily="34" charset="0"/>
              <a:buChar char="•"/>
              <a:tabLst>
                <a:tab pos="214730" algn="l"/>
              </a:tabLst>
            </a:pPr>
            <a:r>
              <a:rPr lang="zh-CN" altLang="en-US" b="1" dirty="0" smtClean="0">
                <a:solidFill>
                  <a:schemeClr val="tx2"/>
                </a:solidFill>
                <a:latin typeface="Arial" pitchFamily="34" charset="0"/>
                <a:ea typeface="微软雅黑" panose="020B0503020204020204" pitchFamily="34" charset="-122"/>
                <a:cs typeface="Arial" pitchFamily="34" charset="0"/>
              </a:rPr>
              <a:t>按照接驳方案启动公交接驳</a:t>
            </a:r>
            <a:endParaRPr lang="en-US" altLang="zh-CN" b="1" dirty="0" smtClean="0">
              <a:solidFill>
                <a:schemeClr val="tx2"/>
              </a:solidFill>
              <a:latin typeface="Arial" pitchFamily="34" charset="0"/>
              <a:ea typeface="微软雅黑" panose="020B0503020204020204" pitchFamily="34" charset="-122"/>
              <a:cs typeface="Arial" pitchFamily="34" charset="0"/>
            </a:endParaRPr>
          </a:p>
        </p:txBody>
      </p:sp>
      <p:sp>
        <p:nvSpPr>
          <p:cNvPr id="14" name="Rectangle 13"/>
          <p:cNvSpPr/>
          <p:nvPr/>
        </p:nvSpPr>
        <p:spPr>
          <a:xfrm>
            <a:off x="4486167" y="2359836"/>
            <a:ext cx="4248472" cy="584729"/>
          </a:xfrm>
          <a:prstGeom prst="rect">
            <a:avLst/>
          </a:prstGeom>
        </p:spPr>
        <p:txBody>
          <a:bodyPr wrap="square" lIns="91396" tIns="45697" rIns="91396" bIns="45697">
            <a:spAutoFit/>
          </a:bodyPr>
          <a:lstStyle/>
          <a:p>
            <a:pPr marL="228490" lvl="1" indent="-228490">
              <a:buClr>
                <a:schemeClr val="tx2"/>
              </a:buClr>
              <a:buFont typeface="Arial" pitchFamily="34" charset="0"/>
              <a:buChar char="•"/>
              <a:tabLst>
                <a:tab pos="214730" algn="l"/>
              </a:tabLst>
            </a:pPr>
            <a:r>
              <a:rPr lang="zh-CN" altLang="en-US" sz="1600" b="1" dirty="0" smtClean="0">
                <a:solidFill>
                  <a:schemeClr val="tx2"/>
                </a:solidFill>
                <a:latin typeface="Arial" pitchFamily="34" charset="0"/>
                <a:ea typeface="微软雅黑" panose="020B0503020204020204" pitchFamily="34" charset="-122"/>
                <a:cs typeface="Arial" pitchFamily="34" charset="0"/>
              </a:rPr>
              <a:t>实时</a:t>
            </a:r>
            <a:r>
              <a:rPr lang="zh-CN" altLang="en-US" sz="1600" b="1" dirty="0">
                <a:solidFill>
                  <a:schemeClr val="tx2"/>
                </a:solidFill>
                <a:latin typeface="Arial" pitchFamily="34" charset="0"/>
                <a:ea typeface="微软雅黑" panose="020B0503020204020204" pitchFamily="34" charset="-122"/>
                <a:cs typeface="Arial" pitchFamily="34" charset="0"/>
              </a:rPr>
              <a:t>监控客流积压情况与地面接驳情况，按需适时调整地面公交接驳策略</a:t>
            </a:r>
          </a:p>
        </p:txBody>
      </p:sp>
      <p:sp>
        <p:nvSpPr>
          <p:cNvPr id="15" name="AutoShape 15"/>
          <p:cNvSpPr>
            <a:spLocks noChangeArrowheads="1"/>
          </p:cNvSpPr>
          <p:nvPr>
            <p:custDataLst>
              <p:tags r:id="rId5"/>
            </p:custDataLst>
          </p:nvPr>
        </p:nvSpPr>
        <p:spPr bwMode="invGray">
          <a:xfrm rot="8040247">
            <a:off x="3808714" y="1948822"/>
            <a:ext cx="1141329" cy="226056"/>
          </a:xfrm>
          <a:prstGeom prst="rightArrow">
            <a:avLst>
              <a:gd name="adj1" fmla="val 50000"/>
              <a:gd name="adj2" fmla="val 96946"/>
            </a:avLst>
          </a:prstGeom>
          <a:solidFill>
            <a:schemeClr val="tx1"/>
          </a:solidFill>
          <a:ln w="9525">
            <a:noFill/>
            <a:miter lim="800000"/>
            <a:headEnd/>
            <a:tailEnd/>
          </a:ln>
        </p:spPr>
        <p:txBody>
          <a:bodyPr wrap="none" lIns="0" tIns="0" rIns="0" bIns="0" anchor="ctr"/>
          <a:lstStyle/>
          <a:p>
            <a:pPr defTabSz="859075"/>
            <a:endParaRPr lang="en-GB" sz="1400" dirty="0">
              <a:solidFill>
                <a:schemeClr val="tx2"/>
              </a:solidFill>
              <a:latin typeface="Arial" panose="020B0604020202020204" pitchFamily="34" charset="0"/>
              <a:ea typeface="微软雅黑" panose="020B0503020204020204" pitchFamily="34" charset="-122"/>
            </a:endParaRPr>
          </a:p>
        </p:txBody>
      </p:sp>
      <p:sp>
        <p:nvSpPr>
          <p:cNvPr id="16" name="AutoShape 15"/>
          <p:cNvSpPr>
            <a:spLocks noChangeArrowheads="1"/>
          </p:cNvSpPr>
          <p:nvPr>
            <p:custDataLst>
              <p:tags r:id="rId6"/>
            </p:custDataLst>
          </p:nvPr>
        </p:nvSpPr>
        <p:spPr bwMode="invGray">
          <a:xfrm rot="18910330">
            <a:off x="3913057" y="1831389"/>
            <a:ext cx="1141329" cy="226056"/>
          </a:xfrm>
          <a:prstGeom prst="rightArrow">
            <a:avLst>
              <a:gd name="adj1" fmla="val 50000"/>
              <a:gd name="adj2" fmla="val 96946"/>
            </a:avLst>
          </a:prstGeom>
          <a:solidFill>
            <a:schemeClr val="tx1"/>
          </a:solidFill>
          <a:ln w="9525">
            <a:noFill/>
            <a:miter lim="800000"/>
            <a:headEnd/>
            <a:tailEnd/>
          </a:ln>
        </p:spPr>
        <p:txBody>
          <a:bodyPr wrap="none" lIns="0" tIns="0" rIns="0" bIns="0" anchor="ctr"/>
          <a:lstStyle/>
          <a:p>
            <a:pPr defTabSz="859075"/>
            <a:endParaRPr lang="en-GB" sz="1400" dirty="0">
              <a:solidFill>
                <a:schemeClr val="tx2"/>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58974041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数据应用开发</a:t>
            </a:r>
            <a:endParaRPr lang="zh-CN" altLang="en-US" b="1" dirty="0">
              <a:solidFill>
                <a:srgbClr val="0070C0"/>
              </a:solidFill>
            </a:endParaRPr>
          </a:p>
        </p:txBody>
      </p:sp>
      <p:sp>
        <p:nvSpPr>
          <p:cNvPr id="2" name="Rectangle 1"/>
          <p:cNvSpPr/>
          <p:nvPr/>
        </p:nvSpPr>
        <p:spPr>
          <a:xfrm>
            <a:off x="-1" y="843558"/>
            <a:ext cx="8316417" cy="360040"/>
          </a:xfrm>
          <a:prstGeom prst="rect">
            <a:avLst/>
          </a:prstGeom>
          <a:solidFill>
            <a:srgbClr val="0070C0"/>
          </a:solidFill>
        </p:spPr>
        <p:txBody>
          <a:bodyPr wrap="square" tIns="36000" bIns="36000" anchor="ctr">
            <a:noAutofit/>
          </a:bodyPr>
          <a:lstStyle/>
          <a:p>
            <a:r>
              <a:rPr lang="zh-CN" altLang="en-US" sz="1600" b="1" dirty="0">
                <a:solidFill>
                  <a:schemeClr val="bg1"/>
                </a:solidFill>
              </a:rPr>
              <a:t>第四</a:t>
            </a:r>
            <a:r>
              <a:rPr lang="zh-CN" altLang="en-US" sz="1600" b="1" dirty="0" smtClean="0">
                <a:solidFill>
                  <a:schemeClr val="bg1"/>
                </a:solidFill>
              </a:rPr>
              <a:t>步场景：疏散完毕，统计疏散时间及人次。搭“全生命周期”</a:t>
            </a:r>
            <a:endParaRPr lang="en-US" altLang="zh-CN" sz="1600" b="1" dirty="0">
              <a:solidFill>
                <a:schemeClr val="bg1"/>
              </a:solidFill>
            </a:endParaRPr>
          </a:p>
        </p:txBody>
      </p:sp>
      <p:sp>
        <p:nvSpPr>
          <p:cNvPr id="6" name="AutoShape 16"/>
          <p:cNvSpPr>
            <a:spLocks noChangeArrowheads="1"/>
          </p:cNvSpPr>
          <p:nvPr>
            <p:custDataLst>
              <p:tags r:id="rId1"/>
            </p:custDataLst>
          </p:nvPr>
        </p:nvSpPr>
        <p:spPr bwMode="invGray">
          <a:xfrm>
            <a:off x="2267744" y="1284020"/>
            <a:ext cx="2249053" cy="359437"/>
          </a:xfrm>
          <a:prstGeom prst="homePlate">
            <a:avLst>
              <a:gd name="adj" fmla="val 25162"/>
            </a:avLst>
          </a:prstGeom>
          <a:solidFill>
            <a:srgbClr val="92D400"/>
          </a:solidFill>
          <a:ln w="3175" cap="rnd" algn="ctr">
            <a:noFill/>
            <a:miter lim="800000"/>
            <a:headEnd/>
            <a:tailEnd/>
          </a:ln>
        </p:spPr>
        <p:txBody>
          <a:bodyPr lIns="47854" tIns="47854" rIns="95712" bIns="47854" anchor="ctr" anchorCtr="1"/>
          <a:lstStyle/>
          <a:p>
            <a:pPr algn="ctr" eaLnBrk="0" hangingPunct="0">
              <a:lnSpc>
                <a:spcPct val="106000"/>
              </a:lnSpc>
            </a:pPr>
            <a:r>
              <a:rPr lang="zh-CN" altLang="en-US" b="1" dirty="0" smtClean="0">
                <a:solidFill>
                  <a:schemeClr val="bg1"/>
                </a:solidFill>
                <a:latin typeface="Arial" panose="020B0604020202020204" pitchFamily="34" charset="0"/>
                <a:ea typeface="微软雅黑" panose="020B0503020204020204" pitchFamily="34" charset="-122"/>
              </a:rPr>
              <a:t>持续监控</a:t>
            </a:r>
            <a:endParaRPr lang="en-GB" b="1" dirty="0">
              <a:solidFill>
                <a:schemeClr val="bg1"/>
              </a:solidFill>
              <a:latin typeface="Arial" panose="020B0604020202020204" pitchFamily="34" charset="0"/>
              <a:ea typeface="微软雅黑" panose="020B0503020204020204" pitchFamily="34" charset="-122"/>
            </a:endParaRPr>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54" y="1276208"/>
            <a:ext cx="1844696" cy="1571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267744" y="1776168"/>
            <a:ext cx="6048672" cy="2523576"/>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50000"/>
                    <a:lumOff val="50000"/>
                  </a:schemeClr>
                </a:solidFill>
              </a:rPr>
              <a:t>模拟界面图</a:t>
            </a:r>
            <a:endParaRPr lang="zh-CN" altLang="en-US" dirty="0">
              <a:solidFill>
                <a:schemeClr val="tx1">
                  <a:lumMod val="50000"/>
                  <a:lumOff val="50000"/>
                </a:schemeClr>
              </a:solidFill>
            </a:endParaRPr>
          </a:p>
        </p:txBody>
      </p:sp>
    </p:spTree>
    <p:extLst>
      <p:ext uri="{BB962C8B-B14F-4D97-AF65-F5344CB8AC3E}">
        <p14:creationId xmlns:p14="http://schemas.microsoft.com/office/powerpoint/2010/main" val="236691896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数据应用开发</a:t>
            </a:r>
            <a:endParaRPr lang="zh-CN" altLang="en-US" b="1" dirty="0">
              <a:solidFill>
                <a:srgbClr val="0070C0"/>
              </a:solidFill>
            </a:endParaRPr>
          </a:p>
        </p:txBody>
      </p:sp>
      <p:sp>
        <p:nvSpPr>
          <p:cNvPr id="2" name="Rectangle 1"/>
          <p:cNvSpPr/>
          <p:nvPr/>
        </p:nvSpPr>
        <p:spPr>
          <a:xfrm>
            <a:off x="-1" y="843558"/>
            <a:ext cx="8316417" cy="360040"/>
          </a:xfrm>
          <a:prstGeom prst="rect">
            <a:avLst/>
          </a:prstGeom>
          <a:solidFill>
            <a:srgbClr val="0070C0"/>
          </a:solidFill>
        </p:spPr>
        <p:txBody>
          <a:bodyPr wrap="square" tIns="36000" bIns="36000" anchor="ctr">
            <a:noAutofit/>
          </a:bodyPr>
          <a:lstStyle/>
          <a:p>
            <a:r>
              <a:rPr lang="zh-CN" altLang="en-US" sz="1600" b="1" dirty="0">
                <a:solidFill>
                  <a:schemeClr val="bg1"/>
                </a:solidFill>
              </a:rPr>
              <a:t>第四</a:t>
            </a:r>
            <a:r>
              <a:rPr lang="zh-CN" altLang="en-US" sz="1600" b="1" dirty="0" smtClean="0">
                <a:solidFill>
                  <a:schemeClr val="bg1"/>
                </a:solidFill>
              </a:rPr>
              <a:t>步场景：疏散完毕，统计疏散时间及人次。搭“全生命周期”</a:t>
            </a:r>
            <a:endParaRPr lang="en-US" altLang="zh-CN" sz="1600" b="1" dirty="0">
              <a:solidFill>
                <a:schemeClr val="bg1"/>
              </a:solidFill>
            </a:endParaRPr>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54" y="1276208"/>
            <a:ext cx="1844696" cy="1571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AutoShape 16"/>
          <p:cNvSpPr>
            <a:spLocks noChangeArrowheads="1"/>
          </p:cNvSpPr>
          <p:nvPr>
            <p:custDataLst>
              <p:tags r:id="rId1"/>
            </p:custDataLst>
          </p:nvPr>
        </p:nvSpPr>
        <p:spPr bwMode="invGray">
          <a:xfrm>
            <a:off x="2267744" y="1301870"/>
            <a:ext cx="2304256" cy="323735"/>
          </a:xfrm>
          <a:prstGeom prst="homePlate">
            <a:avLst>
              <a:gd name="adj" fmla="val 25117"/>
            </a:avLst>
          </a:prstGeom>
          <a:solidFill>
            <a:srgbClr val="72C7E7"/>
          </a:solidFill>
          <a:ln w="3175" cap="rnd" algn="ctr">
            <a:noFill/>
            <a:miter lim="800000"/>
            <a:headEnd/>
            <a:tailEnd/>
          </a:ln>
        </p:spPr>
        <p:txBody>
          <a:bodyPr lIns="47854" tIns="47854" rIns="95712" bIns="47854" anchor="ctr" anchorCtr="1"/>
          <a:lstStyle/>
          <a:p>
            <a:pPr algn="ctr" eaLnBrk="0" hangingPunct="0">
              <a:lnSpc>
                <a:spcPct val="106000"/>
              </a:lnSpc>
            </a:pPr>
            <a:r>
              <a:rPr lang="zh-CN" altLang="en-US" b="1" dirty="0" smtClean="0">
                <a:solidFill>
                  <a:schemeClr val="tx2"/>
                </a:solidFill>
                <a:latin typeface="Arial" panose="020B0604020202020204" pitchFamily="34" charset="0"/>
                <a:ea typeface="微软雅黑" panose="020B0503020204020204" pitchFamily="34" charset="-122"/>
              </a:rPr>
              <a:t>乘客端推送</a:t>
            </a:r>
            <a:endParaRPr lang="en-GB" b="1" dirty="0">
              <a:solidFill>
                <a:schemeClr val="tx2"/>
              </a:solidFill>
              <a:latin typeface="Arial" panose="020B0604020202020204" pitchFamily="34" charset="0"/>
              <a:ea typeface="微软雅黑" panose="020B0503020204020204" pitchFamily="34" charset="-122"/>
            </a:endParaRPr>
          </a:p>
        </p:txBody>
      </p:sp>
      <p:sp>
        <p:nvSpPr>
          <p:cNvPr id="10" name="椭圆 6"/>
          <p:cNvSpPr>
            <a:spLocks noChangeAspect="1"/>
          </p:cNvSpPr>
          <p:nvPr/>
        </p:nvSpPr>
        <p:spPr>
          <a:xfrm>
            <a:off x="4572000" y="2031710"/>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Left Arrow Callout 10"/>
          <p:cNvSpPr/>
          <p:nvPr/>
        </p:nvSpPr>
        <p:spPr>
          <a:xfrm>
            <a:off x="4812442" y="1905826"/>
            <a:ext cx="3936022" cy="438318"/>
          </a:xfrm>
          <a:prstGeom prst="leftArrowCallout">
            <a:avLst>
              <a:gd name="adj1" fmla="val 25000"/>
              <a:gd name="adj2" fmla="val 25000"/>
              <a:gd name="adj3" fmla="val 44558"/>
              <a:gd name="adj4" fmla="val 954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600" b="1" dirty="0" smtClean="0">
                <a:solidFill>
                  <a:schemeClr val="bg1"/>
                </a:solidFill>
              </a:rPr>
              <a:t>哪段地铁故障了？预计多久后解决？</a:t>
            </a:r>
            <a:endParaRPr lang="zh-CN" altLang="en-US" sz="1600" b="1" dirty="0">
              <a:solidFill>
                <a:schemeClr val="bg1"/>
              </a:solidFill>
            </a:endParaRPr>
          </a:p>
        </p:txBody>
      </p:sp>
      <p:sp>
        <p:nvSpPr>
          <p:cNvPr id="12" name="椭圆 6"/>
          <p:cNvSpPr>
            <a:spLocks noChangeAspect="1"/>
          </p:cNvSpPr>
          <p:nvPr/>
        </p:nvSpPr>
        <p:spPr>
          <a:xfrm>
            <a:off x="4572000" y="3435846"/>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6"/>
          <p:cNvSpPr>
            <a:spLocks noChangeAspect="1"/>
          </p:cNvSpPr>
          <p:nvPr/>
        </p:nvSpPr>
        <p:spPr>
          <a:xfrm>
            <a:off x="4572000" y="2733778"/>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Left Arrow Callout 13"/>
          <p:cNvSpPr/>
          <p:nvPr/>
        </p:nvSpPr>
        <p:spPr>
          <a:xfrm>
            <a:off x="4842760" y="2606257"/>
            <a:ext cx="3936022" cy="438318"/>
          </a:xfrm>
          <a:prstGeom prst="leftArrowCallout">
            <a:avLst>
              <a:gd name="adj1" fmla="val 25000"/>
              <a:gd name="adj2" fmla="val 25000"/>
              <a:gd name="adj3" fmla="val 44558"/>
              <a:gd name="adj4" fmla="val 954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600" b="1" dirty="0">
                <a:solidFill>
                  <a:schemeClr val="bg1"/>
                </a:solidFill>
              </a:rPr>
              <a:t>哪站有接驳车？哪里坐接驳车？</a:t>
            </a:r>
          </a:p>
        </p:txBody>
      </p:sp>
      <p:sp>
        <p:nvSpPr>
          <p:cNvPr id="15" name="Left Arrow Callout 14"/>
          <p:cNvSpPr/>
          <p:nvPr/>
        </p:nvSpPr>
        <p:spPr>
          <a:xfrm>
            <a:off x="4842760" y="3306687"/>
            <a:ext cx="3936022" cy="438318"/>
          </a:xfrm>
          <a:prstGeom prst="leftArrowCallout">
            <a:avLst>
              <a:gd name="adj1" fmla="val 25000"/>
              <a:gd name="adj2" fmla="val 25000"/>
              <a:gd name="adj3" fmla="val 44558"/>
              <a:gd name="adj4" fmla="val 954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600" b="1" dirty="0">
                <a:solidFill>
                  <a:schemeClr val="bg1"/>
                </a:solidFill>
              </a:rPr>
              <a:t>接驳车去哪里？能到哪些目的地？</a:t>
            </a:r>
          </a:p>
        </p:txBody>
      </p:sp>
      <p:sp>
        <p:nvSpPr>
          <p:cNvPr id="16" name="椭圆 6"/>
          <p:cNvSpPr>
            <a:spLocks noChangeAspect="1"/>
          </p:cNvSpPr>
          <p:nvPr/>
        </p:nvSpPr>
        <p:spPr>
          <a:xfrm>
            <a:off x="4572000" y="4105917"/>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Left Arrow Callout 43"/>
          <p:cNvSpPr/>
          <p:nvPr/>
        </p:nvSpPr>
        <p:spPr>
          <a:xfrm>
            <a:off x="4842760" y="3976758"/>
            <a:ext cx="3936022" cy="438318"/>
          </a:xfrm>
          <a:prstGeom prst="leftArrowCallout">
            <a:avLst>
              <a:gd name="adj1" fmla="val 25000"/>
              <a:gd name="adj2" fmla="val 25000"/>
              <a:gd name="adj3" fmla="val 44558"/>
              <a:gd name="adj4" fmla="val 954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600" b="1" dirty="0" smtClean="0">
                <a:solidFill>
                  <a:schemeClr val="bg1"/>
                </a:solidFill>
              </a:rPr>
              <a:t>该如何选择最佳路线？</a:t>
            </a:r>
            <a:endParaRPr lang="zh-CN" altLang="en-US" sz="1600" b="1" dirty="0">
              <a:solidFill>
                <a:schemeClr val="bg1"/>
              </a:solidFill>
            </a:endParaRPr>
          </a:p>
        </p:txBody>
      </p:sp>
      <p:pic>
        <p:nvPicPr>
          <p:cNvPr id="2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1707654"/>
            <a:ext cx="2184722" cy="336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2599842" y="2168584"/>
            <a:ext cx="1520525" cy="234738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rPr>
              <a:t>2016</a:t>
            </a:r>
            <a:r>
              <a:rPr lang="zh-CN" altLang="en-US" sz="1000" dirty="0" smtClean="0">
                <a:solidFill>
                  <a:schemeClr val="tx1"/>
                </a:solidFill>
              </a:rPr>
              <a:t>年</a:t>
            </a:r>
            <a:r>
              <a:rPr lang="en-US" altLang="zh-CN" sz="1000" dirty="0" smtClean="0">
                <a:solidFill>
                  <a:schemeClr val="tx1"/>
                </a:solidFill>
              </a:rPr>
              <a:t>1</a:t>
            </a:r>
            <a:r>
              <a:rPr lang="zh-CN" altLang="en-US" sz="1000" dirty="0" smtClean="0">
                <a:solidFill>
                  <a:schemeClr val="tx1"/>
                </a:solidFill>
              </a:rPr>
              <a:t>月</a:t>
            </a:r>
            <a:r>
              <a:rPr lang="en-US" altLang="zh-CN" sz="1000" dirty="0" smtClean="0">
                <a:solidFill>
                  <a:schemeClr val="tx1"/>
                </a:solidFill>
              </a:rPr>
              <a:t>1</a:t>
            </a:r>
            <a:r>
              <a:rPr lang="zh-CN" altLang="en-US" sz="1000" dirty="0" smtClean="0">
                <a:solidFill>
                  <a:schemeClr val="tx1"/>
                </a:solidFill>
              </a:rPr>
              <a:t>日 </a:t>
            </a:r>
            <a:r>
              <a:rPr lang="en-US" altLang="zh-CN" sz="1000" dirty="0" smtClean="0">
                <a:solidFill>
                  <a:schemeClr val="tx1"/>
                </a:solidFill>
              </a:rPr>
              <a:t>7:30</a:t>
            </a:r>
          </a:p>
          <a:p>
            <a:pPr algn="ctr"/>
            <a:r>
              <a:rPr lang="zh-CN" altLang="en-US" sz="1000" dirty="0" smtClean="0">
                <a:solidFill>
                  <a:schemeClr val="tx1"/>
                </a:solidFill>
              </a:rPr>
              <a:t>出发：莘庄</a:t>
            </a:r>
            <a:endParaRPr lang="en-US" altLang="zh-CN" sz="1000" dirty="0" smtClean="0">
              <a:solidFill>
                <a:schemeClr val="tx1"/>
              </a:solidFill>
            </a:endParaRPr>
          </a:p>
          <a:p>
            <a:pPr algn="ctr"/>
            <a:r>
              <a:rPr lang="zh-CN" altLang="en-US" sz="1000" dirty="0" smtClean="0">
                <a:solidFill>
                  <a:schemeClr val="tx1"/>
                </a:solidFill>
              </a:rPr>
              <a:t>目的：人民广场</a:t>
            </a:r>
            <a:endParaRPr lang="en-US" altLang="zh-CN" sz="1000" dirty="0" smtClean="0">
              <a:solidFill>
                <a:schemeClr val="tx1"/>
              </a:solidFill>
            </a:endParaRPr>
          </a:p>
          <a:p>
            <a:pPr algn="ctr"/>
            <a:r>
              <a:rPr lang="en-US" altLang="zh-CN" sz="1000" dirty="0" smtClean="0">
                <a:solidFill>
                  <a:schemeClr val="tx1"/>
                </a:solidFill>
              </a:rPr>
              <a:t>1</a:t>
            </a:r>
            <a:r>
              <a:rPr lang="zh-CN" altLang="en-US" sz="1000" dirty="0" smtClean="0">
                <a:solidFill>
                  <a:schemeClr val="tx1"/>
                </a:solidFill>
              </a:rPr>
              <a:t>号线莘庄→锦江乐园停运</a:t>
            </a:r>
            <a:endParaRPr lang="en-US" altLang="zh-CN" sz="1000" dirty="0" smtClean="0">
              <a:solidFill>
                <a:schemeClr val="tx1"/>
              </a:solidFill>
            </a:endParaRPr>
          </a:p>
          <a:p>
            <a:pPr algn="ctr"/>
            <a:r>
              <a:rPr lang="en-US" altLang="zh-CN" sz="1000" dirty="0" smtClean="0">
                <a:solidFill>
                  <a:schemeClr val="tx1"/>
                </a:solidFill>
              </a:rPr>
              <a:t>1</a:t>
            </a:r>
            <a:r>
              <a:rPr lang="zh-CN" altLang="en-US" sz="1000" dirty="0" smtClean="0">
                <a:solidFill>
                  <a:schemeClr val="tx1"/>
                </a:solidFill>
              </a:rPr>
              <a:t>号线锦江乐园→富锦路正常</a:t>
            </a:r>
            <a:endParaRPr lang="en-US" altLang="zh-CN" sz="1000" dirty="0" smtClean="0">
              <a:solidFill>
                <a:schemeClr val="tx1"/>
              </a:solidFill>
            </a:endParaRPr>
          </a:p>
          <a:p>
            <a:pPr algn="ctr"/>
            <a:endParaRPr lang="en-US" altLang="zh-CN" sz="1000" dirty="0">
              <a:solidFill>
                <a:schemeClr val="tx1"/>
              </a:solidFill>
            </a:endParaRPr>
          </a:p>
          <a:p>
            <a:pPr algn="ctr"/>
            <a:r>
              <a:rPr lang="zh-CN" altLang="en-US" sz="1000" b="1" dirty="0" smtClean="0">
                <a:solidFill>
                  <a:schemeClr val="tx1"/>
                </a:solidFill>
              </a:rPr>
              <a:t>接驳方案</a:t>
            </a:r>
            <a:endParaRPr lang="en-US" altLang="zh-CN" sz="1000" b="1" dirty="0" smtClean="0">
              <a:solidFill>
                <a:schemeClr val="tx1"/>
              </a:solidFill>
            </a:endParaRPr>
          </a:p>
          <a:p>
            <a:r>
              <a:rPr lang="zh-CN" altLang="en-US" sz="1000" dirty="0" smtClean="0">
                <a:solidFill>
                  <a:schemeClr val="tx1"/>
                </a:solidFill>
              </a:rPr>
              <a:t>应急接</a:t>
            </a:r>
            <a:r>
              <a:rPr lang="zh-CN" altLang="en-US" sz="1000" dirty="0">
                <a:solidFill>
                  <a:schemeClr val="tx1"/>
                </a:solidFill>
              </a:rPr>
              <a:t>驳</a:t>
            </a:r>
            <a:r>
              <a:rPr lang="zh-CN" altLang="en-US" sz="1000" dirty="0" smtClean="0">
                <a:solidFill>
                  <a:schemeClr val="tx1"/>
                </a:solidFill>
              </a:rPr>
              <a:t>车至上海南站，继续乘坐</a:t>
            </a:r>
            <a:r>
              <a:rPr lang="en-US" altLang="zh-CN" sz="1000" dirty="0" smtClean="0">
                <a:solidFill>
                  <a:schemeClr val="tx1"/>
                </a:solidFill>
              </a:rPr>
              <a:t>1</a:t>
            </a:r>
            <a:r>
              <a:rPr lang="zh-CN" altLang="en-US" sz="1000" dirty="0" smtClean="0">
                <a:solidFill>
                  <a:schemeClr val="tx1"/>
                </a:solidFill>
              </a:rPr>
              <a:t>号线至人民广场</a:t>
            </a:r>
            <a:endParaRPr lang="en-US" altLang="zh-CN" sz="1000" dirty="0" smtClean="0">
              <a:solidFill>
                <a:schemeClr val="tx1"/>
              </a:solidFill>
            </a:endParaRPr>
          </a:p>
          <a:p>
            <a:r>
              <a:rPr lang="zh-CN" altLang="en-US" sz="1000" dirty="0" smtClean="0">
                <a:solidFill>
                  <a:schemeClr val="tx1"/>
                </a:solidFill>
              </a:rPr>
              <a:t>等候：</a:t>
            </a:r>
            <a:r>
              <a:rPr lang="en-US" altLang="zh-CN" sz="1000" dirty="0" smtClean="0">
                <a:solidFill>
                  <a:schemeClr val="tx1"/>
                </a:solidFill>
              </a:rPr>
              <a:t>15</a:t>
            </a:r>
            <a:r>
              <a:rPr lang="zh-CN" altLang="en-US" sz="1000" dirty="0" smtClean="0">
                <a:solidFill>
                  <a:schemeClr val="tx1"/>
                </a:solidFill>
              </a:rPr>
              <a:t>分钟，到达：</a:t>
            </a:r>
            <a:r>
              <a:rPr lang="en-US" altLang="zh-CN" sz="1000" dirty="0" smtClean="0">
                <a:solidFill>
                  <a:schemeClr val="tx1"/>
                </a:solidFill>
              </a:rPr>
              <a:t>50</a:t>
            </a:r>
            <a:r>
              <a:rPr lang="zh-CN" altLang="en-US" sz="1000" dirty="0" smtClean="0">
                <a:solidFill>
                  <a:schemeClr val="tx1"/>
                </a:solidFill>
              </a:rPr>
              <a:t>分钟</a:t>
            </a:r>
            <a:endParaRPr lang="en-US" altLang="zh-CN" sz="1000" dirty="0" smtClean="0">
              <a:solidFill>
                <a:schemeClr val="tx1"/>
              </a:solidFill>
            </a:endParaRPr>
          </a:p>
        </p:txBody>
      </p:sp>
    </p:spTree>
    <p:extLst>
      <p:ext uri="{BB962C8B-B14F-4D97-AF65-F5344CB8AC3E}">
        <p14:creationId xmlns:p14="http://schemas.microsoft.com/office/powerpoint/2010/main" val="215267758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38"/>
          <p:cNvSpPr/>
          <p:nvPr/>
        </p:nvSpPr>
        <p:spPr bwMode="auto">
          <a:xfrm flipV="1">
            <a:off x="3736518" y="4370890"/>
            <a:ext cx="2143229" cy="496408"/>
          </a:xfrm>
          <a:custGeom>
            <a:avLst/>
            <a:gdLst>
              <a:gd name="connsiteX0" fmla="*/ 0 w 6361430"/>
              <a:gd name="connsiteY0" fmla="*/ 6350 h 703580"/>
              <a:gd name="connsiteX1" fmla="*/ 1173480 w 6361430"/>
              <a:gd name="connsiteY1" fmla="*/ 570230 h 703580"/>
              <a:gd name="connsiteX2" fmla="*/ 3505200 w 6361430"/>
              <a:gd name="connsiteY2" fmla="*/ 623570 h 703580"/>
              <a:gd name="connsiteX3" fmla="*/ 5951220 w 6361430"/>
              <a:gd name="connsiteY3" fmla="*/ 90170 h 703580"/>
              <a:gd name="connsiteX4" fmla="*/ 5966460 w 6361430"/>
              <a:gd name="connsiteY4" fmla="*/ 82550 h 703580"/>
              <a:gd name="connsiteX5" fmla="*/ 5890260 w 6361430"/>
              <a:gd name="connsiteY5" fmla="*/ 394970 h 703580"/>
              <a:gd name="connsiteX0" fmla="*/ 0 w 6361430"/>
              <a:gd name="connsiteY0" fmla="*/ 6350 h 703580"/>
              <a:gd name="connsiteX1" fmla="*/ 1173480 w 6361430"/>
              <a:gd name="connsiteY1" fmla="*/ 570230 h 703580"/>
              <a:gd name="connsiteX2" fmla="*/ 3505200 w 6361430"/>
              <a:gd name="connsiteY2" fmla="*/ 623570 h 703580"/>
              <a:gd name="connsiteX3" fmla="*/ 5951220 w 6361430"/>
              <a:gd name="connsiteY3" fmla="*/ 90170 h 703580"/>
              <a:gd name="connsiteX4" fmla="*/ 5966460 w 6361430"/>
              <a:gd name="connsiteY4" fmla="*/ 82550 h 703580"/>
              <a:gd name="connsiteX0" fmla="*/ 0 w 5951220"/>
              <a:gd name="connsiteY0" fmla="*/ 0 h 697230"/>
              <a:gd name="connsiteX1" fmla="*/ 1173480 w 5951220"/>
              <a:gd name="connsiteY1" fmla="*/ 563880 h 697230"/>
              <a:gd name="connsiteX2" fmla="*/ 3505200 w 5951220"/>
              <a:gd name="connsiteY2" fmla="*/ 617220 h 697230"/>
              <a:gd name="connsiteX3" fmla="*/ 5951220 w 5951220"/>
              <a:gd name="connsiteY3" fmla="*/ 83820 h 697230"/>
              <a:gd name="connsiteX0" fmla="*/ 0 w 3505200"/>
              <a:gd name="connsiteY0" fmla="*/ 0 h 697230"/>
              <a:gd name="connsiteX1" fmla="*/ 1173480 w 3505200"/>
              <a:gd name="connsiteY1" fmla="*/ 563880 h 697230"/>
              <a:gd name="connsiteX2" fmla="*/ 3505200 w 3505200"/>
              <a:gd name="connsiteY2" fmla="*/ 617220 h 697230"/>
              <a:gd name="connsiteX0" fmla="*/ 0 w 3505200"/>
              <a:gd name="connsiteY0" fmla="*/ 0 h 697230"/>
              <a:gd name="connsiteX1" fmla="*/ 944880 w 3505200"/>
              <a:gd name="connsiteY1" fmla="*/ 518160 h 697230"/>
              <a:gd name="connsiteX2" fmla="*/ 3505200 w 3505200"/>
              <a:gd name="connsiteY2" fmla="*/ 617220 h 697230"/>
              <a:gd name="connsiteX0" fmla="*/ 0 w 3505200"/>
              <a:gd name="connsiteY0" fmla="*/ 0 h 697230"/>
              <a:gd name="connsiteX1" fmla="*/ 944880 w 3505200"/>
              <a:gd name="connsiteY1" fmla="*/ 518160 h 697230"/>
              <a:gd name="connsiteX2" fmla="*/ 3505200 w 3505200"/>
              <a:gd name="connsiteY2" fmla="*/ 617220 h 697230"/>
              <a:gd name="connsiteX0" fmla="*/ 0 w 2649220"/>
              <a:gd name="connsiteY0" fmla="*/ 0 h 621030"/>
              <a:gd name="connsiteX1" fmla="*/ 944880 w 2649220"/>
              <a:gd name="connsiteY1" fmla="*/ 518160 h 621030"/>
              <a:gd name="connsiteX2" fmla="*/ 2649220 w 2649220"/>
              <a:gd name="connsiteY2" fmla="*/ 502920 h 621030"/>
              <a:gd name="connsiteX0" fmla="*/ 0 w 2896870"/>
              <a:gd name="connsiteY0" fmla="*/ 0 h 621030"/>
              <a:gd name="connsiteX1" fmla="*/ 944880 w 2896870"/>
              <a:gd name="connsiteY1" fmla="*/ 518160 h 621030"/>
              <a:gd name="connsiteX2" fmla="*/ 2649220 w 2896870"/>
              <a:gd name="connsiteY2" fmla="*/ 502920 h 621030"/>
              <a:gd name="connsiteX0" fmla="*/ 0 w 2896870"/>
              <a:gd name="connsiteY0" fmla="*/ 0 h 529590"/>
              <a:gd name="connsiteX1" fmla="*/ 944880 w 2896870"/>
              <a:gd name="connsiteY1" fmla="*/ 518160 h 529590"/>
              <a:gd name="connsiteX2" fmla="*/ 2649220 w 2896870"/>
              <a:gd name="connsiteY2" fmla="*/ 502920 h 529590"/>
              <a:gd name="connsiteX0" fmla="*/ 0 w 2896870"/>
              <a:gd name="connsiteY0" fmla="*/ 0 h 529590"/>
              <a:gd name="connsiteX1" fmla="*/ 944880 w 2896870"/>
              <a:gd name="connsiteY1" fmla="*/ 518160 h 529590"/>
              <a:gd name="connsiteX2" fmla="*/ 2649220 w 2896870"/>
              <a:gd name="connsiteY2" fmla="*/ 502920 h 529590"/>
              <a:gd name="connsiteX0" fmla="*/ 0 w 2896870"/>
              <a:gd name="connsiteY0" fmla="*/ 0 h 529590"/>
              <a:gd name="connsiteX1" fmla="*/ 944880 w 2896870"/>
              <a:gd name="connsiteY1" fmla="*/ 518160 h 529590"/>
              <a:gd name="connsiteX2" fmla="*/ 2649220 w 2896870"/>
              <a:gd name="connsiteY2" fmla="*/ 510540 h 529590"/>
              <a:gd name="connsiteX0" fmla="*/ 0 w 944880"/>
              <a:gd name="connsiteY0" fmla="*/ 0 h 518160"/>
              <a:gd name="connsiteX1" fmla="*/ 944880 w 944880"/>
              <a:gd name="connsiteY1" fmla="*/ 518160 h 518160"/>
              <a:gd name="connsiteX0" fmla="*/ 0 w 1100931"/>
              <a:gd name="connsiteY0" fmla="*/ 0 h 602615"/>
              <a:gd name="connsiteX1" fmla="*/ 944880 w 1100931"/>
              <a:gd name="connsiteY1" fmla="*/ 518160 h 602615"/>
              <a:gd name="connsiteX2" fmla="*/ 936308 w 1100931"/>
              <a:gd name="connsiteY2" fmla="*/ 506730 h 602615"/>
              <a:gd name="connsiteX0" fmla="*/ 0 w 2471619"/>
              <a:gd name="connsiteY0" fmla="*/ 0 h 602615"/>
              <a:gd name="connsiteX1" fmla="*/ 944880 w 2471619"/>
              <a:gd name="connsiteY1" fmla="*/ 518160 h 602615"/>
              <a:gd name="connsiteX2" fmla="*/ 2469833 w 2471619"/>
              <a:gd name="connsiteY2" fmla="*/ 521017 h 602615"/>
              <a:gd name="connsiteX0" fmla="*/ 0 w 2469833"/>
              <a:gd name="connsiteY0" fmla="*/ 0 h 521017"/>
              <a:gd name="connsiteX1" fmla="*/ 944880 w 2469833"/>
              <a:gd name="connsiteY1" fmla="*/ 518160 h 521017"/>
              <a:gd name="connsiteX2" fmla="*/ 2469833 w 2469833"/>
              <a:gd name="connsiteY2" fmla="*/ 521017 h 521017"/>
            </a:gdLst>
            <a:ahLst/>
            <a:cxnLst>
              <a:cxn ang="0">
                <a:pos x="connsiteX0" y="connsiteY0"/>
              </a:cxn>
              <a:cxn ang="0">
                <a:pos x="connsiteX1" y="connsiteY1"/>
              </a:cxn>
              <a:cxn ang="0">
                <a:pos x="connsiteX2" y="connsiteY2"/>
              </a:cxn>
            </a:cxnLst>
            <a:rect l="l" t="t" r="r" b="b"/>
            <a:pathLst>
              <a:path w="2469833" h="521017">
                <a:moveTo>
                  <a:pt x="0" y="0"/>
                </a:moveTo>
                <a:cubicBezTo>
                  <a:pt x="294640" y="230505"/>
                  <a:pt x="337820" y="514350"/>
                  <a:pt x="944880" y="518160"/>
                </a:cubicBezTo>
                <a:lnTo>
                  <a:pt x="2469833" y="521017"/>
                </a:lnTo>
              </a:path>
            </a:pathLst>
          </a:custGeom>
          <a:ln w="57150">
            <a:solidFill>
              <a:schemeClr val="tx2"/>
            </a:solidFill>
          </a:ln>
        </p:spPr>
        <p:style>
          <a:lnRef idx="1">
            <a:schemeClr val="accent1"/>
          </a:lnRef>
          <a:fillRef idx="0">
            <a:schemeClr val="accent1"/>
          </a:fillRef>
          <a:effectRef idx="0">
            <a:schemeClr val="accent1"/>
          </a:effectRef>
          <a:fontRef idx="minor">
            <a:schemeClr val="tx1"/>
          </a:fontRef>
        </p:style>
        <p:txBody>
          <a:bodyPr lIns="91396" tIns="45697" rIns="91396" bIns="4569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defRPr/>
            </a:pPr>
            <a:endParaRPr lang="en-US" sz="1200" b="1" dirty="0">
              <a:solidFill>
                <a:srgbClr val="002776"/>
              </a:solidFill>
              <a:latin typeface="Arial" panose="020B0604020202020204" pitchFamily="34" charset="0"/>
              <a:ea typeface="微软雅黑" panose="020B0503020204020204" pitchFamily="34" charset="-122"/>
            </a:endParaRPr>
          </a:p>
        </p:txBody>
      </p:sp>
      <p:grpSp>
        <p:nvGrpSpPr>
          <p:cNvPr id="34" name="Group 33"/>
          <p:cNvGrpSpPr/>
          <p:nvPr/>
        </p:nvGrpSpPr>
        <p:grpSpPr>
          <a:xfrm>
            <a:off x="5796136" y="3796757"/>
            <a:ext cx="2635096" cy="603599"/>
            <a:chOff x="3986446" y="2105556"/>
            <a:chExt cx="928614" cy="603599"/>
          </a:xfrm>
        </p:grpSpPr>
        <p:sp>
          <p:nvSpPr>
            <p:cNvPr id="35" name="Rounded Rectangle 34"/>
            <p:cNvSpPr/>
            <p:nvPr/>
          </p:nvSpPr>
          <p:spPr>
            <a:xfrm>
              <a:off x="3986446" y="2105556"/>
              <a:ext cx="928614" cy="603599"/>
            </a:xfrm>
            <a:prstGeom prst="round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sp>
        <p:sp>
          <p:nvSpPr>
            <p:cNvPr id="36" name="Rounded Rectangle 10"/>
            <p:cNvSpPr/>
            <p:nvPr/>
          </p:nvSpPr>
          <p:spPr>
            <a:xfrm>
              <a:off x="4015911" y="2135021"/>
              <a:ext cx="869684" cy="544669"/>
            </a:xfrm>
            <a:prstGeom prst="rect">
              <a:avLst/>
            </a:prstGeom>
            <a:ln w="57150" cap="rnd">
              <a:headEnd type="none" w="med" len="med"/>
              <a:tailEnd type="triangle" w="med" len="med"/>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b="1" dirty="0" smtClean="0"/>
                <a:t>影响乘客行为</a:t>
              </a:r>
              <a:endParaRPr lang="zh-CN" altLang="en-US" b="1" dirty="0"/>
            </a:p>
          </p:txBody>
        </p:sp>
      </p:gr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社会效益</a:t>
            </a:r>
            <a:endParaRPr lang="zh-CN" altLang="en-US" b="1" dirty="0">
              <a:solidFill>
                <a:srgbClr val="0070C0"/>
              </a:solidFill>
            </a:endParaRPr>
          </a:p>
        </p:txBody>
      </p:sp>
      <p:sp>
        <p:nvSpPr>
          <p:cNvPr id="2" name="Rectangle 1"/>
          <p:cNvSpPr/>
          <p:nvPr/>
        </p:nvSpPr>
        <p:spPr>
          <a:xfrm>
            <a:off x="-1" y="843558"/>
            <a:ext cx="8402856" cy="324036"/>
          </a:xfrm>
          <a:prstGeom prst="rect">
            <a:avLst/>
          </a:prstGeom>
          <a:solidFill>
            <a:srgbClr val="0070C0"/>
          </a:solidFill>
        </p:spPr>
        <p:txBody>
          <a:bodyPr wrap="square" tIns="36000" bIns="36000" anchor="ctr">
            <a:noAutofit/>
          </a:bodyPr>
          <a:lstStyle/>
          <a:p>
            <a:r>
              <a:rPr lang="zh-CN" altLang="en-US" sz="1600" b="1" dirty="0">
                <a:solidFill>
                  <a:schemeClr val="bg2"/>
                </a:solidFill>
                <a:latin typeface="微软雅黑" pitchFamily="34" charset="-122"/>
              </a:rPr>
              <a:t>数据驱动，合理利用资源，有序高效疏散客流，降低突发事件带来的</a:t>
            </a:r>
            <a:r>
              <a:rPr lang="zh-CN" altLang="en-US" sz="1600" b="1" dirty="0" smtClean="0">
                <a:solidFill>
                  <a:schemeClr val="bg2"/>
                </a:solidFill>
                <a:latin typeface="微软雅黑" pitchFamily="34" charset="-122"/>
              </a:rPr>
              <a:t>社会影响。</a:t>
            </a:r>
            <a:endParaRPr lang="en-US" altLang="zh-CN" sz="1600" b="1" dirty="0">
              <a:solidFill>
                <a:schemeClr val="bg1"/>
              </a:solidFill>
            </a:endParaRPr>
          </a:p>
        </p:txBody>
      </p:sp>
      <p:sp>
        <p:nvSpPr>
          <p:cNvPr id="13" name="文本框 15"/>
          <p:cNvSpPr txBox="1"/>
          <p:nvPr/>
        </p:nvSpPr>
        <p:spPr>
          <a:xfrm>
            <a:off x="869052" y="1720285"/>
            <a:ext cx="2079499" cy="461665"/>
          </a:xfrm>
          <a:prstGeom prst="rect">
            <a:avLst/>
          </a:prstGeom>
          <a:noFill/>
        </p:spPr>
        <p:txBody>
          <a:bodyPr wrap="square" rtlCol="0">
            <a:spAutoFit/>
          </a:bodyPr>
          <a:lstStyle/>
          <a:p>
            <a:pPr algn="r"/>
            <a:r>
              <a:rPr lang="zh-CN" altLang="en-US" sz="2400" b="1" dirty="0" smtClean="0">
                <a:solidFill>
                  <a:srgbClr val="00A0A0"/>
                </a:solidFill>
              </a:rPr>
              <a:t>降低社会影响</a:t>
            </a:r>
            <a:endParaRPr lang="zh-CN" altLang="en-US" sz="2400" b="1" dirty="0">
              <a:solidFill>
                <a:srgbClr val="00A0A0"/>
              </a:solidFill>
            </a:endParaRPr>
          </a:p>
        </p:txBody>
      </p:sp>
      <p:sp>
        <p:nvSpPr>
          <p:cNvPr id="14" name="矩形 16"/>
          <p:cNvSpPr/>
          <p:nvPr/>
        </p:nvSpPr>
        <p:spPr>
          <a:xfrm>
            <a:off x="84108" y="2202999"/>
            <a:ext cx="3111007" cy="584775"/>
          </a:xfrm>
          <a:prstGeom prst="rect">
            <a:avLst/>
          </a:prstGeom>
        </p:spPr>
        <p:txBody>
          <a:bodyPr wrap="square">
            <a:spAutoFit/>
          </a:bodyPr>
          <a:lstStyle/>
          <a:p>
            <a:r>
              <a:rPr lang="zh-CN" altLang="en-US" sz="1600" dirty="0" smtClean="0"/>
              <a:t>快速疏散</a:t>
            </a:r>
            <a:r>
              <a:rPr lang="zh-CN" altLang="en-US" sz="1600" dirty="0"/>
              <a:t>客流，将事件产生的社会影响降到</a:t>
            </a:r>
            <a:r>
              <a:rPr lang="zh-CN" altLang="en-US" sz="1600" dirty="0" smtClean="0"/>
              <a:t>最低。</a:t>
            </a:r>
            <a:endParaRPr lang="zh-CN" altLang="en-US" sz="1600" dirty="0"/>
          </a:p>
        </p:txBody>
      </p:sp>
      <p:sp>
        <p:nvSpPr>
          <p:cNvPr id="15" name="文本框 17"/>
          <p:cNvSpPr txBox="1"/>
          <p:nvPr/>
        </p:nvSpPr>
        <p:spPr>
          <a:xfrm>
            <a:off x="185364" y="3003798"/>
            <a:ext cx="2185530" cy="461665"/>
          </a:xfrm>
          <a:prstGeom prst="rect">
            <a:avLst/>
          </a:prstGeom>
          <a:noFill/>
        </p:spPr>
        <p:txBody>
          <a:bodyPr wrap="square" rtlCol="0">
            <a:spAutoFit/>
          </a:bodyPr>
          <a:lstStyle/>
          <a:p>
            <a:pPr algn="r"/>
            <a:r>
              <a:rPr lang="zh-CN" altLang="en-US" sz="2400" b="1" dirty="0" smtClean="0">
                <a:solidFill>
                  <a:srgbClr val="D2501E"/>
                </a:solidFill>
              </a:rPr>
              <a:t>有序疏散客流</a:t>
            </a:r>
            <a:endParaRPr lang="zh-CN" altLang="en-US" sz="2400" b="1" dirty="0">
              <a:solidFill>
                <a:srgbClr val="D2501E"/>
              </a:solidFill>
            </a:endParaRPr>
          </a:p>
        </p:txBody>
      </p:sp>
      <p:sp>
        <p:nvSpPr>
          <p:cNvPr id="16" name="矩形 18"/>
          <p:cNvSpPr/>
          <p:nvPr/>
        </p:nvSpPr>
        <p:spPr>
          <a:xfrm>
            <a:off x="107504" y="3465463"/>
            <a:ext cx="2694862" cy="584775"/>
          </a:xfrm>
          <a:prstGeom prst="rect">
            <a:avLst/>
          </a:prstGeom>
        </p:spPr>
        <p:txBody>
          <a:bodyPr wrap="square">
            <a:spAutoFit/>
          </a:bodyPr>
          <a:lstStyle/>
          <a:p>
            <a:r>
              <a:rPr lang="zh-CN" altLang="en-US" sz="1600" dirty="0" smtClean="0"/>
              <a:t>乘客端</a:t>
            </a:r>
            <a:r>
              <a:rPr lang="en-US" altLang="zh-CN" sz="1600" dirty="0" smtClean="0"/>
              <a:t>+</a:t>
            </a:r>
            <a:r>
              <a:rPr lang="zh-CN" altLang="en-US" sz="1600" dirty="0" smtClean="0"/>
              <a:t>运营端，有效传递信息，引导客流有序疏散。</a:t>
            </a:r>
            <a:endParaRPr lang="zh-CN" altLang="en-US" sz="1600" dirty="0"/>
          </a:p>
        </p:txBody>
      </p:sp>
      <p:sp>
        <p:nvSpPr>
          <p:cNvPr id="17" name="文本框 21"/>
          <p:cNvSpPr txBox="1"/>
          <p:nvPr/>
        </p:nvSpPr>
        <p:spPr>
          <a:xfrm>
            <a:off x="4499992" y="1489452"/>
            <a:ext cx="2031325" cy="461665"/>
          </a:xfrm>
          <a:prstGeom prst="rect">
            <a:avLst/>
          </a:prstGeom>
          <a:noFill/>
        </p:spPr>
        <p:txBody>
          <a:bodyPr wrap="none" rtlCol="0">
            <a:spAutoFit/>
          </a:bodyPr>
          <a:lstStyle/>
          <a:p>
            <a:r>
              <a:rPr lang="zh-CN" altLang="en-US" sz="2400" b="1" dirty="0" smtClean="0">
                <a:solidFill>
                  <a:srgbClr val="F0AF47"/>
                </a:solidFill>
              </a:rPr>
              <a:t>合理利用资源</a:t>
            </a:r>
            <a:endParaRPr lang="zh-CN" altLang="en-US" sz="2400" b="1" dirty="0">
              <a:solidFill>
                <a:srgbClr val="F0AF47"/>
              </a:solidFill>
            </a:endParaRPr>
          </a:p>
        </p:txBody>
      </p:sp>
      <p:sp>
        <p:nvSpPr>
          <p:cNvPr id="18" name="矩形 22"/>
          <p:cNvSpPr/>
          <p:nvPr/>
        </p:nvSpPr>
        <p:spPr>
          <a:xfrm>
            <a:off x="5076056" y="1963650"/>
            <a:ext cx="1944216" cy="830997"/>
          </a:xfrm>
          <a:prstGeom prst="rect">
            <a:avLst/>
          </a:prstGeom>
        </p:spPr>
        <p:txBody>
          <a:bodyPr wrap="square">
            <a:spAutoFit/>
          </a:bodyPr>
          <a:lstStyle/>
          <a:p>
            <a:r>
              <a:rPr lang="zh-CN" altLang="en-US" sz="1600" dirty="0"/>
              <a:t>最大限度地合理利用公交</a:t>
            </a:r>
            <a:r>
              <a:rPr lang="zh-CN" altLang="en-US" sz="1600" dirty="0" smtClean="0"/>
              <a:t>资源，调配接驳任务。</a:t>
            </a:r>
            <a:endParaRPr lang="zh-CN" altLang="en-US"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906" y="1645795"/>
            <a:ext cx="2959585" cy="215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8" name="Group 27"/>
          <p:cNvGrpSpPr/>
          <p:nvPr/>
        </p:nvGrpSpPr>
        <p:grpSpPr>
          <a:xfrm>
            <a:off x="5796136" y="3075418"/>
            <a:ext cx="2662699" cy="603599"/>
            <a:chOff x="3654009" y="649056"/>
            <a:chExt cx="928614" cy="603599"/>
          </a:xfrm>
        </p:grpSpPr>
        <p:sp>
          <p:nvSpPr>
            <p:cNvPr id="32" name="Rounded Rectangle 31"/>
            <p:cNvSpPr/>
            <p:nvPr/>
          </p:nvSpPr>
          <p:spPr>
            <a:xfrm>
              <a:off x="3654009" y="649056"/>
              <a:ext cx="928614" cy="603599"/>
            </a:xfrm>
            <a:prstGeom prst="roundRect">
              <a:avLst/>
            </a:prstGeom>
            <a:ln>
              <a:headEnd type="none" w="med" len="med"/>
              <a:tailEnd type="triangle" w="med" len="med"/>
            </a:ln>
          </p:spPr>
          <p:style>
            <a:lnRef idx="1">
              <a:schemeClr val="accent1"/>
            </a:lnRef>
            <a:fillRef idx="3">
              <a:schemeClr val="accent1"/>
            </a:fillRef>
            <a:effectRef idx="2">
              <a:schemeClr val="accent1"/>
            </a:effectRef>
            <a:fontRef idx="minor">
              <a:schemeClr val="lt1"/>
            </a:fontRef>
          </p:style>
        </p:sp>
        <p:sp>
          <p:nvSpPr>
            <p:cNvPr id="33" name="Rounded Rectangle 7"/>
            <p:cNvSpPr/>
            <p:nvPr/>
          </p:nvSpPr>
          <p:spPr>
            <a:xfrm>
              <a:off x="3683474" y="678521"/>
              <a:ext cx="869684" cy="544669"/>
            </a:xfrm>
            <a:prstGeom prst="rect">
              <a:avLst/>
            </a:prstGeom>
            <a:ln w="57150" cap="rnd">
              <a:headEnd type="none" w="med" len="med"/>
              <a:tailEnd type="triangle" w="med" len="med"/>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algn="ctr" eaLnBrk="0" hangingPunct="0">
                <a:lnSpc>
                  <a:spcPct val="106000"/>
                </a:lnSpc>
              </a:pPr>
              <a:r>
                <a:rPr lang="zh-CN" altLang="en-US" b="1" dirty="0" smtClean="0">
                  <a:solidFill>
                    <a:schemeClr val="bg2"/>
                  </a:solidFill>
                  <a:latin typeface="Arial" panose="020B0604020202020204" pitchFamily="34" charset="0"/>
                  <a:ea typeface="微软雅黑" panose="020B0503020204020204" pitchFamily="34" charset="-122"/>
                </a:rPr>
                <a:t>转型传统行业</a:t>
              </a:r>
              <a:endParaRPr lang="en-GB" altLang="zh-CN" b="1" dirty="0">
                <a:solidFill>
                  <a:schemeClr val="bg2"/>
                </a:solidFill>
                <a:latin typeface="Arial" panose="020B0604020202020204" pitchFamily="34" charset="0"/>
                <a:ea typeface="微软雅黑" panose="020B0503020204020204" pitchFamily="34" charset="-122"/>
              </a:endParaRPr>
            </a:p>
          </p:txBody>
        </p:sp>
      </p:grpSp>
      <p:sp>
        <p:nvSpPr>
          <p:cNvPr id="37" name="Rectangle 36"/>
          <p:cNvSpPr/>
          <p:nvPr/>
        </p:nvSpPr>
        <p:spPr>
          <a:xfrm>
            <a:off x="0" y="4623978"/>
            <a:ext cx="8458835" cy="324036"/>
          </a:xfrm>
          <a:prstGeom prst="rect">
            <a:avLst/>
          </a:prstGeom>
          <a:solidFill>
            <a:srgbClr val="002576"/>
          </a:solidFill>
        </p:spPr>
        <p:txBody>
          <a:bodyPr wrap="square" tIns="36000" bIns="36000" anchor="ctr">
            <a:noAutofit/>
          </a:bodyPr>
          <a:lstStyle/>
          <a:p>
            <a:pPr algn="r"/>
            <a:r>
              <a:rPr lang="zh-CN" altLang="en-US" sz="1600" b="1" dirty="0" smtClean="0">
                <a:solidFill>
                  <a:schemeClr val="bg1"/>
                </a:solidFill>
              </a:rPr>
              <a:t>融入顶层设计，为建设智慧交通体系助力</a:t>
            </a:r>
            <a:endParaRPr lang="en-US" altLang="zh-CN" sz="1600" b="1" dirty="0">
              <a:solidFill>
                <a:schemeClr val="bg1"/>
              </a:solidFill>
            </a:endParaRPr>
          </a:p>
        </p:txBody>
      </p:sp>
      <p:sp>
        <p:nvSpPr>
          <p:cNvPr id="38" name="Freeform 37"/>
          <p:cNvSpPr/>
          <p:nvPr/>
        </p:nvSpPr>
        <p:spPr bwMode="auto">
          <a:xfrm flipV="1">
            <a:off x="3779913" y="3636906"/>
            <a:ext cx="2050370" cy="1041078"/>
          </a:xfrm>
          <a:custGeom>
            <a:avLst/>
            <a:gdLst>
              <a:gd name="connsiteX0" fmla="*/ 0 w 6361430"/>
              <a:gd name="connsiteY0" fmla="*/ 6350 h 703580"/>
              <a:gd name="connsiteX1" fmla="*/ 1173480 w 6361430"/>
              <a:gd name="connsiteY1" fmla="*/ 570230 h 703580"/>
              <a:gd name="connsiteX2" fmla="*/ 3505200 w 6361430"/>
              <a:gd name="connsiteY2" fmla="*/ 623570 h 703580"/>
              <a:gd name="connsiteX3" fmla="*/ 5951220 w 6361430"/>
              <a:gd name="connsiteY3" fmla="*/ 90170 h 703580"/>
              <a:gd name="connsiteX4" fmla="*/ 5966460 w 6361430"/>
              <a:gd name="connsiteY4" fmla="*/ 82550 h 703580"/>
              <a:gd name="connsiteX5" fmla="*/ 5890260 w 6361430"/>
              <a:gd name="connsiteY5" fmla="*/ 394970 h 703580"/>
              <a:gd name="connsiteX0" fmla="*/ 0 w 6361430"/>
              <a:gd name="connsiteY0" fmla="*/ 6350 h 703580"/>
              <a:gd name="connsiteX1" fmla="*/ 1173480 w 6361430"/>
              <a:gd name="connsiteY1" fmla="*/ 570230 h 703580"/>
              <a:gd name="connsiteX2" fmla="*/ 3505200 w 6361430"/>
              <a:gd name="connsiteY2" fmla="*/ 623570 h 703580"/>
              <a:gd name="connsiteX3" fmla="*/ 5951220 w 6361430"/>
              <a:gd name="connsiteY3" fmla="*/ 90170 h 703580"/>
              <a:gd name="connsiteX4" fmla="*/ 5966460 w 6361430"/>
              <a:gd name="connsiteY4" fmla="*/ 82550 h 703580"/>
              <a:gd name="connsiteX0" fmla="*/ 0 w 5951220"/>
              <a:gd name="connsiteY0" fmla="*/ 0 h 697230"/>
              <a:gd name="connsiteX1" fmla="*/ 1173480 w 5951220"/>
              <a:gd name="connsiteY1" fmla="*/ 563880 h 697230"/>
              <a:gd name="connsiteX2" fmla="*/ 3505200 w 5951220"/>
              <a:gd name="connsiteY2" fmla="*/ 617220 h 697230"/>
              <a:gd name="connsiteX3" fmla="*/ 5951220 w 5951220"/>
              <a:gd name="connsiteY3" fmla="*/ 83820 h 697230"/>
              <a:gd name="connsiteX0" fmla="*/ 0 w 3505200"/>
              <a:gd name="connsiteY0" fmla="*/ 0 h 697230"/>
              <a:gd name="connsiteX1" fmla="*/ 1173480 w 3505200"/>
              <a:gd name="connsiteY1" fmla="*/ 563880 h 697230"/>
              <a:gd name="connsiteX2" fmla="*/ 3505200 w 3505200"/>
              <a:gd name="connsiteY2" fmla="*/ 617220 h 697230"/>
              <a:gd name="connsiteX0" fmla="*/ 0 w 3505200"/>
              <a:gd name="connsiteY0" fmla="*/ 0 h 697230"/>
              <a:gd name="connsiteX1" fmla="*/ 944880 w 3505200"/>
              <a:gd name="connsiteY1" fmla="*/ 518160 h 697230"/>
              <a:gd name="connsiteX2" fmla="*/ 3505200 w 3505200"/>
              <a:gd name="connsiteY2" fmla="*/ 617220 h 697230"/>
              <a:gd name="connsiteX0" fmla="*/ 0 w 3505200"/>
              <a:gd name="connsiteY0" fmla="*/ 0 h 697230"/>
              <a:gd name="connsiteX1" fmla="*/ 944880 w 3505200"/>
              <a:gd name="connsiteY1" fmla="*/ 518160 h 697230"/>
              <a:gd name="connsiteX2" fmla="*/ 3505200 w 3505200"/>
              <a:gd name="connsiteY2" fmla="*/ 617220 h 697230"/>
              <a:gd name="connsiteX0" fmla="*/ 0 w 2649220"/>
              <a:gd name="connsiteY0" fmla="*/ 0 h 621030"/>
              <a:gd name="connsiteX1" fmla="*/ 944880 w 2649220"/>
              <a:gd name="connsiteY1" fmla="*/ 518160 h 621030"/>
              <a:gd name="connsiteX2" fmla="*/ 2649220 w 2649220"/>
              <a:gd name="connsiteY2" fmla="*/ 502920 h 621030"/>
              <a:gd name="connsiteX0" fmla="*/ 0 w 2896870"/>
              <a:gd name="connsiteY0" fmla="*/ 0 h 621030"/>
              <a:gd name="connsiteX1" fmla="*/ 944880 w 2896870"/>
              <a:gd name="connsiteY1" fmla="*/ 518160 h 621030"/>
              <a:gd name="connsiteX2" fmla="*/ 2649220 w 2896870"/>
              <a:gd name="connsiteY2" fmla="*/ 502920 h 621030"/>
              <a:gd name="connsiteX0" fmla="*/ 0 w 2896870"/>
              <a:gd name="connsiteY0" fmla="*/ 0 h 529590"/>
              <a:gd name="connsiteX1" fmla="*/ 944880 w 2896870"/>
              <a:gd name="connsiteY1" fmla="*/ 518160 h 529590"/>
              <a:gd name="connsiteX2" fmla="*/ 2649220 w 2896870"/>
              <a:gd name="connsiteY2" fmla="*/ 502920 h 529590"/>
              <a:gd name="connsiteX0" fmla="*/ 0 w 2896870"/>
              <a:gd name="connsiteY0" fmla="*/ 0 h 529590"/>
              <a:gd name="connsiteX1" fmla="*/ 944880 w 2896870"/>
              <a:gd name="connsiteY1" fmla="*/ 518160 h 529590"/>
              <a:gd name="connsiteX2" fmla="*/ 2649220 w 2896870"/>
              <a:gd name="connsiteY2" fmla="*/ 502920 h 529590"/>
              <a:gd name="connsiteX0" fmla="*/ 0 w 2896870"/>
              <a:gd name="connsiteY0" fmla="*/ 0 h 529590"/>
              <a:gd name="connsiteX1" fmla="*/ 944880 w 2896870"/>
              <a:gd name="connsiteY1" fmla="*/ 518160 h 529590"/>
              <a:gd name="connsiteX2" fmla="*/ 2649220 w 2896870"/>
              <a:gd name="connsiteY2" fmla="*/ 510540 h 529590"/>
              <a:gd name="connsiteX0" fmla="*/ 0 w 944880"/>
              <a:gd name="connsiteY0" fmla="*/ 0 h 518160"/>
              <a:gd name="connsiteX1" fmla="*/ 944880 w 944880"/>
              <a:gd name="connsiteY1" fmla="*/ 518160 h 518160"/>
              <a:gd name="connsiteX0" fmla="*/ 0 w 1100931"/>
              <a:gd name="connsiteY0" fmla="*/ 0 h 602615"/>
              <a:gd name="connsiteX1" fmla="*/ 944880 w 1100931"/>
              <a:gd name="connsiteY1" fmla="*/ 518160 h 602615"/>
              <a:gd name="connsiteX2" fmla="*/ 936308 w 1100931"/>
              <a:gd name="connsiteY2" fmla="*/ 506730 h 602615"/>
              <a:gd name="connsiteX0" fmla="*/ 0 w 2471619"/>
              <a:gd name="connsiteY0" fmla="*/ 0 h 602615"/>
              <a:gd name="connsiteX1" fmla="*/ 944880 w 2471619"/>
              <a:gd name="connsiteY1" fmla="*/ 518160 h 602615"/>
              <a:gd name="connsiteX2" fmla="*/ 2469833 w 2471619"/>
              <a:gd name="connsiteY2" fmla="*/ 521017 h 602615"/>
              <a:gd name="connsiteX0" fmla="*/ 0 w 2469833"/>
              <a:gd name="connsiteY0" fmla="*/ 0 h 521017"/>
              <a:gd name="connsiteX1" fmla="*/ 944880 w 2469833"/>
              <a:gd name="connsiteY1" fmla="*/ 518160 h 521017"/>
              <a:gd name="connsiteX2" fmla="*/ 2469833 w 2469833"/>
              <a:gd name="connsiteY2" fmla="*/ 521017 h 521017"/>
            </a:gdLst>
            <a:ahLst/>
            <a:cxnLst>
              <a:cxn ang="0">
                <a:pos x="connsiteX0" y="connsiteY0"/>
              </a:cxn>
              <a:cxn ang="0">
                <a:pos x="connsiteX1" y="connsiteY1"/>
              </a:cxn>
              <a:cxn ang="0">
                <a:pos x="connsiteX2" y="connsiteY2"/>
              </a:cxn>
            </a:cxnLst>
            <a:rect l="l" t="t" r="r" b="b"/>
            <a:pathLst>
              <a:path w="2469833" h="521017">
                <a:moveTo>
                  <a:pt x="0" y="0"/>
                </a:moveTo>
                <a:cubicBezTo>
                  <a:pt x="294640" y="230505"/>
                  <a:pt x="337820" y="514350"/>
                  <a:pt x="944880" y="518160"/>
                </a:cubicBezTo>
                <a:lnTo>
                  <a:pt x="2469833" y="521017"/>
                </a:lnTo>
              </a:path>
            </a:pathLst>
          </a:custGeom>
          <a:ln w="57150">
            <a:solidFill>
              <a:schemeClr val="tx2"/>
            </a:solidFill>
          </a:ln>
        </p:spPr>
        <p:style>
          <a:lnRef idx="1">
            <a:schemeClr val="accent1"/>
          </a:lnRef>
          <a:fillRef idx="0">
            <a:schemeClr val="accent1"/>
          </a:fillRef>
          <a:effectRef idx="0">
            <a:schemeClr val="accent1"/>
          </a:effectRef>
          <a:fontRef idx="minor">
            <a:schemeClr val="tx1"/>
          </a:fontRef>
        </p:style>
        <p:txBody>
          <a:bodyPr lIns="91396" tIns="45697" rIns="91396" bIns="4569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defRPr/>
            </a:pPr>
            <a:endParaRPr lang="en-US" sz="1200" b="1" dirty="0">
              <a:solidFill>
                <a:srgbClr val="002776"/>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36691896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社会效益</a:t>
            </a:r>
            <a:endParaRPr lang="zh-CN" altLang="en-US" b="1" dirty="0">
              <a:solidFill>
                <a:srgbClr val="0070C0"/>
              </a:solidFill>
            </a:endParaRPr>
          </a:p>
        </p:txBody>
      </p:sp>
      <p:sp>
        <p:nvSpPr>
          <p:cNvPr id="2" name="Rectangle 1"/>
          <p:cNvSpPr/>
          <p:nvPr/>
        </p:nvSpPr>
        <p:spPr>
          <a:xfrm>
            <a:off x="-1" y="843558"/>
            <a:ext cx="8316417" cy="324036"/>
          </a:xfrm>
          <a:prstGeom prst="rect">
            <a:avLst/>
          </a:prstGeom>
          <a:solidFill>
            <a:srgbClr val="0070C0"/>
          </a:solidFill>
        </p:spPr>
        <p:txBody>
          <a:bodyPr wrap="square" tIns="36000" bIns="36000" anchor="ctr">
            <a:noAutofit/>
          </a:bodyPr>
          <a:lstStyle/>
          <a:p>
            <a:r>
              <a:rPr lang="zh-CN" altLang="en-US" sz="1600" b="1" dirty="0">
                <a:solidFill>
                  <a:schemeClr val="bg2"/>
                </a:solidFill>
                <a:latin typeface="微软雅黑" pitchFamily="34" charset="-122"/>
              </a:rPr>
              <a:t>数据驱动，合理利用资源，有序高效疏散客流，降低突发事件带来的</a:t>
            </a:r>
            <a:r>
              <a:rPr lang="zh-CN" altLang="en-US" sz="1600" b="1" dirty="0" smtClean="0">
                <a:solidFill>
                  <a:schemeClr val="bg2"/>
                </a:solidFill>
                <a:latin typeface="微软雅黑" pitchFamily="34" charset="-122"/>
              </a:rPr>
              <a:t>社会影响。</a:t>
            </a:r>
            <a:endParaRPr lang="en-US" altLang="zh-CN" sz="1600" b="1" dirty="0">
              <a:solidFill>
                <a:schemeClr val="bg1"/>
              </a:solidFill>
            </a:endParaRPr>
          </a:p>
        </p:txBody>
      </p:sp>
      <p:sp>
        <p:nvSpPr>
          <p:cNvPr id="32" name="Rounded Rectangle 31"/>
          <p:cNvSpPr/>
          <p:nvPr/>
        </p:nvSpPr>
        <p:spPr bwMode="auto">
          <a:xfrm>
            <a:off x="216654" y="1373315"/>
            <a:ext cx="4741280" cy="416727"/>
          </a:xfrm>
          <a:prstGeom prst="roundRect">
            <a:avLst>
              <a:gd name="adj" fmla="val 0"/>
            </a:avLst>
          </a:prstGeom>
          <a:solidFill>
            <a:srgbClr val="00A1DE"/>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12698" indent="-12698" defTabSz="914253"/>
            <a:endParaRPr lang="en-AU" dirty="0" smtClean="0"/>
          </a:p>
        </p:txBody>
      </p:sp>
      <p:sp>
        <p:nvSpPr>
          <p:cNvPr id="33" name="Rounded Rectangle 32"/>
          <p:cNvSpPr/>
          <p:nvPr/>
        </p:nvSpPr>
        <p:spPr bwMode="auto">
          <a:xfrm>
            <a:off x="2013810" y="2147231"/>
            <a:ext cx="1928826" cy="1214446"/>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12698" indent="-12698" defTabSz="914253"/>
            <a:endParaRPr lang="en-AU" dirty="0" smtClean="0"/>
          </a:p>
        </p:txBody>
      </p:sp>
      <p:sp>
        <p:nvSpPr>
          <p:cNvPr id="34" name="Rectangle 33"/>
          <p:cNvSpPr/>
          <p:nvPr/>
        </p:nvSpPr>
        <p:spPr>
          <a:xfrm>
            <a:off x="2281698" y="1373315"/>
            <a:ext cx="1393049" cy="400093"/>
          </a:xfrm>
          <a:prstGeom prst="rect">
            <a:avLst/>
          </a:prstGeom>
        </p:spPr>
        <p:txBody>
          <a:bodyPr wrap="square" lIns="91426" tIns="45712" rIns="91426" bIns="45712">
            <a:spAutoFit/>
          </a:bodyPr>
          <a:lstStyle/>
          <a:p>
            <a:r>
              <a:rPr lang="zh-CN" altLang="en-US" sz="2000" b="1" dirty="0" smtClean="0">
                <a:solidFill>
                  <a:schemeClr val="bg1"/>
                </a:solidFill>
              </a:rPr>
              <a:t>分析</a:t>
            </a:r>
            <a:endParaRPr lang="en-AU" sz="2000" b="1" dirty="0">
              <a:solidFill>
                <a:schemeClr val="bg1"/>
              </a:solidFill>
            </a:endParaRPr>
          </a:p>
        </p:txBody>
      </p:sp>
      <p:sp>
        <p:nvSpPr>
          <p:cNvPr id="35" name="Right Arrow 34"/>
          <p:cNvSpPr/>
          <p:nvPr/>
        </p:nvSpPr>
        <p:spPr>
          <a:xfrm rot="10800000">
            <a:off x="5196825" y="1135108"/>
            <a:ext cx="571504" cy="857256"/>
          </a:xfrm>
          <a:prstGeom prst="rightArrow">
            <a:avLst>
              <a:gd name="adj1" fmla="val 0"/>
              <a:gd name="adj2" fmla="val 50000"/>
            </a:avLst>
          </a:prstGeom>
          <a:solidFill>
            <a:srgbClr val="002776"/>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6" name="Rounded Rectangle 35"/>
          <p:cNvSpPr/>
          <p:nvPr/>
        </p:nvSpPr>
        <p:spPr bwMode="auto">
          <a:xfrm>
            <a:off x="5774820" y="1387947"/>
            <a:ext cx="2485929" cy="351577"/>
          </a:xfrm>
          <a:prstGeom prst="roundRect">
            <a:avLst>
              <a:gd name="adj" fmla="val 0"/>
            </a:avLst>
          </a:prstGeom>
          <a:solidFill>
            <a:srgbClr val="00A1DE"/>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indent="-12698" algn="ctr"/>
            <a:r>
              <a:rPr lang="zh-CN" altLang="en-US" sz="2000" b="1" dirty="0">
                <a:solidFill>
                  <a:schemeClr val="bg1"/>
                </a:solidFill>
              </a:rPr>
              <a:t>假设</a:t>
            </a:r>
            <a:endParaRPr lang="en-AU" sz="2000" b="1" dirty="0">
              <a:solidFill>
                <a:schemeClr val="bg1"/>
              </a:solidFill>
            </a:endParaRPr>
          </a:p>
        </p:txBody>
      </p:sp>
      <p:sp>
        <p:nvSpPr>
          <p:cNvPr id="37" name="Rounded Rectangle 36"/>
          <p:cNvSpPr/>
          <p:nvPr/>
        </p:nvSpPr>
        <p:spPr bwMode="auto">
          <a:xfrm>
            <a:off x="1647832" y="1871152"/>
            <a:ext cx="1928826" cy="1214446"/>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12698" indent="-12698" defTabSz="914253"/>
            <a:endParaRPr lang="en-AU" dirty="0" smtClean="0"/>
          </a:p>
        </p:txBody>
      </p:sp>
      <p:cxnSp>
        <p:nvCxnSpPr>
          <p:cNvPr id="38" name="直接连接符 4"/>
          <p:cNvCxnSpPr/>
          <p:nvPr/>
        </p:nvCxnSpPr>
        <p:spPr>
          <a:xfrm flipV="1">
            <a:off x="5065698" y="1871152"/>
            <a:ext cx="0" cy="2788829"/>
          </a:xfrm>
          <a:prstGeom prst="line">
            <a:avLst/>
          </a:prstGeom>
          <a:ln w="28575">
            <a:solidFill>
              <a:srgbClr val="3E3D4F"/>
            </a:solidFill>
          </a:ln>
        </p:spPr>
        <p:style>
          <a:lnRef idx="1">
            <a:schemeClr val="accent1"/>
          </a:lnRef>
          <a:fillRef idx="0">
            <a:schemeClr val="accent1"/>
          </a:fillRef>
          <a:effectRef idx="0">
            <a:schemeClr val="accent1"/>
          </a:effectRef>
          <a:fontRef idx="minor">
            <a:schemeClr val="tx1"/>
          </a:fontRef>
        </p:style>
      </p:cxnSp>
      <p:sp>
        <p:nvSpPr>
          <p:cNvPr id="39" name="椭圆 6"/>
          <p:cNvSpPr>
            <a:spLocks noChangeAspect="1"/>
          </p:cNvSpPr>
          <p:nvPr/>
        </p:nvSpPr>
        <p:spPr>
          <a:xfrm>
            <a:off x="4975698" y="2201478"/>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0" name="Left Arrow Callout 39"/>
          <p:cNvSpPr/>
          <p:nvPr/>
        </p:nvSpPr>
        <p:spPr>
          <a:xfrm>
            <a:off x="5206833" y="2006582"/>
            <a:ext cx="3685647" cy="471793"/>
          </a:xfrm>
          <a:prstGeom prst="leftArrowCallout">
            <a:avLst>
              <a:gd name="adj1" fmla="val 25000"/>
              <a:gd name="adj2" fmla="val 25000"/>
              <a:gd name="adj3" fmla="val 25000"/>
              <a:gd name="adj4" fmla="val 954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en-US" altLang="zh-CN" sz="1400" b="1" dirty="0">
                <a:solidFill>
                  <a:schemeClr val="bg1"/>
                </a:solidFill>
              </a:rPr>
              <a:t>1</a:t>
            </a:r>
            <a:r>
              <a:rPr lang="zh-CN" altLang="en-US" sz="1400" b="1" dirty="0">
                <a:solidFill>
                  <a:schemeClr val="bg1"/>
                </a:solidFill>
              </a:rPr>
              <a:t>号线某路段</a:t>
            </a:r>
            <a:r>
              <a:rPr lang="en-US" altLang="zh-CN" sz="1400" b="1" dirty="0">
                <a:solidFill>
                  <a:schemeClr val="bg1"/>
                </a:solidFill>
              </a:rPr>
              <a:t>7:00</a:t>
            </a:r>
            <a:r>
              <a:rPr lang="zh-CN" altLang="en-US" sz="1400" b="1" dirty="0">
                <a:solidFill>
                  <a:schemeClr val="bg1"/>
                </a:solidFill>
              </a:rPr>
              <a:t>发生事故</a:t>
            </a:r>
            <a:r>
              <a:rPr lang="zh-CN" altLang="en-US" sz="1400" b="1" dirty="0" smtClean="0">
                <a:solidFill>
                  <a:schemeClr val="bg1"/>
                </a:solidFill>
              </a:rPr>
              <a:t>，</a:t>
            </a:r>
            <a:r>
              <a:rPr lang="en-US" altLang="zh-CN" sz="1400" b="1" dirty="0" smtClean="0">
                <a:solidFill>
                  <a:schemeClr val="bg1"/>
                </a:solidFill>
              </a:rPr>
              <a:t/>
            </a:r>
            <a:br>
              <a:rPr lang="en-US" altLang="zh-CN" sz="1400" b="1" dirty="0" smtClean="0">
                <a:solidFill>
                  <a:schemeClr val="bg1"/>
                </a:solidFill>
              </a:rPr>
            </a:br>
            <a:r>
              <a:rPr lang="zh-CN" altLang="en-US" sz="1400" b="1" dirty="0" smtClean="0">
                <a:solidFill>
                  <a:schemeClr val="bg1"/>
                </a:solidFill>
              </a:rPr>
              <a:t>乘客运输完毕用时</a:t>
            </a:r>
            <a:r>
              <a:rPr lang="en-US" altLang="zh-CN" sz="1400" b="1" dirty="0" smtClean="0">
                <a:solidFill>
                  <a:schemeClr val="bg1"/>
                </a:solidFill>
              </a:rPr>
              <a:t>T=180</a:t>
            </a:r>
            <a:r>
              <a:rPr lang="zh-CN" altLang="en-US" sz="1400" b="1" dirty="0">
                <a:solidFill>
                  <a:schemeClr val="bg1"/>
                </a:solidFill>
              </a:rPr>
              <a:t>分钟</a:t>
            </a:r>
          </a:p>
        </p:txBody>
      </p:sp>
      <p:sp>
        <p:nvSpPr>
          <p:cNvPr id="41" name="Left Arrow Callout 40"/>
          <p:cNvSpPr/>
          <p:nvPr/>
        </p:nvSpPr>
        <p:spPr>
          <a:xfrm>
            <a:off x="5206834" y="2575364"/>
            <a:ext cx="3685646" cy="471752"/>
          </a:xfrm>
          <a:prstGeom prst="leftArrowCallout">
            <a:avLst>
              <a:gd name="adj1" fmla="val 25000"/>
              <a:gd name="adj2" fmla="val 25000"/>
              <a:gd name="adj3" fmla="val 25000"/>
              <a:gd name="adj4" fmla="val 954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400" b="1" dirty="0">
                <a:solidFill>
                  <a:schemeClr val="bg1"/>
                </a:solidFill>
              </a:rPr>
              <a:t>人次＝</a:t>
            </a:r>
            <a:r>
              <a:rPr lang="en-US" altLang="zh-CN" sz="1400" b="1" dirty="0">
                <a:solidFill>
                  <a:schemeClr val="bg1"/>
                </a:solidFill>
              </a:rPr>
              <a:t>14.60</a:t>
            </a:r>
            <a:r>
              <a:rPr lang="zh-CN" altLang="en-US" sz="1400" b="1" dirty="0">
                <a:solidFill>
                  <a:schemeClr val="bg1"/>
                </a:solidFill>
              </a:rPr>
              <a:t>万人次</a:t>
            </a:r>
            <a:r>
              <a:rPr lang="en-US" altLang="zh-CN" sz="1400" b="1" dirty="0">
                <a:solidFill>
                  <a:schemeClr val="bg1"/>
                </a:solidFill>
              </a:rPr>
              <a:t>/</a:t>
            </a:r>
            <a:r>
              <a:rPr lang="zh-CN" altLang="en-US" sz="1400" b="1" dirty="0">
                <a:solidFill>
                  <a:schemeClr val="bg1"/>
                </a:solidFill>
              </a:rPr>
              <a:t>小时</a:t>
            </a:r>
            <a:r>
              <a:rPr lang="zh-CN" altLang="en-US" sz="1400" b="1" dirty="0" smtClean="0">
                <a:solidFill>
                  <a:schemeClr val="bg1"/>
                </a:solidFill>
              </a:rPr>
              <a:t>，</a:t>
            </a:r>
            <a:r>
              <a:rPr lang="en-US" altLang="zh-CN" sz="1400" b="1" dirty="0" smtClean="0">
                <a:solidFill>
                  <a:schemeClr val="bg1"/>
                </a:solidFill>
              </a:rPr>
              <a:t/>
            </a:r>
            <a:br>
              <a:rPr lang="en-US" altLang="zh-CN" sz="1400" b="1" dirty="0" smtClean="0">
                <a:solidFill>
                  <a:schemeClr val="bg1"/>
                </a:solidFill>
              </a:rPr>
            </a:br>
            <a:r>
              <a:rPr lang="zh-CN" altLang="en-US" sz="1400" b="1" dirty="0" smtClean="0">
                <a:solidFill>
                  <a:schemeClr val="bg1"/>
                </a:solidFill>
              </a:rPr>
              <a:t>当前</a:t>
            </a:r>
            <a:r>
              <a:rPr lang="zh-CN" altLang="en-US" sz="1400" b="1" dirty="0">
                <a:solidFill>
                  <a:schemeClr val="bg1"/>
                </a:solidFill>
              </a:rPr>
              <a:t>线路内列车平均满载率</a:t>
            </a:r>
            <a:r>
              <a:rPr lang="en-US" altLang="zh-CN" sz="1400" b="1" dirty="0">
                <a:solidFill>
                  <a:schemeClr val="bg1"/>
                </a:solidFill>
              </a:rPr>
              <a:t>α=100</a:t>
            </a:r>
            <a:r>
              <a:rPr lang="zh-CN" altLang="en-US" sz="1400" b="1" dirty="0">
                <a:solidFill>
                  <a:schemeClr val="bg1"/>
                </a:solidFill>
              </a:rPr>
              <a:t>％</a:t>
            </a:r>
            <a:endParaRPr lang="en-US" altLang="zh-CN" sz="1400" b="1" dirty="0">
              <a:solidFill>
                <a:schemeClr val="bg1"/>
              </a:solidFill>
            </a:endParaRPr>
          </a:p>
        </p:txBody>
      </p:sp>
      <p:sp>
        <p:nvSpPr>
          <p:cNvPr id="42" name="Left Arrow Callout 41"/>
          <p:cNvSpPr/>
          <p:nvPr/>
        </p:nvSpPr>
        <p:spPr>
          <a:xfrm>
            <a:off x="5172959" y="3144105"/>
            <a:ext cx="3719521" cy="457802"/>
          </a:xfrm>
          <a:prstGeom prst="leftArrowCallout">
            <a:avLst>
              <a:gd name="adj1" fmla="val 25000"/>
              <a:gd name="adj2" fmla="val 25000"/>
              <a:gd name="adj3" fmla="val 25000"/>
              <a:gd name="adj4" fmla="val 954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400" b="1" dirty="0">
                <a:solidFill>
                  <a:schemeClr val="bg1"/>
                </a:solidFill>
              </a:rPr>
              <a:t>运能折减系数</a:t>
            </a:r>
            <a:r>
              <a:rPr lang="en-US" altLang="zh-CN" sz="1400" b="1" dirty="0">
                <a:solidFill>
                  <a:schemeClr val="bg1"/>
                </a:solidFill>
              </a:rPr>
              <a:t>β </a:t>
            </a:r>
            <a:r>
              <a:rPr lang="zh-CN" altLang="en-US" sz="1400" b="1" dirty="0">
                <a:solidFill>
                  <a:schemeClr val="bg1"/>
                </a:solidFill>
              </a:rPr>
              <a:t>＝</a:t>
            </a:r>
            <a:r>
              <a:rPr lang="en-US" altLang="zh-CN" sz="1400" b="1" dirty="0">
                <a:solidFill>
                  <a:schemeClr val="bg1"/>
                </a:solidFill>
              </a:rPr>
              <a:t>0.588</a:t>
            </a:r>
            <a:r>
              <a:rPr lang="zh-CN" altLang="en-US" sz="1400" b="1" dirty="0" smtClean="0">
                <a:solidFill>
                  <a:schemeClr val="bg1"/>
                </a:solidFill>
              </a:rPr>
              <a:t>，</a:t>
            </a:r>
            <a:r>
              <a:rPr lang="en-US" altLang="zh-CN" sz="1400" b="1" dirty="0" smtClean="0">
                <a:solidFill>
                  <a:schemeClr val="bg1"/>
                </a:solidFill>
              </a:rPr>
              <a:t/>
            </a:r>
            <a:br>
              <a:rPr lang="en-US" altLang="zh-CN" sz="1400" b="1" dirty="0" smtClean="0">
                <a:solidFill>
                  <a:schemeClr val="bg1"/>
                </a:solidFill>
              </a:rPr>
            </a:br>
            <a:r>
              <a:rPr lang="zh-CN" altLang="en-US" sz="1400" b="1" dirty="0" smtClean="0">
                <a:solidFill>
                  <a:schemeClr val="bg1"/>
                </a:solidFill>
              </a:rPr>
              <a:t>满负荷客流</a:t>
            </a:r>
            <a:r>
              <a:rPr lang="en-US" altLang="zh-CN" sz="1400" b="1" dirty="0" smtClean="0">
                <a:solidFill>
                  <a:schemeClr val="bg1"/>
                </a:solidFill>
              </a:rPr>
              <a:t>:Q</a:t>
            </a:r>
            <a:r>
              <a:rPr lang="zh-CN" altLang="en-US" sz="1400" b="1" dirty="0">
                <a:solidFill>
                  <a:schemeClr val="bg1"/>
                </a:solidFill>
              </a:rPr>
              <a:t>＝</a:t>
            </a:r>
            <a:r>
              <a:rPr lang="en-US" altLang="zh-CN" sz="1400" b="1" dirty="0">
                <a:solidFill>
                  <a:schemeClr val="bg1"/>
                </a:solidFill>
              </a:rPr>
              <a:t>26.4</a:t>
            </a:r>
            <a:r>
              <a:rPr lang="zh-CN" altLang="en-US" sz="1400" b="1" dirty="0">
                <a:solidFill>
                  <a:schemeClr val="bg1"/>
                </a:solidFill>
              </a:rPr>
              <a:t>万人次</a:t>
            </a:r>
            <a:r>
              <a:rPr lang="en-US" altLang="zh-CN" sz="1400" b="1" dirty="0">
                <a:solidFill>
                  <a:schemeClr val="bg1"/>
                </a:solidFill>
              </a:rPr>
              <a:t>/</a:t>
            </a:r>
            <a:r>
              <a:rPr lang="zh-CN" altLang="en-US" sz="1400" b="1" dirty="0" smtClean="0">
                <a:solidFill>
                  <a:schemeClr val="bg1"/>
                </a:solidFill>
              </a:rPr>
              <a:t>小时</a:t>
            </a:r>
            <a:endParaRPr lang="zh-CN" altLang="en-US" sz="1400" b="1" dirty="0">
              <a:solidFill>
                <a:schemeClr val="bg1"/>
              </a:solidFill>
            </a:endParaRPr>
          </a:p>
        </p:txBody>
      </p:sp>
      <p:sp>
        <p:nvSpPr>
          <p:cNvPr id="43" name="椭圆 6"/>
          <p:cNvSpPr>
            <a:spLocks noChangeAspect="1"/>
          </p:cNvSpPr>
          <p:nvPr/>
        </p:nvSpPr>
        <p:spPr>
          <a:xfrm>
            <a:off x="4975698" y="3815838"/>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4" name="椭圆 6"/>
          <p:cNvSpPr>
            <a:spLocks noChangeAspect="1"/>
          </p:cNvSpPr>
          <p:nvPr/>
        </p:nvSpPr>
        <p:spPr>
          <a:xfrm>
            <a:off x="4975698" y="2739598"/>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5" name="Left Arrow Callout 44"/>
          <p:cNvSpPr/>
          <p:nvPr/>
        </p:nvSpPr>
        <p:spPr>
          <a:xfrm>
            <a:off x="5190494" y="3698896"/>
            <a:ext cx="3685646" cy="432048"/>
          </a:xfrm>
          <a:prstGeom prst="leftArrowCallout">
            <a:avLst>
              <a:gd name="adj1" fmla="val 25000"/>
              <a:gd name="adj2" fmla="val 25000"/>
              <a:gd name="adj3" fmla="val 25000"/>
              <a:gd name="adj4" fmla="val 954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400" b="1" dirty="0">
                <a:solidFill>
                  <a:schemeClr val="bg1"/>
                </a:solidFill>
              </a:rPr>
              <a:t>列车定员数Ｒ</a:t>
            </a:r>
            <a:r>
              <a:rPr lang="en-US" altLang="zh-CN" sz="1400" b="1" dirty="0">
                <a:solidFill>
                  <a:schemeClr val="bg1"/>
                </a:solidFill>
              </a:rPr>
              <a:t>=2480</a:t>
            </a:r>
            <a:r>
              <a:rPr lang="zh-CN" altLang="en-US" sz="1400" b="1" dirty="0">
                <a:solidFill>
                  <a:schemeClr val="bg1"/>
                </a:solidFill>
              </a:rPr>
              <a:t>人</a:t>
            </a:r>
            <a:r>
              <a:rPr lang="en-US" altLang="zh-CN" sz="1400" b="1" dirty="0">
                <a:solidFill>
                  <a:schemeClr val="bg1"/>
                </a:solidFill>
              </a:rPr>
              <a:t>/</a:t>
            </a:r>
            <a:r>
              <a:rPr lang="zh-CN" altLang="en-US" sz="1400" b="1" dirty="0">
                <a:solidFill>
                  <a:schemeClr val="bg1"/>
                </a:solidFill>
              </a:rPr>
              <a:t>列</a:t>
            </a:r>
            <a:r>
              <a:rPr lang="zh-CN" altLang="en-US" sz="1400" b="1" dirty="0" smtClean="0">
                <a:solidFill>
                  <a:schemeClr val="bg1"/>
                </a:solidFill>
              </a:rPr>
              <a:t>，</a:t>
            </a:r>
            <a:r>
              <a:rPr lang="en-US" altLang="zh-CN" sz="1400" b="1" dirty="0" smtClean="0">
                <a:solidFill>
                  <a:schemeClr val="bg1"/>
                </a:solidFill>
              </a:rPr>
              <a:t/>
            </a:r>
            <a:br>
              <a:rPr lang="en-US" altLang="zh-CN" sz="1400" b="1" dirty="0" smtClean="0">
                <a:solidFill>
                  <a:schemeClr val="bg1"/>
                </a:solidFill>
              </a:rPr>
            </a:br>
            <a:r>
              <a:rPr lang="zh-CN" altLang="en-US" sz="1400" b="1" dirty="0" smtClean="0">
                <a:solidFill>
                  <a:schemeClr val="bg1"/>
                </a:solidFill>
              </a:rPr>
              <a:t>线路</a:t>
            </a:r>
            <a:r>
              <a:rPr lang="zh-CN" altLang="en-US" sz="1400" b="1" dirty="0">
                <a:solidFill>
                  <a:schemeClr val="bg1"/>
                </a:solidFill>
              </a:rPr>
              <a:t>上的列车数</a:t>
            </a:r>
            <a:r>
              <a:rPr lang="en-US" altLang="zh-CN" sz="1400" b="1" dirty="0">
                <a:solidFill>
                  <a:schemeClr val="bg1"/>
                </a:solidFill>
              </a:rPr>
              <a:t>n=40</a:t>
            </a:r>
            <a:r>
              <a:rPr lang="zh-CN" altLang="en-US" sz="1400" b="1" dirty="0">
                <a:solidFill>
                  <a:schemeClr val="bg1"/>
                </a:solidFill>
              </a:rPr>
              <a:t>列</a:t>
            </a:r>
            <a:endParaRPr lang="en-US" altLang="zh-CN" sz="1400" b="1" dirty="0">
              <a:solidFill>
                <a:schemeClr val="bg1"/>
              </a:solidFill>
            </a:endParaRPr>
          </a:p>
        </p:txBody>
      </p:sp>
      <p:sp>
        <p:nvSpPr>
          <p:cNvPr id="46" name="Left Arrow Callout 45"/>
          <p:cNvSpPr/>
          <p:nvPr/>
        </p:nvSpPr>
        <p:spPr>
          <a:xfrm>
            <a:off x="5189896" y="4227933"/>
            <a:ext cx="3685646" cy="432048"/>
          </a:xfrm>
          <a:prstGeom prst="leftArrowCallout">
            <a:avLst>
              <a:gd name="adj1" fmla="val 25000"/>
              <a:gd name="adj2" fmla="val 25000"/>
              <a:gd name="adj3" fmla="val 25000"/>
              <a:gd name="adj4" fmla="val 954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400" b="1" dirty="0">
                <a:solidFill>
                  <a:schemeClr val="bg1"/>
                </a:solidFill>
              </a:rPr>
              <a:t>单位时间劳动力</a:t>
            </a:r>
            <a:r>
              <a:rPr lang="zh-CN" altLang="en-US" sz="1400" b="1" dirty="0" smtClean="0">
                <a:solidFill>
                  <a:schemeClr val="bg1"/>
                </a:solidFill>
              </a:rPr>
              <a:t>价值</a:t>
            </a:r>
            <a:r>
              <a:rPr lang="en-US" altLang="zh-CN" sz="1400" b="1" dirty="0" smtClean="0">
                <a:solidFill>
                  <a:schemeClr val="bg1"/>
                </a:solidFill>
              </a:rPr>
              <a:t>: h=30</a:t>
            </a:r>
            <a:r>
              <a:rPr lang="zh-CN" altLang="en-US" sz="1400" b="1" dirty="0" smtClean="0">
                <a:solidFill>
                  <a:schemeClr val="bg1"/>
                </a:solidFill>
              </a:rPr>
              <a:t>元</a:t>
            </a:r>
            <a:r>
              <a:rPr lang="en-US" altLang="zh-CN" sz="1400" b="1" dirty="0" smtClean="0">
                <a:solidFill>
                  <a:schemeClr val="bg1"/>
                </a:solidFill>
              </a:rPr>
              <a:t>/</a:t>
            </a:r>
            <a:r>
              <a:rPr lang="zh-CN" altLang="en-US" sz="1400" b="1" dirty="0">
                <a:solidFill>
                  <a:schemeClr val="bg1"/>
                </a:solidFill>
              </a:rPr>
              <a:t>小时。</a:t>
            </a:r>
            <a:endParaRPr lang="en-US" altLang="zh-CN" sz="1400" b="1" dirty="0">
              <a:solidFill>
                <a:schemeClr val="bg1"/>
              </a:solidFill>
            </a:endParaRPr>
          </a:p>
        </p:txBody>
      </p:sp>
      <mc:AlternateContent xmlns:mc="http://schemas.openxmlformats.org/markup-compatibility/2006" xmlns:a14="http://schemas.microsoft.com/office/drawing/2010/main">
        <mc:Choice Requires="a14">
          <p:sp>
            <p:nvSpPr>
              <p:cNvPr id="47" name="Rectangle 12"/>
              <p:cNvSpPr/>
              <p:nvPr/>
            </p:nvSpPr>
            <p:spPr>
              <a:xfrm>
                <a:off x="15443" y="2006582"/>
                <a:ext cx="4844589" cy="937693"/>
              </a:xfrm>
              <a:prstGeom prst="rect">
                <a:avLst/>
              </a:prstGeom>
              <a:solidFill>
                <a:srgbClr val="92D400"/>
              </a:solidFill>
            </p:spPr>
            <p:txBody>
              <a:bodyPr wrap="square">
                <a:spAutoFit/>
              </a:bodyPr>
              <a:lstStyle/>
              <a:p>
                <a:pPr>
                  <a:lnSpc>
                    <a:spcPct val="200000"/>
                  </a:lnSpc>
                </a:pPr>
                <a:r>
                  <a:rPr lang="zh-CN" altLang="en-US" sz="1600" b="1" dirty="0" smtClean="0">
                    <a:solidFill>
                      <a:schemeClr val="bg1"/>
                    </a:solidFill>
                  </a:rPr>
                  <a:t>乘客损失总时间</a:t>
                </a:r>
                <a14:m>
                  <m:oMath xmlns:m="http://schemas.openxmlformats.org/officeDocument/2006/math">
                    <m:r>
                      <a:rPr lang="en-US" altLang="zh-CN" sz="1600" b="1" i="1">
                        <a:solidFill>
                          <a:schemeClr val="bg1"/>
                        </a:solidFill>
                        <a:latin typeface="Cambria Math"/>
                      </a:rPr>
                      <m:t>=</m:t>
                    </m:r>
                    <m:r>
                      <a:rPr lang="en-US" altLang="zh-CN" sz="1600" b="1" i="1">
                        <a:solidFill>
                          <a:schemeClr val="bg1"/>
                        </a:solidFill>
                        <a:latin typeface="Cambria Math"/>
                      </a:rPr>
                      <m:t>𝒏𝑹</m:t>
                    </m:r>
                    <m:r>
                      <a:rPr lang="en-US" altLang="zh-CN" sz="1600" b="1" i="1">
                        <a:solidFill>
                          <a:schemeClr val="bg1"/>
                        </a:solidFill>
                        <a:latin typeface="Cambria Math"/>
                      </a:rPr>
                      <m:t>𝜶</m:t>
                    </m:r>
                    <m:r>
                      <a:rPr lang="en-US" altLang="zh-CN" sz="1600" b="1" i="1">
                        <a:solidFill>
                          <a:schemeClr val="bg1"/>
                        </a:solidFill>
                        <a:latin typeface="Cambria Math"/>
                      </a:rPr>
                      <m:t>𝑻</m:t>
                    </m:r>
                    <m:r>
                      <a:rPr lang="en-US" altLang="zh-CN" sz="1600" b="1" i="1">
                        <a:solidFill>
                          <a:schemeClr val="bg1"/>
                        </a:solidFill>
                        <a:latin typeface="Cambria Math"/>
                      </a:rPr>
                      <m:t>+</m:t>
                    </m:r>
                    <m:r>
                      <a:rPr lang="en-US" altLang="zh-CN" sz="1600" b="1" i="1">
                        <a:solidFill>
                          <a:schemeClr val="bg1"/>
                        </a:solidFill>
                        <a:latin typeface="Cambria Math"/>
                      </a:rPr>
                      <m:t>𝟎</m:t>
                    </m:r>
                    <m:r>
                      <a:rPr lang="en-US" altLang="zh-CN" sz="1600" b="1" i="1">
                        <a:solidFill>
                          <a:schemeClr val="bg1"/>
                        </a:solidFill>
                        <a:latin typeface="Cambria Math"/>
                      </a:rPr>
                      <m:t>.</m:t>
                    </m:r>
                    <m:r>
                      <a:rPr lang="en-US" altLang="zh-CN" sz="1600" b="1" i="1">
                        <a:solidFill>
                          <a:schemeClr val="bg1"/>
                        </a:solidFill>
                        <a:latin typeface="Cambria Math"/>
                      </a:rPr>
                      <m:t>𝟓</m:t>
                    </m:r>
                    <m:r>
                      <a:rPr lang="en-US" altLang="zh-CN" sz="1600" b="1" i="1">
                        <a:solidFill>
                          <a:schemeClr val="bg1"/>
                        </a:solidFill>
                        <a:latin typeface="Cambria Math"/>
                      </a:rPr>
                      <m:t>𝒒</m:t>
                    </m:r>
                    <m:sSup>
                      <m:sSupPr>
                        <m:ctrlPr>
                          <a:rPr lang="en-US" altLang="zh-CN" sz="1600" b="1" i="1">
                            <a:solidFill>
                              <a:schemeClr val="bg1"/>
                            </a:solidFill>
                            <a:latin typeface="Cambria Math" charset="0"/>
                          </a:rPr>
                        </m:ctrlPr>
                      </m:sSupPr>
                      <m:e>
                        <m:r>
                          <a:rPr lang="en-US" altLang="zh-CN" sz="1600" b="1" i="1">
                            <a:solidFill>
                              <a:schemeClr val="bg1"/>
                            </a:solidFill>
                            <a:latin typeface="Cambria Math"/>
                          </a:rPr>
                          <m:t>𝑻</m:t>
                        </m:r>
                      </m:e>
                      <m:sup>
                        <m:r>
                          <a:rPr lang="en-US" altLang="zh-CN" sz="1600" b="1" i="1">
                            <a:solidFill>
                              <a:schemeClr val="bg1"/>
                            </a:solidFill>
                            <a:latin typeface="Cambria Math"/>
                          </a:rPr>
                          <m:t>𝟐</m:t>
                        </m:r>
                      </m:sup>
                    </m:sSup>
                    <m:r>
                      <a:rPr lang="en-US" altLang="zh-CN" sz="1600" b="1" i="1">
                        <a:solidFill>
                          <a:schemeClr val="bg1"/>
                        </a:solidFill>
                        <a:latin typeface="Cambria Math"/>
                      </a:rPr>
                      <m:t>+</m:t>
                    </m:r>
                    <m:f>
                      <m:fPr>
                        <m:ctrlPr>
                          <a:rPr lang="en-US" altLang="zh-CN" sz="1600" b="1" i="1">
                            <a:solidFill>
                              <a:schemeClr val="bg1"/>
                            </a:solidFill>
                            <a:latin typeface="Cambria Math" charset="0"/>
                          </a:rPr>
                        </m:ctrlPr>
                      </m:fPr>
                      <m:num>
                        <m:sSup>
                          <m:sSupPr>
                            <m:ctrlPr>
                              <a:rPr lang="en-US" altLang="zh-CN" sz="1600" b="1" i="1">
                                <a:solidFill>
                                  <a:schemeClr val="bg1"/>
                                </a:solidFill>
                                <a:latin typeface="Cambria Math" charset="0"/>
                              </a:rPr>
                            </m:ctrlPr>
                          </m:sSupPr>
                          <m:e>
                            <m:d>
                              <m:dPr>
                                <m:ctrlPr>
                                  <a:rPr lang="en-US" altLang="zh-CN" sz="1600" b="1" i="1">
                                    <a:solidFill>
                                      <a:schemeClr val="bg1"/>
                                    </a:solidFill>
                                    <a:latin typeface="Cambria Math" charset="0"/>
                                  </a:rPr>
                                </m:ctrlPr>
                              </m:dPr>
                              <m:e>
                                <m:r>
                                  <a:rPr lang="en-US" altLang="zh-CN" sz="1600" b="1" i="1">
                                    <a:solidFill>
                                      <a:schemeClr val="bg1"/>
                                    </a:solidFill>
                                    <a:latin typeface="Cambria Math"/>
                                  </a:rPr>
                                  <m:t>𝒒𝑻</m:t>
                                </m:r>
                                <m:r>
                                  <a:rPr lang="en-US" altLang="zh-CN" sz="1600" b="1" i="1">
                                    <a:solidFill>
                                      <a:schemeClr val="bg1"/>
                                    </a:solidFill>
                                    <a:latin typeface="Cambria Math"/>
                                  </a:rPr>
                                  <m:t>+</m:t>
                                </m:r>
                                <m:r>
                                  <a:rPr lang="en-US" altLang="zh-CN" sz="1600" b="1" i="1">
                                    <a:solidFill>
                                      <a:schemeClr val="bg1"/>
                                    </a:solidFill>
                                    <a:latin typeface="Cambria Math"/>
                                  </a:rPr>
                                  <m:t>𝒏𝑹</m:t>
                                </m:r>
                                <m:r>
                                  <a:rPr lang="en-US" altLang="zh-CN" sz="1600" b="1" i="1">
                                    <a:solidFill>
                                      <a:schemeClr val="bg1"/>
                                    </a:solidFill>
                                    <a:latin typeface="Cambria Math"/>
                                    <a:ea typeface="Cambria Math"/>
                                  </a:rPr>
                                  <m:t>∝−</m:t>
                                </m:r>
                                <m:r>
                                  <a:rPr lang="en-US" altLang="zh-CN" sz="1600" b="1" i="1">
                                    <a:solidFill>
                                      <a:schemeClr val="bg1"/>
                                    </a:solidFill>
                                    <a:latin typeface="Cambria Math"/>
                                    <a:ea typeface="Cambria Math"/>
                                  </a:rPr>
                                  <m:t>𝒏𝑹</m:t>
                                </m:r>
                                <m:r>
                                  <a:rPr lang="en-US" altLang="zh-CN" sz="1600" b="1" i="1" smtClean="0">
                                    <a:solidFill>
                                      <a:schemeClr val="bg1"/>
                                    </a:solidFill>
                                    <a:latin typeface="Cambria Math"/>
                                    <a:ea typeface="Cambria Math"/>
                                  </a:rPr>
                                  <m:t>𝜷</m:t>
                                </m:r>
                              </m:e>
                            </m:d>
                          </m:e>
                          <m:sup>
                            <m:r>
                              <a:rPr lang="en-US" altLang="zh-CN" sz="1600" b="1" i="1">
                                <a:solidFill>
                                  <a:schemeClr val="bg1"/>
                                </a:solidFill>
                                <a:latin typeface="Cambria Math"/>
                              </a:rPr>
                              <m:t>𝟐</m:t>
                            </m:r>
                          </m:sup>
                        </m:sSup>
                      </m:num>
                      <m:den>
                        <m:r>
                          <a:rPr lang="en-US" altLang="zh-CN" sz="1600" b="1" i="1">
                            <a:solidFill>
                              <a:schemeClr val="bg1"/>
                            </a:solidFill>
                            <a:latin typeface="Cambria Math"/>
                          </a:rPr>
                          <m:t>𝟐</m:t>
                        </m:r>
                        <m:d>
                          <m:dPr>
                            <m:ctrlPr>
                              <a:rPr lang="en-US" altLang="zh-CN" sz="1600" b="1" i="1">
                                <a:solidFill>
                                  <a:schemeClr val="bg1"/>
                                </a:solidFill>
                                <a:latin typeface="Cambria Math" charset="0"/>
                              </a:rPr>
                            </m:ctrlPr>
                          </m:dPr>
                          <m:e>
                            <m:r>
                              <a:rPr lang="en-US" altLang="zh-CN" sz="1600" b="1" i="1">
                                <a:solidFill>
                                  <a:schemeClr val="bg1"/>
                                </a:solidFill>
                                <a:latin typeface="Cambria Math"/>
                              </a:rPr>
                              <m:t>𝑸</m:t>
                            </m:r>
                            <m:r>
                              <a:rPr lang="en-US" altLang="zh-CN" sz="1600" b="1" i="1">
                                <a:solidFill>
                                  <a:schemeClr val="bg1"/>
                                </a:solidFill>
                                <a:latin typeface="Cambria Math"/>
                              </a:rPr>
                              <m:t>−</m:t>
                            </m:r>
                            <m:r>
                              <a:rPr lang="en-US" altLang="zh-CN" sz="1600" b="1" i="1">
                                <a:solidFill>
                                  <a:schemeClr val="bg1"/>
                                </a:solidFill>
                                <a:latin typeface="Cambria Math"/>
                              </a:rPr>
                              <m:t>𝒒</m:t>
                            </m:r>
                          </m:e>
                        </m:d>
                      </m:den>
                    </m:f>
                  </m:oMath>
                </a14:m>
                <a:endParaRPr lang="en-US" altLang="zh-CN" sz="1600" b="1" dirty="0">
                  <a:solidFill>
                    <a:schemeClr val="bg1"/>
                  </a:solidFill>
                </a:endParaRPr>
              </a:p>
            </p:txBody>
          </p:sp>
        </mc:Choice>
        <mc:Fallback xmlns="">
          <p:sp>
            <p:nvSpPr>
              <p:cNvPr id="47" name="Rectangle 12"/>
              <p:cNvSpPr>
                <a:spLocks noRot="1" noChangeAspect="1" noMove="1" noResize="1" noEditPoints="1" noAdjustHandles="1" noChangeArrowheads="1" noChangeShapeType="1" noTextEdit="1"/>
              </p:cNvSpPr>
              <p:nvPr/>
            </p:nvSpPr>
            <p:spPr>
              <a:xfrm>
                <a:off x="15443" y="2006582"/>
                <a:ext cx="4844589" cy="937693"/>
              </a:xfrm>
              <a:prstGeom prst="rect">
                <a:avLst/>
              </a:prstGeom>
              <a:blipFill rotWithShape="1">
                <a:blip r:embed="rId3"/>
                <a:stretch>
                  <a:fillRect l="-756"/>
                </a:stretch>
              </a:blipFill>
            </p:spPr>
            <p:txBody>
              <a:bodyPr/>
              <a:lstStyle/>
              <a:p>
                <a:r>
                  <a:rPr lang="zh-CN" altLang="en-US">
                    <a:noFill/>
                  </a:rPr>
                  <a:t> </a:t>
                </a:r>
              </a:p>
            </p:txBody>
          </p:sp>
        </mc:Fallback>
      </mc:AlternateContent>
      <p:sp>
        <p:nvSpPr>
          <p:cNvPr id="48" name="Down Arrow 47"/>
          <p:cNvSpPr/>
          <p:nvPr/>
        </p:nvSpPr>
        <p:spPr>
          <a:xfrm>
            <a:off x="395536" y="3144105"/>
            <a:ext cx="964413" cy="641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6"/>
          <p:cNvSpPr>
            <a:spLocks noChangeAspect="1"/>
          </p:cNvSpPr>
          <p:nvPr/>
        </p:nvSpPr>
        <p:spPr>
          <a:xfrm>
            <a:off x="4975698" y="3277718"/>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椭圆 6"/>
          <p:cNvSpPr>
            <a:spLocks noChangeAspect="1"/>
          </p:cNvSpPr>
          <p:nvPr/>
        </p:nvSpPr>
        <p:spPr>
          <a:xfrm>
            <a:off x="4975698" y="4353957"/>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TextBox 50"/>
          <p:cNvSpPr txBox="1"/>
          <p:nvPr/>
        </p:nvSpPr>
        <p:spPr>
          <a:xfrm>
            <a:off x="77093" y="3939901"/>
            <a:ext cx="4647093" cy="369332"/>
          </a:xfrm>
          <a:prstGeom prst="rect">
            <a:avLst/>
          </a:prstGeom>
          <a:noFill/>
        </p:spPr>
        <p:txBody>
          <a:bodyPr wrap="square" rtlCol="0">
            <a:spAutoFit/>
          </a:bodyPr>
          <a:lstStyle/>
          <a:p>
            <a:r>
              <a:rPr lang="zh-CN" altLang="en-US" b="1" dirty="0" smtClean="0"/>
              <a:t>预计损失总时间</a:t>
            </a:r>
            <a:r>
              <a:rPr lang="zh-CN" altLang="en-US" b="1" dirty="0" smtClean="0">
                <a:solidFill>
                  <a:srgbClr val="FF0000"/>
                </a:solidFill>
              </a:rPr>
              <a:t>减少        </a:t>
            </a:r>
            <a:r>
              <a:rPr lang="en-US" altLang="zh-CN" b="1" dirty="0" smtClean="0">
                <a:solidFill>
                  <a:srgbClr val="FF0000"/>
                </a:solidFill>
              </a:rPr>
              <a:t>1,077,195</a:t>
            </a:r>
            <a:r>
              <a:rPr lang="zh-CN" altLang="en-US" b="1" dirty="0" smtClean="0"/>
              <a:t>小时</a:t>
            </a:r>
            <a:endParaRPr lang="zh-CN" altLang="en-US" b="1" dirty="0"/>
          </a:p>
        </p:txBody>
      </p:sp>
      <p:sp>
        <p:nvSpPr>
          <p:cNvPr id="52" name="Left Arrow Callout 51"/>
          <p:cNvSpPr/>
          <p:nvPr/>
        </p:nvSpPr>
        <p:spPr>
          <a:xfrm>
            <a:off x="1460158" y="3266848"/>
            <a:ext cx="2679794" cy="432048"/>
          </a:xfrm>
          <a:prstGeom prst="leftArrowCallout">
            <a:avLst>
              <a:gd name="adj1" fmla="val 25000"/>
              <a:gd name="adj2" fmla="val 25000"/>
              <a:gd name="adj3" fmla="val 25000"/>
              <a:gd name="adj4" fmla="val 954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400" b="1" dirty="0" smtClean="0">
                <a:solidFill>
                  <a:schemeClr val="bg1"/>
                </a:solidFill>
              </a:rPr>
              <a:t>乘客疏散时间：</a:t>
            </a:r>
            <a:r>
              <a:rPr lang="en-US" altLang="zh-CN" sz="1400" b="1" dirty="0" smtClean="0">
                <a:solidFill>
                  <a:schemeClr val="bg1"/>
                </a:solidFill>
              </a:rPr>
              <a:t/>
            </a:r>
            <a:br>
              <a:rPr lang="en-US" altLang="zh-CN" sz="1400" b="1" dirty="0" smtClean="0">
                <a:solidFill>
                  <a:schemeClr val="bg1"/>
                </a:solidFill>
              </a:rPr>
            </a:br>
            <a:r>
              <a:rPr lang="zh-CN" altLang="en-US" sz="1400" b="1" dirty="0" smtClean="0">
                <a:solidFill>
                  <a:schemeClr val="bg1"/>
                </a:solidFill>
              </a:rPr>
              <a:t>由</a:t>
            </a:r>
            <a:r>
              <a:rPr lang="en-US" altLang="zh-CN" sz="1400" b="1" dirty="0" smtClean="0">
                <a:solidFill>
                  <a:schemeClr val="bg1"/>
                </a:solidFill>
              </a:rPr>
              <a:t>180</a:t>
            </a:r>
            <a:r>
              <a:rPr lang="zh-CN" altLang="en-US" sz="1400" b="1" dirty="0" smtClean="0">
                <a:solidFill>
                  <a:schemeClr val="bg1"/>
                </a:solidFill>
              </a:rPr>
              <a:t>分钟减少至</a:t>
            </a:r>
            <a:r>
              <a:rPr lang="en-US" altLang="zh-CN" sz="1400" b="1" dirty="0" smtClean="0">
                <a:solidFill>
                  <a:schemeClr val="bg1"/>
                </a:solidFill>
              </a:rPr>
              <a:t>60</a:t>
            </a:r>
            <a:r>
              <a:rPr lang="zh-CN" altLang="en-US" sz="1400" b="1" dirty="0" smtClean="0">
                <a:solidFill>
                  <a:schemeClr val="bg1"/>
                </a:solidFill>
              </a:rPr>
              <a:t>分钟</a:t>
            </a:r>
            <a:endParaRPr lang="en-US" altLang="zh-CN" sz="1400" b="1" dirty="0">
              <a:solidFill>
                <a:schemeClr val="bg1"/>
              </a:solidFill>
            </a:endParaRPr>
          </a:p>
        </p:txBody>
      </p:sp>
      <p:sp>
        <p:nvSpPr>
          <p:cNvPr id="53" name="TextBox 52"/>
          <p:cNvSpPr txBox="1"/>
          <p:nvPr/>
        </p:nvSpPr>
        <p:spPr>
          <a:xfrm>
            <a:off x="77092" y="4349291"/>
            <a:ext cx="4647093" cy="369332"/>
          </a:xfrm>
          <a:prstGeom prst="rect">
            <a:avLst/>
          </a:prstGeom>
          <a:noFill/>
        </p:spPr>
        <p:txBody>
          <a:bodyPr wrap="square" rtlCol="0">
            <a:spAutoFit/>
          </a:bodyPr>
          <a:lstStyle/>
          <a:p>
            <a:r>
              <a:rPr lang="zh-CN" altLang="en-US" b="1" dirty="0" smtClean="0">
                <a:solidFill>
                  <a:srgbClr val="FF0000"/>
                </a:solidFill>
              </a:rPr>
              <a:t>减少</a:t>
            </a:r>
            <a:r>
              <a:rPr lang="zh-CN" altLang="en-US" b="1" dirty="0"/>
              <a:t>社会</a:t>
            </a:r>
            <a:r>
              <a:rPr lang="zh-CN" altLang="en-US" b="1" dirty="0" smtClean="0"/>
              <a:t>经济价值损失       </a:t>
            </a:r>
            <a:r>
              <a:rPr lang="en-US" altLang="zh-CN" b="1" dirty="0" smtClean="0">
                <a:solidFill>
                  <a:srgbClr val="FF0000"/>
                </a:solidFill>
              </a:rPr>
              <a:t>3231.59</a:t>
            </a:r>
            <a:r>
              <a:rPr lang="zh-CN" altLang="en-US" b="1" dirty="0" smtClean="0"/>
              <a:t>万元</a:t>
            </a:r>
            <a:endParaRPr lang="zh-CN" altLang="en-US" b="1" dirty="0"/>
          </a:p>
        </p:txBody>
      </p:sp>
      <p:sp>
        <p:nvSpPr>
          <p:cNvPr id="54" name="TextBox 53"/>
          <p:cNvSpPr txBox="1"/>
          <p:nvPr/>
        </p:nvSpPr>
        <p:spPr>
          <a:xfrm>
            <a:off x="2587294" y="4731990"/>
            <a:ext cx="5945145" cy="261610"/>
          </a:xfrm>
          <a:prstGeom prst="rect">
            <a:avLst/>
          </a:prstGeom>
          <a:noFill/>
        </p:spPr>
        <p:txBody>
          <a:bodyPr wrap="square" rtlCol="0">
            <a:spAutoFit/>
          </a:bodyPr>
          <a:lstStyle/>
          <a:p>
            <a:r>
              <a:rPr lang="zh-CN" altLang="en-US" sz="1100" dirty="0" smtClean="0"/>
              <a:t>         模型来源：地铁事故导致列车延误的社会经济损失评价</a:t>
            </a:r>
            <a:r>
              <a:rPr lang="en-US" altLang="zh-CN" sz="1100" dirty="0" smtClean="0"/>
              <a:t> 《</a:t>
            </a:r>
            <a:r>
              <a:rPr lang="zh-CN" altLang="en-US" sz="1100" dirty="0" smtClean="0"/>
              <a:t>城市轨道交通研究</a:t>
            </a:r>
            <a:r>
              <a:rPr lang="en-US" altLang="zh-CN" sz="1100" dirty="0" smtClean="0"/>
              <a:t>》2014</a:t>
            </a:r>
            <a:r>
              <a:rPr lang="zh-CN" altLang="en-US" sz="1100" dirty="0" smtClean="0"/>
              <a:t>年</a:t>
            </a:r>
            <a:endParaRPr lang="zh-CN" altLang="en-US" sz="1100" dirty="0"/>
          </a:p>
        </p:txBody>
      </p:sp>
    </p:spTree>
    <p:extLst>
      <p:ext uri="{BB962C8B-B14F-4D97-AF65-F5344CB8AC3E}">
        <p14:creationId xmlns:p14="http://schemas.microsoft.com/office/powerpoint/2010/main" val="286056282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社会效益</a:t>
            </a:r>
            <a:endParaRPr lang="zh-CN" altLang="en-US" b="1" dirty="0">
              <a:solidFill>
                <a:srgbClr val="0070C0"/>
              </a:solidFill>
            </a:endParaRPr>
          </a:p>
        </p:txBody>
      </p:sp>
      <p:sp>
        <p:nvSpPr>
          <p:cNvPr id="2" name="Rectangle 1"/>
          <p:cNvSpPr/>
          <p:nvPr/>
        </p:nvSpPr>
        <p:spPr>
          <a:xfrm>
            <a:off x="-1" y="843558"/>
            <a:ext cx="8316417" cy="324036"/>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本项目的场景可拓展至其他原因导致的大客流疏散</a:t>
            </a:r>
            <a:endParaRPr lang="en-US" altLang="zh-CN" sz="1600" b="1" dirty="0">
              <a:solidFill>
                <a:schemeClr val="bg1"/>
              </a:solidFill>
            </a:endParaRPr>
          </a:p>
        </p:txBody>
      </p:sp>
      <p:sp>
        <p:nvSpPr>
          <p:cNvPr id="24" name="AutoShape 15"/>
          <p:cNvSpPr>
            <a:spLocks noChangeArrowheads="1"/>
          </p:cNvSpPr>
          <p:nvPr>
            <p:custDataLst>
              <p:tags r:id="rId1"/>
            </p:custDataLst>
          </p:nvPr>
        </p:nvSpPr>
        <p:spPr bwMode="invGray">
          <a:xfrm>
            <a:off x="827584" y="3003798"/>
            <a:ext cx="1547767" cy="981141"/>
          </a:xfrm>
          <a:prstGeom prst="homePlate">
            <a:avLst>
              <a:gd name="adj" fmla="val 33967"/>
            </a:avLst>
          </a:prstGeom>
          <a:solidFill>
            <a:srgbClr val="00A1DE"/>
          </a:solidFill>
          <a:ln w="3175" cap="rnd" algn="ctr">
            <a:noFill/>
            <a:miter lim="800000"/>
            <a:headEnd/>
            <a:tailEnd/>
          </a:ln>
        </p:spPr>
        <p:txBody>
          <a:bodyPr lIns="47854" tIns="47854" rIns="95712" bIns="47854" anchor="ctr" anchorCtr="1"/>
          <a:lstStyle/>
          <a:p>
            <a:pPr algn="ctr" eaLnBrk="0" hangingPunct="0">
              <a:lnSpc>
                <a:spcPct val="106000"/>
              </a:lnSpc>
            </a:pPr>
            <a:r>
              <a:rPr lang="zh-CN" altLang="en-US" sz="1400" b="1" dirty="0" smtClean="0">
                <a:solidFill>
                  <a:schemeClr val="tx2"/>
                </a:solidFill>
                <a:latin typeface="Arial" panose="020B0604020202020204" pitchFamily="34" charset="0"/>
                <a:ea typeface="微软雅黑" panose="020B0503020204020204" pitchFamily="34" charset="-122"/>
              </a:rPr>
              <a:t>确认当前可使用车辆</a:t>
            </a:r>
            <a:endParaRPr lang="en-GB" sz="1400" b="1" dirty="0">
              <a:solidFill>
                <a:schemeClr val="tx2"/>
              </a:solidFill>
              <a:latin typeface="Arial" panose="020B0604020202020204" pitchFamily="34" charset="0"/>
              <a:ea typeface="微软雅黑" panose="020B0503020204020204" pitchFamily="34" charset="-122"/>
            </a:endParaRPr>
          </a:p>
        </p:txBody>
      </p:sp>
      <p:sp>
        <p:nvSpPr>
          <p:cNvPr id="25" name="AutoShape 16"/>
          <p:cNvSpPr>
            <a:spLocks noChangeArrowheads="1"/>
          </p:cNvSpPr>
          <p:nvPr>
            <p:custDataLst>
              <p:tags r:id="rId2"/>
            </p:custDataLst>
          </p:nvPr>
        </p:nvSpPr>
        <p:spPr bwMode="invGray">
          <a:xfrm>
            <a:off x="3084893" y="1715117"/>
            <a:ext cx="1495349" cy="984108"/>
          </a:xfrm>
          <a:prstGeom prst="homePlate">
            <a:avLst>
              <a:gd name="adj" fmla="val 25117"/>
            </a:avLst>
          </a:prstGeom>
          <a:solidFill>
            <a:srgbClr val="72C7E7"/>
          </a:solidFill>
          <a:ln w="3175" cap="rnd" algn="ctr">
            <a:noFill/>
            <a:miter lim="800000"/>
            <a:headEnd/>
            <a:tailEnd/>
          </a:ln>
        </p:spPr>
        <p:txBody>
          <a:bodyPr lIns="47854" tIns="47854" rIns="95712" bIns="47854" anchor="ctr" anchorCtr="1"/>
          <a:lstStyle/>
          <a:p>
            <a:pPr algn="ctr" eaLnBrk="0" hangingPunct="0">
              <a:lnSpc>
                <a:spcPct val="106000"/>
              </a:lnSpc>
            </a:pPr>
            <a:r>
              <a:rPr lang="zh-CN" altLang="en-US" sz="1400" b="1" dirty="0" smtClean="0">
                <a:solidFill>
                  <a:schemeClr val="tx2"/>
                </a:solidFill>
                <a:latin typeface="Arial" panose="020B0604020202020204" pitchFamily="34" charset="0"/>
                <a:ea typeface="微软雅黑" panose="020B0503020204020204" pitchFamily="34" charset="-122"/>
              </a:rPr>
              <a:t>调配车辆抵达现场</a:t>
            </a:r>
            <a:endParaRPr lang="en-GB" sz="1400" b="1" dirty="0">
              <a:solidFill>
                <a:schemeClr val="tx2"/>
              </a:solidFill>
              <a:latin typeface="Arial" panose="020B0604020202020204" pitchFamily="34" charset="0"/>
              <a:ea typeface="微软雅黑" panose="020B0503020204020204" pitchFamily="34" charset="-122"/>
            </a:endParaRPr>
          </a:p>
        </p:txBody>
      </p:sp>
      <p:sp>
        <p:nvSpPr>
          <p:cNvPr id="26" name="AutoShape 15"/>
          <p:cNvSpPr>
            <a:spLocks noChangeArrowheads="1"/>
          </p:cNvSpPr>
          <p:nvPr>
            <p:custDataLst>
              <p:tags r:id="rId3"/>
            </p:custDataLst>
          </p:nvPr>
        </p:nvSpPr>
        <p:spPr bwMode="invGray">
          <a:xfrm>
            <a:off x="2403405" y="2142623"/>
            <a:ext cx="528203" cy="129097"/>
          </a:xfrm>
          <a:prstGeom prst="rightArrow">
            <a:avLst>
              <a:gd name="adj1" fmla="val 50000"/>
              <a:gd name="adj2" fmla="val 96946"/>
            </a:avLst>
          </a:prstGeom>
          <a:solidFill>
            <a:schemeClr val="tx1"/>
          </a:solidFill>
          <a:ln w="9525">
            <a:noFill/>
            <a:miter lim="800000"/>
            <a:headEnd/>
            <a:tailEnd/>
          </a:ln>
        </p:spPr>
        <p:txBody>
          <a:bodyPr wrap="none" lIns="0" tIns="0" rIns="0" bIns="0" anchor="ctr"/>
          <a:lstStyle/>
          <a:p>
            <a:pPr defTabSz="859075"/>
            <a:endParaRPr lang="en-GB" sz="1400" dirty="0">
              <a:solidFill>
                <a:schemeClr val="tx2"/>
              </a:solidFill>
              <a:latin typeface="Arial" panose="020B0604020202020204" pitchFamily="34" charset="0"/>
              <a:ea typeface="微软雅黑" panose="020B0503020204020204" pitchFamily="34" charset="-122"/>
            </a:endParaRPr>
          </a:p>
        </p:txBody>
      </p:sp>
      <p:sp>
        <p:nvSpPr>
          <p:cNvPr id="27" name="AutoShape 15"/>
          <p:cNvSpPr>
            <a:spLocks noChangeArrowheads="1"/>
          </p:cNvSpPr>
          <p:nvPr>
            <p:custDataLst>
              <p:tags r:id="rId4"/>
            </p:custDataLst>
          </p:nvPr>
        </p:nvSpPr>
        <p:spPr bwMode="invGray">
          <a:xfrm>
            <a:off x="4651118" y="2142623"/>
            <a:ext cx="528203" cy="129097"/>
          </a:xfrm>
          <a:prstGeom prst="rightArrow">
            <a:avLst>
              <a:gd name="adj1" fmla="val 50000"/>
              <a:gd name="adj2" fmla="val 96946"/>
            </a:avLst>
          </a:prstGeom>
          <a:solidFill>
            <a:schemeClr val="tx1"/>
          </a:solidFill>
          <a:ln w="9525">
            <a:noFill/>
            <a:miter lim="800000"/>
            <a:headEnd/>
            <a:tailEnd/>
          </a:ln>
        </p:spPr>
        <p:txBody>
          <a:bodyPr wrap="none" lIns="0" tIns="0" rIns="0" bIns="0" anchor="ctr"/>
          <a:lstStyle/>
          <a:p>
            <a:pPr defTabSz="859075"/>
            <a:endParaRPr lang="en-GB" sz="1400" dirty="0">
              <a:solidFill>
                <a:schemeClr val="tx2"/>
              </a:solidFill>
              <a:latin typeface="Arial" panose="020B0604020202020204" pitchFamily="34" charset="0"/>
              <a:ea typeface="微软雅黑" panose="020B0503020204020204" pitchFamily="34" charset="-122"/>
            </a:endParaRPr>
          </a:p>
        </p:txBody>
      </p:sp>
      <p:grpSp>
        <p:nvGrpSpPr>
          <p:cNvPr id="32" name="Group 55"/>
          <p:cNvGrpSpPr>
            <a:grpSpLocks/>
          </p:cNvGrpSpPr>
          <p:nvPr>
            <p:custDataLst>
              <p:tags r:id="rId5"/>
            </p:custDataLst>
          </p:nvPr>
        </p:nvGrpSpPr>
        <p:grpSpPr bwMode="auto">
          <a:xfrm>
            <a:off x="857296" y="1419628"/>
            <a:ext cx="1282456" cy="191310"/>
            <a:chOff x="5121759" y="5332004"/>
            <a:chExt cx="1146838" cy="211547"/>
          </a:xfrm>
        </p:grpSpPr>
        <p:sp>
          <p:nvSpPr>
            <p:cNvPr id="33" name="Line 14"/>
            <p:cNvSpPr>
              <a:spLocks noChangeShapeType="1"/>
            </p:cNvSpPr>
            <p:nvPr/>
          </p:nvSpPr>
          <p:spPr bwMode="gray">
            <a:xfrm>
              <a:off x="5121759" y="5485047"/>
              <a:ext cx="1146838" cy="0"/>
            </a:xfrm>
            <a:prstGeom prst="line">
              <a:avLst/>
            </a:prstGeom>
            <a:noFill/>
            <a:ln w="12700" cap="rnd">
              <a:solidFill>
                <a:schemeClr val="accent1"/>
              </a:solidFill>
              <a:round/>
              <a:headEnd/>
              <a:tailEnd/>
            </a:ln>
          </p:spPr>
          <p:txBody>
            <a:bodyPr wrap="none" anchor="ctr"/>
            <a:lstStyle/>
            <a:p>
              <a:endParaRPr lang="en-GB" sz="1400" dirty="0">
                <a:solidFill>
                  <a:schemeClr val="tx2"/>
                </a:solidFill>
                <a:latin typeface="Arial" panose="020B0604020202020204" pitchFamily="34" charset="0"/>
                <a:ea typeface="微软雅黑" panose="020B0503020204020204" pitchFamily="34" charset="-122"/>
              </a:endParaRPr>
            </a:p>
          </p:txBody>
        </p:sp>
        <p:sp>
          <p:nvSpPr>
            <p:cNvPr id="34" name="Rectangle 15"/>
            <p:cNvSpPr>
              <a:spLocks noChangeArrowheads="1"/>
            </p:cNvSpPr>
            <p:nvPr/>
          </p:nvSpPr>
          <p:spPr bwMode="gray">
            <a:xfrm>
              <a:off x="5449678" y="5332004"/>
              <a:ext cx="488327" cy="211547"/>
            </a:xfrm>
            <a:prstGeom prst="rect">
              <a:avLst/>
            </a:prstGeom>
            <a:solidFill>
              <a:schemeClr val="bg1"/>
            </a:solidFill>
            <a:ln w="12700" cap="rnd" algn="ctr">
              <a:noFill/>
              <a:miter lim="800000"/>
              <a:headEnd/>
              <a:tailEnd/>
            </a:ln>
          </p:spPr>
          <p:txBody>
            <a:bodyPr wrap="none" lIns="72000" tIns="0" rIns="72000" bIns="0" anchor="b" anchorCtr="1">
              <a:spAutoFit/>
            </a:bodyPr>
            <a:lstStyle/>
            <a:p>
              <a:pPr algn="ctr" eaLnBrk="0" hangingPunct="0">
                <a:lnSpc>
                  <a:spcPct val="95000"/>
                </a:lnSpc>
              </a:pPr>
              <a:r>
                <a:rPr lang="zh-CN" altLang="en-US" sz="1400" dirty="0" smtClean="0">
                  <a:solidFill>
                    <a:schemeClr val="tx2"/>
                  </a:solidFill>
                  <a:latin typeface="Arial" panose="020B0604020202020204" pitchFamily="34" charset="0"/>
                  <a:ea typeface="微软雅黑" panose="020B0503020204020204" pitchFamily="34" charset="-122"/>
                </a:rPr>
                <a:t>阶段</a:t>
              </a:r>
              <a:r>
                <a:rPr lang="en-GB" sz="1400" dirty="0" smtClean="0">
                  <a:solidFill>
                    <a:schemeClr val="tx2"/>
                  </a:solidFill>
                  <a:latin typeface="Arial" panose="020B0604020202020204" pitchFamily="34" charset="0"/>
                  <a:ea typeface="微软雅黑" panose="020B0503020204020204" pitchFamily="34" charset="-122"/>
                </a:rPr>
                <a:t>1</a:t>
              </a:r>
              <a:endParaRPr lang="en-GB" sz="1400" dirty="0">
                <a:solidFill>
                  <a:schemeClr val="tx2"/>
                </a:solidFill>
                <a:latin typeface="Arial" panose="020B0604020202020204" pitchFamily="34" charset="0"/>
                <a:ea typeface="微软雅黑" panose="020B0503020204020204" pitchFamily="34" charset="-122"/>
              </a:endParaRPr>
            </a:p>
          </p:txBody>
        </p:sp>
      </p:grpSp>
      <p:grpSp>
        <p:nvGrpSpPr>
          <p:cNvPr id="35" name="Group 55"/>
          <p:cNvGrpSpPr>
            <a:grpSpLocks/>
          </p:cNvGrpSpPr>
          <p:nvPr>
            <p:custDataLst>
              <p:tags r:id="rId6"/>
            </p:custDataLst>
          </p:nvPr>
        </p:nvGrpSpPr>
        <p:grpSpPr bwMode="auto">
          <a:xfrm>
            <a:off x="3084893" y="1419622"/>
            <a:ext cx="1282455" cy="191310"/>
            <a:chOff x="5121759" y="5332004"/>
            <a:chExt cx="1146838" cy="211547"/>
          </a:xfrm>
        </p:grpSpPr>
        <p:sp>
          <p:nvSpPr>
            <p:cNvPr id="36" name="Line 14"/>
            <p:cNvSpPr>
              <a:spLocks noChangeShapeType="1"/>
            </p:cNvSpPr>
            <p:nvPr/>
          </p:nvSpPr>
          <p:spPr bwMode="gray">
            <a:xfrm>
              <a:off x="5121759" y="5485047"/>
              <a:ext cx="1146838" cy="0"/>
            </a:xfrm>
            <a:prstGeom prst="line">
              <a:avLst/>
            </a:prstGeom>
            <a:noFill/>
            <a:ln w="12700" cap="rnd">
              <a:solidFill>
                <a:schemeClr val="accent1"/>
              </a:solidFill>
              <a:round/>
              <a:headEnd/>
              <a:tailEnd/>
            </a:ln>
          </p:spPr>
          <p:txBody>
            <a:bodyPr wrap="none" anchor="ctr"/>
            <a:lstStyle/>
            <a:p>
              <a:endParaRPr lang="en-GB" sz="1400" dirty="0">
                <a:solidFill>
                  <a:schemeClr val="tx2"/>
                </a:solidFill>
                <a:latin typeface="Arial" panose="020B0604020202020204" pitchFamily="34" charset="0"/>
                <a:ea typeface="微软雅黑" panose="020B0503020204020204" pitchFamily="34" charset="-122"/>
              </a:endParaRPr>
            </a:p>
          </p:txBody>
        </p:sp>
        <p:sp>
          <p:nvSpPr>
            <p:cNvPr id="37" name="Rectangle 15"/>
            <p:cNvSpPr>
              <a:spLocks noChangeArrowheads="1"/>
            </p:cNvSpPr>
            <p:nvPr/>
          </p:nvSpPr>
          <p:spPr bwMode="gray">
            <a:xfrm>
              <a:off x="5449685" y="5332004"/>
              <a:ext cx="488327" cy="211547"/>
            </a:xfrm>
            <a:prstGeom prst="rect">
              <a:avLst/>
            </a:prstGeom>
            <a:solidFill>
              <a:schemeClr val="bg1"/>
            </a:solidFill>
            <a:ln w="12700" cap="rnd" algn="ctr">
              <a:noFill/>
              <a:miter lim="800000"/>
              <a:headEnd/>
              <a:tailEnd/>
            </a:ln>
          </p:spPr>
          <p:txBody>
            <a:bodyPr wrap="none" lIns="72000" tIns="0" rIns="72000" bIns="0" anchor="b" anchorCtr="1">
              <a:spAutoFit/>
            </a:bodyPr>
            <a:lstStyle/>
            <a:p>
              <a:pPr algn="ctr" eaLnBrk="0" hangingPunct="0">
                <a:lnSpc>
                  <a:spcPct val="95000"/>
                </a:lnSpc>
              </a:pPr>
              <a:r>
                <a:rPr lang="zh-CN" altLang="en-US" sz="1400" dirty="0">
                  <a:solidFill>
                    <a:schemeClr val="tx2"/>
                  </a:solidFill>
                  <a:latin typeface="Arial" panose="020B0604020202020204" pitchFamily="34" charset="0"/>
                  <a:ea typeface="微软雅黑" panose="020B0503020204020204" pitchFamily="34" charset="-122"/>
                </a:rPr>
                <a:t>阶段</a:t>
              </a:r>
              <a:r>
                <a:rPr lang="en-GB" sz="1400" dirty="0" smtClean="0">
                  <a:solidFill>
                    <a:schemeClr val="tx2"/>
                  </a:solidFill>
                  <a:latin typeface="Arial" panose="020B0604020202020204" pitchFamily="34" charset="0"/>
                  <a:ea typeface="微软雅黑" panose="020B0503020204020204" pitchFamily="34" charset="-122"/>
                </a:rPr>
                <a:t>2</a:t>
              </a:r>
              <a:endParaRPr lang="en-GB" sz="1400" dirty="0">
                <a:solidFill>
                  <a:schemeClr val="tx2"/>
                </a:solidFill>
                <a:latin typeface="Arial" panose="020B0604020202020204" pitchFamily="34" charset="0"/>
                <a:ea typeface="微软雅黑" panose="020B0503020204020204" pitchFamily="34" charset="-122"/>
              </a:endParaRPr>
            </a:p>
          </p:txBody>
        </p:sp>
      </p:grpSp>
      <p:grpSp>
        <p:nvGrpSpPr>
          <p:cNvPr id="38" name="Group 55"/>
          <p:cNvGrpSpPr>
            <a:grpSpLocks/>
          </p:cNvGrpSpPr>
          <p:nvPr>
            <p:custDataLst>
              <p:tags r:id="rId7"/>
            </p:custDataLst>
          </p:nvPr>
        </p:nvGrpSpPr>
        <p:grpSpPr bwMode="auto">
          <a:xfrm>
            <a:off x="5347852" y="1419622"/>
            <a:ext cx="1282456" cy="191310"/>
            <a:chOff x="5121759" y="5332004"/>
            <a:chExt cx="1146838" cy="211547"/>
          </a:xfrm>
        </p:grpSpPr>
        <p:sp>
          <p:nvSpPr>
            <p:cNvPr id="39" name="Line 14"/>
            <p:cNvSpPr>
              <a:spLocks noChangeShapeType="1"/>
            </p:cNvSpPr>
            <p:nvPr/>
          </p:nvSpPr>
          <p:spPr bwMode="gray">
            <a:xfrm>
              <a:off x="5121759" y="5485047"/>
              <a:ext cx="1146838" cy="0"/>
            </a:xfrm>
            <a:prstGeom prst="line">
              <a:avLst/>
            </a:prstGeom>
            <a:noFill/>
            <a:ln w="12700" cap="rnd">
              <a:solidFill>
                <a:schemeClr val="accent1"/>
              </a:solidFill>
              <a:round/>
              <a:headEnd/>
              <a:tailEnd/>
            </a:ln>
          </p:spPr>
          <p:txBody>
            <a:bodyPr wrap="none" anchor="ctr"/>
            <a:lstStyle/>
            <a:p>
              <a:endParaRPr lang="en-GB" sz="1400" dirty="0">
                <a:solidFill>
                  <a:schemeClr val="tx2"/>
                </a:solidFill>
                <a:latin typeface="Arial" panose="020B0604020202020204" pitchFamily="34" charset="0"/>
                <a:ea typeface="微软雅黑" panose="020B0503020204020204" pitchFamily="34" charset="-122"/>
              </a:endParaRPr>
            </a:p>
          </p:txBody>
        </p:sp>
        <p:sp>
          <p:nvSpPr>
            <p:cNvPr id="40" name="Rectangle 15"/>
            <p:cNvSpPr>
              <a:spLocks noChangeArrowheads="1"/>
            </p:cNvSpPr>
            <p:nvPr/>
          </p:nvSpPr>
          <p:spPr bwMode="gray">
            <a:xfrm>
              <a:off x="5449674" y="5332004"/>
              <a:ext cx="488327" cy="211547"/>
            </a:xfrm>
            <a:prstGeom prst="rect">
              <a:avLst/>
            </a:prstGeom>
            <a:solidFill>
              <a:schemeClr val="bg1"/>
            </a:solidFill>
            <a:ln w="12700" cap="rnd" algn="ctr">
              <a:noFill/>
              <a:miter lim="800000"/>
              <a:headEnd/>
              <a:tailEnd/>
            </a:ln>
          </p:spPr>
          <p:txBody>
            <a:bodyPr wrap="none" lIns="72000" tIns="0" rIns="72000" bIns="0" anchor="b" anchorCtr="1">
              <a:spAutoFit/>
            </a:bodyPr>
            <a:lstStyle/>
            <a:p>
              <a:pPr algn="ctr" eaLnBrk="0" hangingPunct="0">
                <a:lnSpc>
                  <a:spcPct val="95000"/>
                </a:lnSpc>
              </a:pPr>
              <a:r>
                <a:rPr lang="zh-CN" altLang="en-US" sz="1400" dirty="0">
                  <a:solidFill>
                    <a:schemeClr val="tx2"/>
                  </a:solidFill>
                  <a:latin typeface="Arial" panose="020B0604020202020204" pitchFamily="34" charset="0"/>
                  <a:ea typeface="微软雅黑" panose="020B0503020204020204" pitchFamily="34" charset="-122"/>
                </a:rPr>
                <a:t>阶段</a:t>
              </a:r>
              <a:r>
                <a:rPr lang="en-GB" sz="1400" dirty="0" smtClean="0">
                  <a:solidFill>
                    <a:schemeClr val="tx2"/>
                  </a:solidFill>
                  <a:latin typeface="Arial" panose="020B0604020202020204" pitchFamily="34" charset="0"/>
                  <a:ea typeface="微软雅黑" panose="020B0503020204020204" pitchFamily="34" charset="-122"/>
                </a:rPr>
                <a:t>3</a:t>
              </a:r>
              <a:endParaRPr lang="en-GB" sz="1400" dirty="0">
                <a:solidFill>
                  <a:schemeClr val="tx2"/>
                </a:solidFill>
                <a:latin typeface="Arial" panose="020B0604020202020204" pitchFamily="34" charset="0"/>
                <a:ea typeface="微软雅黑" panose="020B0503020204020204" pitchFamily="34" charset="-122"/>
              </a:endParaRPr>
            </a:p>
          </p:txBody>
        </p:sp>
      </p:grpSp>
      <p:sp>
        <p:nvSpPr>
          <p:cNvPr id="41" name="AutoShape 11"/>
          <p:cNvSpPr>
            <a:spLocks noChangeArrowheads="1"/>
          </p:cNvSpPr>
          <p:nvPr>
            <p:custDataLst>
              <p:tags r:id="rId8"/>
            </p:custDataLst>
          </p:nvPr>
        </p:nvSpPr>
        <p:spPr bwMode="invGray">
          <a:xfrm>
            <a:off x="866084" y="1683058"/>
            <a:ext cx="1491381" cy="981141"/>
          </a:xfrm>
          <a:prstGeom prst="homePlate">
            <a:avLst>
              <a:gd name="adj" fmla="val 26348"/>
            </a:avLst>
          </a:prstGeom>
          <a:solidFill>
            <a:srgbClr val="002776"/>
          </a:solidFill>
          <a:ln w="3175" cap="rnd" algn="ctr">
            <a:noFill/>
            <a:miter lim="800000"/>
            <a:headEnd/>
            <a:tailEnd/>
          </a:ln>
        </p:spPr>
        <p:txBody>
          <a:bodyPr lIns="47854" tIns="47854" rIns="95712" bIns="47854" anchor="ctr" anchorCtr="1"/>
          <a:lstStyle/>
          <a:p>
            <a:pPr algn="ctr" eaLnBrk="0" hangingPunct="0">
              <a:lnSpc>
                <a:spcPct val="106000"/>
              </a:lnSpc>
            </a:pPr>
            <a:r>
              <a:rPr lang="zh-CN" altLang="en-US" sz="1400" b="1" dirty="0" smtClean="0">
                <a:solidFill>
                  <a:schemeClr val="bg2"/>
                </a:solidFill>
                <a:latin typeface="Arial" panose="020B0604020202020204" pitchFamily="34" charset="0"/>
                <a:ea typeface="微软雅黑" panose="020B0503020204020204" pitchFamily="34" charset="-122"/>
              </a:rPr>
              <a:t>确认待疏散</a:t>
            </a:r>
            <a:r>
              <a:rPr lang="en-US" altLang="zh-CN" sz="1400" b="1" dirty="0" smtClean="0">
                <a:solidFill>
                  <a:schemeClr val="bg2"/>
                </a:solidFill>
                <a:latin typeface="Arial" panose="020B0604020202020204" pitchFamily="34" charset="0"/>
                <a:ea typeface="微软雅黑" panose="020B0503020204020204" pitchFamily="34" charset="-122"/>
              </a:rPr>
              <a:t/>
            </a:r>
            <a:br>
              <a:rPr lang="en-US" altLang="zh-CN" sz="1400" b="1" dirty="0" smtClean="0">
                <a:solidFill>
                  <a:schemeClr val="bg2"/>
                </a:solidFill>
                <a:latin typeface="Arial" panose="020B0604020202020204" pitchFamily="34" charset="0"/>
                <a:ea typeface="微软雅黑" panose="020B0503020204020204" pitchFamily="34" charset="-122"/>
              </a:rPr>
            </a:br>
            <a:r>
              <a:rPr lang="zh-CN" altLang="en-US" sz="1400" b="1" dirty="0" smtClean="0">
                <a:solidFill>
                  <a:schemeClr val="bg2"/>
                </a:solidFill>
                <a:latin typeface="Arial" panose="020B0604020202020204" pitchFamily="34" charset="0"/>
                <a:ea typeface="微软雅黑" panose="020B0503020204020204" pitchFamily="34" charset="-122"/>
              </a:rPr>
              <a:t>人数及</a:t>
            </a:r>
            <a:r>
              <a:rPr lang="en-US" altLang="zh-CN" sz="1400" b="1" dirty="0" smtClean="0">
                <a:solidFill>
                  <a:schemeClr val="bg2"/>
                </a:solidFill>
                <a:latin typeface="Arial" panose="020B0604020202020204" pitchFamily="34" charset="0"/>
                <a:ea typeface="微软雅黑" panose="020B0503020204020204" pitchFamily="34" charset="-122"/>
              </a:rPr>
              <a:t>OD</a:t>
            </a:r>
            <a:endParaRPr lang="en-GB" sz="1400" b="1" dirty="0">
              <a:solidFill>
                <a:schemeClr val="bg2"/>
              </a:solidFill>
              <a:latin typeface="Arial" panose="020B0604020202020204" pitchFamily="34" charset="0"/>
              <a:ea typeface="微软雅黑" panose="020B0503020204020204" pitchFamily="34" charset="-122"/>
            </a:endParaRPr>
          </a:p>
        </p:txBody>
      </p:sp>
      <p:sp>
        <p:nvSpPr>
          <p:cNvPr id="42" name="AutoShape 16"/>
          <p:cNvSpPr>
            <a:spLocks noChangeArrowheads="1"/>
          </p:cNvSpPr>
          <p:nvPr>
            <p:custDataLst>
              <p:tags r:id="rId9"/>
            </p:custDataLst>
          </p:nvPr>
        </p:nvSpPr>
        <p:spPr bwMode="invGray">
          <a:xfrm>
            <a:off x="5347852" y="1718183"/>
            <a:ext cx="1515590" cy="981137"/>
          </a:xfrm>
          <a:prstGeom prst="homePlate">
            <a:avLst>
              <a:gd name="adj" fmla="val 25162"/>
            </a:avLst>
          </a:prstGeom>
          <a:solidFill>
            <a:srgbClr val="92D400"/>
          </a:solidFill>
          <a:ln w="3175" cap="rnd" algn="ctr">
            <a:noFill/>
            <a:miter lim="800000"/>
            <a:headEnd/>
            <a:tailEnd/>
          </a:ln>
        </p:spPr>
        <p:txBody>
          <a:bodyPr lIns="47854" tIns="47854" rIns="95712" bIns="47854" anchor="ctr" anchorCtr="1"/>
          <a:lstStyle/>
          <a:p>
            <a:pPr algn="ctr" eaLnBrk="0" hangingPunct="0">
              <a:lnSpc>
                <a:spcPct val="106000"/>
              </a:lnSpc>
            </a:pPr>
            <a:r>
              <a:rPr lang="zh-CN" altLang="en-US" sz="1400" b="1" dirty="0" smtClean="0">
                <a:solidFill>
                  <a:schemeClr val="tx2"/>
                </a:solidFill>
                <a:latin typeface="Arial" panose="020B0604020202020204" pitchFamily="34" charset="0"/>
                <a:ea typeface="微软雅黑" panose="020B0503020204020204" pitchFamily="34" charset="-122"/>
              </a:rPr>
              <a:t>开始疏散</a:t>
            </a:r>
            <a:endParaRPr lang="en-US" altLang="zh-CN" sz="1400" b="1" dirty="0" smtClean="0">
              <a:solidFill>
                <a:schemeClr val="tx2"/>
              </a:solidFill>
              <a:latin typeface="Arial" panose="020B0604020202020204" pitchFamily="34" charset="0"/>
              <a:ea typeface="微软雅黑" panose="020B0503020204020204" pitchFamily="34" charset="-122"/>
            </a:endParaRPr>
          </a:p>
          <a:p>
            <a:pPr algn="ctr" eaLnBrk="0" hangingPunct="0">
              <a:lnSpc>
                <a:spcPct val="106000"/>
              </a:lnSpc>
            </a:pPr>
            <a:r>
              <a:rPr lang="zh-CN" altLang="en-US" sz="1200" b="1" dirty="0" smtClean="0">
                <a:solidFill>
                  <a:schemeClr val="tx2"/>
                </a:solidFill>
                <a:latin typeface="Arial" panose="020B0604020202020204" pitchFamily="34" charset="0"/>
                <a:ea typeface="微软雅黑" panose="020B0503020204020204" pitchFamily="34" charset="-122"/>
              </a:rPr>
              <a:t>积压人流实时测算</a:t>
            </a:r>
            <a:endParaRPr lang="en-GB" sz="1200" b="1" dirty="0">
              <a:solidFill>
                <a:schemeClr val="tx2"/>
              </a:solidFill>
              <a:latin typeface="Arial" panose="020B0604020202020204" pitchFamily="34" charset="0"/>
              <a:ea typeface="微软雅黑" panose="020B0503020204020204" pitchFamily="34" charset="-122"/>
            </a:endParaRPr>
          </a:p>
        </p:txBody>
      </p:sp>
      <p:sp>
        <p:nvSpPr>
          <p:cNvPr id="43" name="AutoShape 15"/>
          <p:cNvSpPr>
            <a:spLocks noChangeArrowheads="1"/>
          </p:cNvSpPr>
          <p:nvPr>
            <p:custDataLst>
              <p:tags r:id="rId10"/>
            </p:custDataLst>
          </p:nvPr>
        </p:nvSpPr>
        <p:spPr bwMode="invGray">
          <a:xfrm rot="19084582">
            <a:off x="2254418" y="3056757"/>
            <a:ext cx="1170394" cy="139918"/>
          </a:xfrm>
          <a:prstGeom prst="rightArrow">
            <a:avLst>
              <a:gd name="adj1" fmla="val 50000"/>
              <a:gd name="adj2" fmla="val 96946"/>
            </a:avLst>
          </a:prstGeom>
          <a:solidFill>
            <a:schemeClr val="tx1"/>
          </a:solidFill>
          <a:ln w="9525">
            <a:noFill/>
            <a:miter lim="800000"/>
            <a:headEnd/>
            <a:tailEnd/>
          </a:ln>
        </p:spPr>
        <p:txBody>
          <a:bodyPr wrap="none" lIns="0" tIns="0" rIns="0" bIns="0" anchor="ctr"/>
          <a:lstStyle/>
          <a:p>
            <a:pPr defTabSz="859075"/>
            <a:endParaRPr lang="en-GB" sz="1400" dirty="0">
              <a:solidFill>
                <a:schemeClr val="tx2"/>
              </a:solidFill>
              <a:latin typeface="Arial" panose="020B0604020202020204" pitchFamily="34" charset="0"/>
              <a:ea typeface="微软雅黑" panose="020B0503020204020204" pitchFamily="34" charset="-122"/>
            </a:endParaRPr>
          </a:p>
        </p:txBody>
      </p:sp>
      <p:grpSp>
        <p:nvGrpSpPr>
          <p:cNvPr id="44" name="Group 43"/>
          <p:cNvGrpSpPr/>
          <p:nvPr/>
        </p:nvGrpSpPr>
        <p:grpSpPr>
          <a:xfrm>
            <a:off x="5532092" y="3683139"/>
            <a:ext cx="2635096" cy="624822"/>
            <a:chOff x="3986446" y="2054868"/>
            <a:chExt cx="928614" cy="624822"/>
          </a:xfrm>
        </p:grpSpPr>
        <p:sp>
          <p:nvSpPr>
            <p:cNvPr id="45" name="Rounded Rectangle 44"/>
            <p:cNvSpPr/>
            <p:nvPr/>
          </p:nvSpPr>
          <p:spPr>
            <a:xfrm>
              <a:off x="3986446" y="2054868"/>
              <a:ext cx="928614" cy="603599"/>
            </a:xfrm>
            <a:prstGeom prst="round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sp>
        <p:sp>
          <p:nvSpPr>
            <p:cNvPr id="46" name="Rounded Rectangle 10"/>
            <p:cNvSpPr/>
            <p:nvPr/>
          </p:nvSpPr>
          <p:spPr>
            <a:xfrm>
              <a:off x="4015911" y="2135021"/>
              <a:ext cx="869684" cy="544669"/>
            </a:xfrm>
            <a:prstGeom prst="rect">
              <a:avLst/>
            </a:prstGeom>
            <a:ln w="57150" cap="rnd">
              <a:headEnd type="none" w="med" len="med"/>
              <a:tailEnd type="triangle" w="med" len="med"/>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b="1" dirty="0" smtClean="0"/>
                <a:t>会展散场</a:t>
              </a:r>
              <a:endParaRPr lang="zh-CN" altLang="en-US" b="1" dirty="0"/>
            </a:p>
          </p:txBody>
        </p:sp>
      </p:grpSp>
      <p:grpSp>
        <p:nvGrpSpPr>
          <p:cNvPr id="47" name="Group 46"/>
          <p:cNvGrpSpPr/>
          <p:nvPr/>
        </p:nvGrpSpPr>
        <p:grpSpPr>
          <a:xfrm>
            <a:off x="5545894" y="3025093"/>
            <a:ext cx="2662699" cy="610683"/>
            <a:chOff x="3654009" y="641972"/>
            <a:chExt cx="928614" cy="610683"/>
          </a:xfrm>
        </p:grpSpPr>
        <p:sp>
          <p:nvSpPr>
            <p:cNvPr id="48" name="Rounded Rectangle 47"/>
            <p:cNvSpPr/>
            <p:nvPr/>
          </p:nvSpPr>
          <p:spPr>
            <a:xfrm>
              <a:off x="3654009" y="649056"/>
              <a:ext cx="928614" cy="603599"/>
            </a:xfrm>
            <a:prstGeom prst="roundRect">
              <a:avLst/>
            </a:prstGeom>
            <a:ln>
              <a:headEnd type="none" w="med" len="med"/>
              <a:tailEnd type="triangle" w="med" len="med"/>
            </a:ln>
          </p:spPr>
          <p:style>
            <a:lnRef idx="1">
              <a:schemeClr val="accent1"/>
            </a:lnRef>
            <a:fillRef idx="3">
              <a:schemeClr val="accent1"/>
            </a:fillRef>
            <a:effectRef idx="2">
              <a:schemeClr val="accent1"/>
            </a:effectRef>
            <a:fontRef idx="minor">
              <a:schemeClr val="lt1"/>
            </a:fontRef>
          </p:style>
        </p:sp>
        <p:sp>
          <p:nvSpPr>
            <p:cNvPr id="49" name="Rounded Rectangle 7"/>
            <p:cNvSpPr/>
            <p:nvPr/>
          </p:nvSpPr>
          <p:spPr>
            <a:xfrm>
              <a:off x="3676224" y="641972"/>
              <a:ext cx="869684" cy="544669"/>
            </a:xfrm>
            <a:prstGeom prst="rect">
              <a:avLst/>
            </a:prstGeom>
            <a:ln w="57150" cap="rnd">
              <a:headEnd type="none" w="med" len="med"/>
              <a:tailEnd type="triangle" w="med" len="med"/>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algn="ctr" eaLnBrk="0" hangingPunct="0">
                <a:lnSpc>
                  <a:spcPct val="106000"/>
                </a:lnSpc>
              </a:pPr>
              <a:r>
                <a:rPr lang="zh-CN" altLang="en-US" b="1" dirty="0" smtClean="0">
                  <a:solidFill>
                    <a:schemeClr val="bg2"/>
                  </a:solidFill>
                  <a:latin typeface="Arial" panose="020B0604020202020204" pitchFamily="34" charset="0"/>
                  <a:ea typeface="微软雅黑" panose="020B0503020204020204" pitchFamily="34" charset="-122"/>
                </a:rPr>
                <a:t>春运、暑运</a:t>
              </a:r>
              <a:endParaRPr lang="en-GB" altLang="zh-CN" b="1" dirty="0">
                <a:solidFill>
                  <a:schemeClr val="bg2"/>
                </a:solidFill>
                <a:latin typeface="Arial" panose="020B0604020202020204" pitchFamily="34" charset="0"/>
                <a:ea typeface="微软雅黑" panose="020B0503020204020204" pitchFamily="34" charset="-122"/>
              </a:endParaRPr>
            </a:p>
          </p:txBody>
        </p:sp>
      </p:grpSp>
      <p:sp>
        <p:nvSpPr>
          <p:cNvPr id="56" name="AutoShape 11"/>
          <p:cNvSpPr>
            <a:spLocks noChangeArrowheads="1"/>
          </p:cNvSpPr>
          <p:nvPr>
            <p:custDataLst>
              <p:tags r:id="rId11"/>
            </p:custDataLst>
          </p:nvPr>
        </p:nvSpPr>
        <p:spPr bwMode="invGray">
          <a:xfrm>
            <a:off x="3709306" y="3494367"/>
            <a:ext cx="1491381" cy="981141"/>
          </a:xfrm>
          <a:prstGeom prst="homePlate">
            <a:avLst>
              <a:gd name="adj" fmla="val 26348"/>
            </a:avLst>
          </a:prstGeom>
          <a:solidFill>
            <a:srgbClr val="A6A6A6"/>
          </a:solidFill>
          <a:ln w="3175" cap="rnd" algn="ctr">
            <a:noFill/>
            <a:miter lim="800000"/>
            <a:headEnd/>
            <a:tailEnd/>
          </a:ln>
        </p:spPr>
        <p:txBody>
          <a:bodyPr lIns="47854" tIns="47854" rIns="95712" bIns="47854" anchor="ctr" anchorCtr="1"/>
          <a:lstStyle/>
          <a:p>
            <a:pPr algn="ctr" eaLnBrk="0" hangingPunct="0">
              <a:lnSpc>
                <a:spcPct val="106000"/>
              </a:lnSpc>
            </a:pPr>
            <a:r>
              <a:rPr lang="zh-CN" altLang="en-US" sz="2000" b="1" dirty="0" smtClean="0">
                <a:solidFill>
                  <a:schemeClr val="bg2"/>
                </a:solidFill>
                <a:latin typeface="Arial" panose="020B0604020202020204" pitchFamily="34" charset="0"/>
                <a:ea typeface="微软雅黑" panose="020B0503020204020204" pitchFamily="34" charset="-122"/>
              </a:rPr>
              <a:t>适用场景</a:t>
            </a:r>
            <a:endParaRPr lang="en-GB" sz="2000" b="1" dirty="0">
              <a:solidFill>
                <a:schemeClr val="bg2"/>
              </a:solidFill>
              <a:latin typeface="Arial" panose="020B0604020202020204" pitchFamily="34" charset="0"/>
              <a:ea typeface="微软雅黑" panose="020B0503020204020204" pitchFamily="34" charset="-122"/>
            </a:endParaRPr>
          </a:p>
        </p:txBody>
      </p:sp>
      <p:sp>
        <p:nvSpPr>
          <p:cNvPr id="3" name="Rectangle 2"/>
          <p:cNvSpPr/>
          <p:nvPr/>
        </p:nvSpPr>
        <p:spPr>
          <a:xfrm>
            <a:off x="3563888" y="2931790"/>
            <a:ext cx="5040560" cy="2088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Rounded Rectangle 49"/>
          <p:cNvSpPr/>
          <p:nvPr/>
        </p:nvSpPr>
        <p:spPr>
          <a:xfrm>
            <a:off x="5532092" y="4337426"/>
            <a:ext cx="2662699" cy="603599"/>
          </a:xfrm>
          <a:prstGeom prst="roundRect">
            <a:avLst/>
          </a:prstGeom>
          <a:ln>
            <a:headEnd type="none" w="med" len="med"/>
            <a:tailEnd type="triangle" w="med" len="med"/>
          </a:ln>
        </p:spPr>
        <p:style>
          <a:lnRef idx="1">
            <a:schemeClr val="accent1"/>
          </a:lnRef>
          <a:fillRef idx="3">
            <a:schemeClr val="accent1"/>
          </a:fillRef>
          <a:effectRef idx="2">
            <a:schemeClr val="accent1"/>
          </a:effectRef>
          <a:fontRef idx="minor">
            <a:schemeClr val="lt1"/>
          </a:fontRef>
        </p:style>
      </p:sp>
      <p:sp>
        <p:nvSpPr>
          <p:cNvPr id="51" name="Rounded Rectangle 10"/>
          <p:cNvSpPr/>
          <p:nvPr/>
        </p:nvSpPr>
        <p:spPr>
          <a:xfrm>
            <a:off x="5643307" y="4366890"/>
            <a:ext cx="2467872" cy="544669"/>
          </a:xfrm>
          <a:prstGeom prst="rect">
            <a:avLst/>
          </a:prstGeom>
          <a:ln w="57150" cap="rnd">
            <a:headEnd type="none" w="med" len="med"/>
            <a:tailEnd type="triangle" w="med" len="med"/>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b="1" dirty="0" smtClean="0"/>
              <a:t>定制巴士线路设计</a:t>
            </a:r>
            <a:endParaRPr lang="zh-CN" altLang="en-US" b="1" dirty="0"/>
          </a:p>
        </p:txBody>
      </p:sp>
      <p:cxnSp>
        <p:nvCxnSpPr>
          <p:cNvPr id="5" name="Straight Connector 4"/>
          <p:cNvCxnSpPr>
            <a:stCxn id="48" idx="1"/>
            <a:endCxn id="56" idx="3"/>
          </p:cNvCxnSpPr>
          <p:nvPr/>
        </p:nvCxnSpPr>
        <p:spPr>
          <a:xfrm flipH="1">
            <a:off x="5200687" y="3333977"/>
            <a:ext cx="345207" cy="650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5" idx="1"/>
            <a:endCxn id="56" idx="3"/>
          </p:cNvCxnSpPr>
          <p:nvPr/>
        </p:nvCxnSpPr>
        <p:spPr>
          <a:xfrm flipH="1" flipV="1">
            <a:off x="5200687" y="3984938"/>
            <a:ext cx="33140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0" idx="1"/>
            <a:endCxn id="56" idx="3"/>
          </p:cNvCxnSpPr>
          <p:nvPr/>
        </p:nvCxnSpPr>
        <p:spPr>
          <a:xfrm flipH="1" flipV="1">
            <a:off x="5200687" y="3984938"/>
            <a:ext cx="331405" cy="6542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87910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商业模式</a:t>
            </a:r>
            <a:endParaRPr lang="zh-CN" altLang="en-US" b="1" dirty="0">
              <a:solidFill>
                <a:srgbClr val="0070C0"/>
              </a:solidFill>
            </a:endParaRPr>
          </a:p>
        </p:txBody>
      </p:sp>
      <p:sp>
        <p:nvSpPr>
          <p:cNvPr id="2" name="Rectangle 1"/>
          <p:cNvSpPr/>
          <p:nvPr/>
        </p:nvSpPr>
        <p:spPr>
          <a:xfrm>
            <a:off x="-1" y="843558"/>
            <a:ext cx="8316417" cy="324036"/>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运营平台与乘客平台面向不同用户，采用不同模式落地。</a:t>
            </a:r>
            <a:endParaRPr lang="en-US" altLang="zh-CN" sz="1600" b="1" dirty="0">
              <a:solidFill>
                <a:schemeClr val="bg1"/>
              </a:solidFill>
            </a:endParaRPr>
          </a:p>
        </p:txBody>
      </p:sp>
      <p:sp>
        <p:nvSpPr>
          <p:cNvPr id="6" name="AutoShape 16"/>
          <p:cNvSpPr>
            <a:spLocks noChangeArrowheads="1"/>
          </p:cNvSpPr>
          <p:nvPr>
            <p:custDataLst>
              <p:tags r:id="rId1"/>
            </p:custDataLst>
          </p:nvPr>
        </p:nvSpPr>
        <p:spPr bwMode="invGray">
          <a:xfrm>
            <a:off x="4674817" y="3258999"/>
            <a:ext cx="2556284" cy="984108"/>
          </a:xfrm>
          <a:prstGeom prst="homePlate">
            <a:avLst>
              <a:gd name="adj" fmla="val 25117"/>
            </a:avLst>
          </a:prstGeom>
          <a:solidFill>
            <a:srgbClr val="72C7E7"/>
          </a:solidFill>
          <a:ln w="3175" cap="rnd" algn="ctr">
            <a:noFill/>
            <a:miter lim="800000"/>
            <a:headEnd/>
            <a:tailEnd/>
          </a:ln>
        </p:spPr>
        <p:txBody>
          <a:bodyPr lIns="47854" tIns="47854" rIns="95712" bIns="47854" anchor="ctr" anchorCtr="1"/>
          <a:lstStyle/>
          <a:p>
            <a:pPr algn="ctr" eaLnBrk="0" hangingPunct="0">
              <a:lnSpc>
                <a:spcPct val="106000"/>
              </a:lnSpc>
            </a:pPr>
            <a:r>
              <a:rPr lang="zh-CN" altLang="en-US" sz="2800" b="1" dirty="0" smtClean="0">
                <a:solidFill>
                  <a:schemeClr val="tx2"/>
                </a:solidFill>
                <a:latin typeface="Arial" panose="020B0604020202020204" pitchFamily="34" charset="0"/>
                <a:ea typeface="微软雅黑" panose="020B0503020204020204" pitchFamily="34" charset="-122"/>
              </a:rPr>
              <a:t>置入现有系统、</a:t>
            </a:r>
            <a:r>
              <a:rPr lang="en-US" altLang="zh-CN" sz="2800" b="1" dirty="0" smtClean="0">
                <a:solidFill>
                  <a:schemeClr val="tx2"/>
                </a:solidFill>
                <a:latin typeface="Arial" panose="020B0604020202020204" pitchFamily="34" charset="0"/>
                <a:ea typeface="微软雅黑" panose="020B0503020204020204" pitchFamily="34" charset="-122"/>
              </a:rPr>
              <a:t>APP</a:t>
            </a:r>
            <a:endParaRPr lang="en-GB" sz="2800" b="1" dirty="0">
              <a:solidFill>
                <a:schemeClr val="tx2"/>
              </a:solidFill>
              <a:latin typeface="Arial" panose="020B0604020202020204" pitchFamily="34" charset="0"/>
              <a:ea typeface="微软雅黑" panose="020B0503020204020204" pitchFamily="34" charset="-122"/>
            </a:endParaRPr>
          </a:p>
        </p:txBody>
      </p:sp>
      <p:sp>
        <p:nvSpPr>
          <p:cNvPr id="7" name="AutoShape 16"/>
          <p:cNvSpPr>
            <a:spLocks noChangeArrowheads="1"/>
          </p:cNvSpPr>
          <p:nvPr>
            <p:custDataLst>
              <p:tags r:id="rId2"/>
            </p:custDataLst>
          </p:nvPr>
        </p:nvSpPr>
        <p:spPr bwMode="invGray">
          <a:xfrm>
            <a:off x="4702419" y="1275606"/>
            <a:ext cx="2528682" cy="981137"/>
          </a:xfrm>
          <a:prstGeom prst="homePlate">
            <a:avLst>
              <a:gd name="adj" fmla="val 25162"/>
            </a:avLst>
          </a:prstGeom>
          <a:solidFill>
            <a:srgbClr val="92D400"/>
          </a:solidFill>
          <a:ln w="3175" cap="rnd" algn="ctr">
            <a:noFill/>
            <a:miter lim="800000"/>
            <a:headEnd/>
            <a:tailEnd/>
          </a:ln>
        </p:spPr>
        <p:txBody>
          <a:bodyPr lIns="47854" tIns="47854" rIns="95712" bIns="47854" anchor="ctr" anchorCtr="1"/>
          <a:lstStyle/>
          <a:p>
            <a:pPr algn="ctr" eaLnBrk="0" hangingPunct="0">
              <a:lnSpc>
                <a:spcPct val="106000"/>
              </a:lnSpc>
            </a:pPr>
            <a:r>
              <a:rPr lang="zh-CN" altLang="en-US" sz="2400" b="1" dirty="0">
                <a:solidFill>
                  <a:schemeClr val="tx2"/>
                </a:solidFill>
                <a:latin typeface="Arial" panose="020B0604020202020204" pitchFamily="34" charset="0"/>
                <a:ea typeface="微软雅黑" panose="020B0503020204020204" pitchFamily="34" charset="-122"/>
              </a:rPr>
              <a:t>运营</a:t>
            </a:r>
            <a:r>
              <a:rPr lang="zh-CN" altLang="en-US" sz="2400" b="1" dirty="0" smtClean="0">
                <a:solidFill>
                  <a:schemeClr val="tx2"/>
                </a:solidFill>
                <a:latin typeface="Arial" panose="020B0604020202020204" pitchFamily="34" charset="0"/>
                <a:ea typeface="微软雅黑" panose="020B0503020204020204" pitchFamily="34" charset="-122"/>
              </a:rPr>
              <a:t>方</a:t>
            </a:r>
            <a:r>
              <a:rPr lang="en-US" altLang="zh-CN" sz="2400" b="1" dirty="0" smtClean="0">
                <a:solidFill>
                  <a:schemeClr val="tx2"/>
                </a:solidFill>
                <a:latin typeface="Arial" panose="020B0604020202020204" pitchFamily="34" charset="0"/>
                <a:ea typeface="微软雅黑" panose="020B0503020204020204" pitchFamily="34" charset="-122"/>
              </a:rPr>
              <a:t/>
            </a:r>
            <a:br>
              <a:rPr lang="en-US" altLang="zh-CN" sz="2400" b="1" dirty="0" smtClean="0">
                <a:solidFill>
                  <a:schemeClr val="tx2"/>
                </a:solidFill>
                <a:latin typeface="Arial" panose="020B0604020202020204" pitchFamily="34" charset="0"/>
                <a:ea typeface="微软雅黑" panose="020B0503020204020204" pitchFamily="34" charset="-122"/>
              </a:rPr>
            </a:br>
            <a:r>
              <a:rPr lang="zh-CN" altLang="en-US" sz="2400" b="1" dirty="0" smtClean="0">
                <a:solidFill>
                  <a:schemeClr val="tx2"/>
                </a:solidFill>
                <a:latin typeface="Arial" panose="020B0604020202020204" pitchFamily="34" charset="0"/>
                <a:ea typeface="微软雅黑" panose="020B0503020204020204" pitchFamily="34" charset="-122"/>
              </a:rPr>
              <a:t>购买服务</a:t>
            </a:r>
            <a:endParaRPr lang="en-GB" sz="2400" b="1" dirty="0">
              <a:solidFill>
                <a:schemeClr val="tx2"/>
              </a:solidFill>
              <a:latin typeface="Arial" panose="020B0604020202020204" pitchFamily="34" charset="0"/>
              <a:ea typeface="微软雅黑" panose="020B0503020204020204" pitchFamily="34" charset="-122"/>
            </a:endParaRPr>
          </a:p>
        </p:txBody>
      </p:sp>
      <p:sp>
        <p:nvSpPr>
          <p:cNvPr id="8" name="AutoShape 11"/>
          <p:cNvSpPr>
            <a:spLocks noChangeArrowheads="1"/>
          </p:cNvSpPr>
          <p:nvPr>
            <p:custDataLst>
              <p:tags r:id="rId3"/>
            </p:custDataLst>
          </p:nvPr>
        </p:nvSpPr>
        <p:spPr bwMode="invGray">
          <a:xfrm>
            <a:off x="899592" y="2277858"/>
            <a:ext cx="1806871" cy="981141"/>
          </a:xfrm>
          <a:prstGeom prst="homePlate">
            <a:avLst>
              <a:gd name="adj" fmla="val 26348"/>
            </a:avLst>
          </a:prstGeom>
          <a:solidFill>
            <a:srgbClr val="002776"/>
          </a:solidFill>
          <a:ln w="3175" cap="rnd" algn="ctr">
            <a:noFill/>
            <a:miter lim="800000"/>
            <a:headEnd/>
            <a:tailEnd/>
          </a:ln>
        </p:spPr>
        <p:txBody>
          <a:bodyPr lIns="47854" tIns="47854" rIns="95712" bIns="47854" anchor="ctr" anchorCtr="1"/>
          <a:lstStyle/>
          <a:p>
            <a:pPr algn="ctr" eaLnBrk="0" hangingPunct="0">
              <a:lnSpc>
                <a:spcPct val="106000"/>
              </a:lnSpc>
            </a:pPr>
            <a:r>
              <a:rPr lang="zh-CN" altLang="en-US" sz="2800" b="1" dirty="0">
                <a:solidFill>
                  <a:schemeClr val="bg2"/>
                </a:solidFill>
                <a:latin typeface="Arial" panose="020B0604020202020204" pitchFamily="34" charset="0"/>
                <a:ea typeface="微软雅黑" panose="020B0503020204020204" pitchFamily="34" charset="-122"/>
              </a:rPr>
              <a:t>系统提供</a:t>
            </a:r>
            <a:endParaRPr lang="en-GB" sz="2800" b="1" dirty="0">
              <a:solidFill>
                <a:schemeClr val="bg2"/>
              </a:solidFill>
              <a:latin typeface="Arial" panose="020B0604020202020204" pitchFamily="34" charset="0"/>
              <a:ea typeface="微软雅黑" panose="020B0503020204020204" pitchFamily="34" charset="-122"/>
            </a:endParaRPr>
          </a:p>
        </p:txBody>
      </p:sp>
      <p:sp>
        <p:nvSpPr>
          <p:cNvPr id="9" name="Rectangle 8"/>
          <p:cNvSpPr/>
          <p:nvPr/>
        </p:nvSpPr>
        <p:spPr>
          <a:xfrm>
            <a:off x="3702709" y="4335958"/>
            <a:ext cx="4248472" cy="738617"/>
          </a:xfrm>
          <a:prstGeom prst="rect">
            <a:avLst/>
          </a:prstGeom>
        </p:spPr>
        <p:txBody>
          <a:bodyPr wrap="square" lIns="91396" tIns="45697" rIns="91396" bIns="45697">
            <a:spAutoFit/>
          </a:bodyPr>
          <a:lstStyle/>
          <a:p>
            <a:pPr marL="228490" lvl="1" indent="-228490">
              <a:buClr>
                <a:schemeClr val="tx2"/>
              </a:buClr>
              <a:buFont typeface="Arial" pitchFamily="34" charset="0"/>
              <a:buChar char="•"/>
              <a:tabLst>
                <a:tab pos="214730" algn="l"/>
              </a:tabLst>
            </a:pPr>
            <a:r>
              <a:rPr lang="zh-CN" altLang="en-US" sz="1400" b="1" dirty="0" smtClean="0">
                <a:solidFill>
                  <a:schemeClr val="tx2"/>
                </a:solidFill>
                <a:latin typeface="Arial" pitchFamily="34" charset="0"/>
                <a:ea typeface="微软雅黑" panose="020B0503020204020204" pitchFamily="34" charset="-122"/>
                <a:cs typeface="Arial" pitchFamily="34" charset="0"/>
              </a:rPr>
              <a:t>客户端置入上海地铁</a:t>
            </a:r>
            <a:r>
              <a:rPr lang="en-US" altLang="zh-CN" sz="1400" b="1" dirty="0" smtClean="0">
                <a:solidFill>
                  <a:schemeClr val="tx2"/>
                </a:solidFill>
                <a:latin typeface="Arial" pitchFamily="34" charset="0"/>
                <a:ea typeface="微软雅黑" panose="020B0503020204020204" pitchFamily="34" charset="-122"/>
                <a:cs typeface="Arial" pitchFamily="34" charset="0"/>
              </a:rPr>
              <a:t>APP</a:t>
            </a:r>
            <a:r>
              <a:rPr lang="zh-CN" altLang="en-US" sz="1400" b="1" dirty="0" smtClean="0">
                <a:solidFill>
                  <a:schemeClr val="tx2"/>
                </a:solidFill>
                <a:latin typeface="Arial" pitchFamily="34" charset="0"/>
                <a:ea typeface="微软雅黑" panose="020B0503020204020204" pitchFamily="34" charset="-122"/>
                <a:cs typeface="Arial" pitchFamily="34" charset="0"/>
              </a:rPr>
              <a:t>或政务服务微信平台</a:t>
            </a:r>
            <a:endParaRPr lang="en-US" altLang="zh-CN" sz="1400" b="1" dirty="0" smtClean="0">
              <a:solidFill>
                <a:schemeClr val="tx2"/>
              </a:solidFill>
              <a:latin typeface="Arial" pitchFamily="34" charset="0"/>
              <a:ea typeface="微软雅黑" panose="020B0503020204020204" pitchFamily="34" charset="-122"/>
              <a:cs typeface="Arial" pitchFamily="34" charset="0"/>
            </a:endParaRPr>
          </a:p>
          <a:p>
            <a:pPr marL="228490" lvl="1" indent="-228490">
              <a:buClr>
                <a:schemeClr val="tx2"/>
              </a:buClr>
              <a:buFont typeface="Arial" pitchFamily="34" charset="0"/>
              <a:buChar char="•"/>
              <a:tabLst>
                <a:tab pos="214730" algn="l"/>
              </a:tabLst>
            </a:pPr>
            <a:r>
              <a:rPr lang="zh-CN" altLang="en-US" sz="1400" b="1" dirty="0">
                <a:solidFill>
                  <a:schemeClr val="tx2"/>
                </a:solidFill>
                <a:latin typeface="Arial" pitchFamily="34" charset="0"/>
                <a:ea typeface="微软雅黑" panose="020B0503020204020204" pitchFamily="34" charset="-122"/>
                <a:cs typeface="Arial" pitchFamily="34" charset="0"/>
              </a:rPr>
              <a:t>运营</a:t>
            </a:r>
            <a:r>
              <a:rPr lang="zh-CN" altLang="en-US" sz="1400" b="1" dirty="0" smtClean="0">
                <a:solidFill>
                  <a:schemeClr val="tx2"/>
                </a:solidFill>
                <a:latin typeface="Arial" pitchFamily="34" charset="0"/>
                <a:ea typeface="微软雅黑" panose="020B0503020204020204" pitchFamily="34" charset="-122"/>
                <a:cs typeface="Arial" pitchFamily="34" charset="0"/>
              </a:rPr>
              <a:t>端融合巴士集团“巴士通”平台，及其他相关机构、企业的系统的</a:t>
            </a:r>
            <a:r>
              <a:rPr lang="en-US" altLang="zh-CN" sz="1400" b="1" dirty="0" smtClean="0">
                <a:solidFill>
                  <a:schemeClr val="tx2"/>
                </a:solidFill>
                <a:latin typeface="Arial" pitchFamily="34" charset="0"/>
                <a:ea typeface="微软雅黑" panose="020B0503020204020204" pitchFamily="34" charset="-122"/>
                <a:cs typeface="Arial" pitchFamily="34" charset="0"/>
              </a:rPr>
              <a:t>OA</a:t>
            </a:r>
            <a:r>
              <a:rPr lang="zh-CN" altLang="en-US" sz="1400" b="1" dirty="0" smtClean="0">
                <a:solidFill>
                  <a:schemeClr val="tx2"/>
                </a:solidFill>
                <a:latin typeface="Arial" pitchFamily="34" charset="0"/>
                <a:ea typeface="微软雅黑" panose="020B0503020204020204" pitchFamily="34" charset="-122"/>
                <a:cs typeface="Arial" pitchFamily="34" charset="0"/>
              </a:rPr>
              <a:t>平台中</a:t>
            </a:r>
            <a:endParaRPr lang="zh-CN" altLang="en-US" sz="1400" b="1" dirty="0">
              <a:solidFill>
                <a:schemeClr val="tx2"/>
              </a:solidFill>
              <a:latin typeface="Arial" pitchFamily="34" charset="0"/>
              <a:ea typeface="微软雅黑" panose="020B0503020204020204" pitchFamily="34" charset="-122"/>
              <a:cs typeface="Arial" pitchFamily="34" charset="0"/>
            </a:endParaRPr>
          </a:p>
        </p:txBody>
      </p:sp>
      <p:sp>
        <p:nvSpPr>
          <p:cNvPr id="10" name="Rectangle 9"/>
          <p:cNvSpPr/>
          <p:nvPr/>
        </p:nvSpPr>
        <p:spPr>
          <a:xfrm>
            <a:off x="899593" y="3329634"/>
            <a:ext cx="1867012" cy="738617"/>
          </a:xfrm>
          <a:prstGeom prst="rect">
            <a:avLst/>
          </a:prstGeom>
        </p:spPr>
        <p:txBody>
          <a:bodyPr wrap="square" lIns="91396" tIns="45697" rIns="91396" bIns="45697">
            <a:spAutoFit/>
          </a:bodyPr>
          <a:lstStyle/>
          <a:p>
            <a:pPr marL="228490" lvl="1" indent="-228490">
              <a:buClr>
                <a:schemeClr val="tx2"/>
              </a:buClr>
              <a:buFont typeface="Arial" pitchFamily="34" charset="0"/>
              <a:buChar char="•"/>
              <a:tabLst>
                <a:tab pos="214730" algn="l"/>
              </a:tabLst>
            </a:pPr>
            <a:r>
              <a:rPr lang="zh-CN" altLang="en-US" sz="1400" b="1" dirty="0" smtClean="0">
                <a:solidFill>
                  <a:schemeClr val="tx2"/>
                </a:solidFill>
                <a:latin typeface="Arial" pitchFamily="34" charset="0"/>
                <a:ea typeface="微软雅黑" panose="020B0503020204020204" pitchFamily="34" charset="-122"/>
                <a:cs typeface="Arial" pitchFamily="34" charset="0"/>
              </a:rPr>
              <a:t>设计系统模型</a:t>
            </a:r>
            <a:endParaRPr lang="en-US" altLang="zh-CN" sz="1400" b="1" dirty="0" smtClean="0">
              <a:solidFill>
                <a:schemeClr val="tx2"/>
              </a:solidFill>
              <a:latin typeface="Arial" pitchFamily="34" charset="0"/>
              <a:ea typeface="微软雅黑" panose="020B0503020204020204" pitchFamily="34" charset="-122"/>
              <a:cs typeface="Arial" pitchFamily="34" charset="0"/>
            </a:endParaRPr>
          </a:p>
          <a:p>
            <a:pPr marL="228490" lvl="1" indent="-228490">
              <a:buClr>
                <a:schemeClr val="tx2"/>
              </a:buClr>
              <a:buFont typeface="Arial" pitchFamily="34" charset="0"/>
              <a:buChar char="•"/>
              <a:tabLst>
                <a:tab pos="214730" algn="l"/>
              </a:tabLst>
            </a:pPr>
            <a:r>
              <a:rPr lang="zh-CN" altLang="en-US" sz="1400" b="1" dirty="0">
                <a:solidFill>
                  <a:schemeClr val="tx2"/>
                </a:solidFill>
                <a:latin typeface="Arial" pitchFamily="34" charset="0"/>
                <a:ea typeface="微软雅黑" panose="020B0503020204020204" pitchFamily="34" charset="-122"/>
                <a:cs typeface="Arial" pitchFamily="34" charset="0"/>
              </a:rPr>
              <a:t>系统</a:t>
            </a:r>
            <a:r>
              <a:rPr lang="zh-CN" altLang="en-US" sz="1400" b="1" dirty="0" smtClean="0">
                <a:solidFill>
                  <a:schemeClr val="tx2"/>
                </a:solidFill>
                <a:latin typeface="Arial" pitchFamily="34" charset="0"/>
                <a:ea typeface="微软雅黑" panose="020B0503020204020204" pitchFamily="34" charset="-122"/>
                <a:cs typeface="Arial" pitchFamily="34" charset="0"/>
              </a:rPr>
              <a:t>上线服务</a:t>
            </a:r>
            <a:endParaRPr lang="en-US" altLang="zh-CN" sz="1400" b="1" dirty="0" smtClean="0">
              <a:solidFill>
                <a:schemeClr val="tx2"/>
              </a:solidFill>
              <a:latin typeface="Arial" pitchFamily="34" charset="0"/>
              <a:ea typeface="微软雅黑" panose="020B0503020204020204" pitchFamily="34" charset="-122"/>
              <a:cs typeface="Arial" pitchFamily="34" charset="0"/>
            </a:endParaRPr>
          </a:p>
          <a:p>
            <a:pPr marL="228490" lvl="1" indent="-228490">
              <a:buClr>
                <a:schemeClr val="tx2"/>
              </a:buClr>
              <a:buFont typeface="Arial" pitchFamily="34" charset="0"/>
              <a:buChar char="•"/>
              <a:tabLst>
                <a:tab pos="214730" algn="l"/>
              </a:tabLst>
            </a:pPr>
            <a:r>
              <a:rPr lang="zh-CN" altLang="en-US" sz="1400" b="1" dirty="0" smtClean="0">
                <a:solidFill>
                  <a:schemeClr val="tx2"/>
                </a:solidFill>
                <a:latin typeface="Arial" pitchFamily="34" charset="0"/>
                <a:ea typeface="微软雅黑" panose="020B0503020204020204" pitchFamily="34" charset="-122"/>
                <a:cs typeface="Arial" pitchFamily="34" charset="0"/>
              </a:rPr>
              <a:t>后期维护</a:t>
            </a:r>
            <a:endParaRPr lang="en-US" altLang="zh-CN" sz="1400" b="1" dirty="0" smtClean="0">
              <a:solidFill>
                <a:schemeClr val="tx2"/>
              </a:solidFill>
              <a:latin typeface="Arial" pitchFamily="34" charset="0"/>
              <a:ea typeface="微软雅黑" panose="020B0503020204020204" pitchFamily="34" charset="-122"/>
              <a:cs typeface="Arial" pitchFamily="34" charset="0"/>
            </a:endParaRPr>
          </a:p>
        </p:txBody>
      </p:sp>
      <p:sp>
        <p:nvSpPr>
          <p:cNvPr id="11" name="Rectangle 10"/>
          <p:cNvSpPr/>
          <p:nvPr/>
        </p:nvSpPr>
        <p:spPr>
          <a:xfrm>
            <a:off x="3702709" y="2344749"/>
            <a:ext cx="4248472" cy="523174"/>
          </a:xfrm>
          <a:prstGeom prst="rect">
            <a:avLst/>
          </a:prstGeom>
        </p:spPr>
        <p:txBody>
          <a:bodyPr wrap="square" lIns="91396" tIns="45697" rIns="91396" bIns="45697">
            <a:spAutoFit/>
          </a:bodyPr>
          <a:lstStyle/>
          <a:p>
            <a:pPr marL="228490" lvl="1" indent="-228490">
              <a:buClr>
                <a:schemeClr val="tx2"/>
              </a:buClr>
              <a:buFont typeface="Arial" pitchFamily="34" charset="0"/>
              <a:buChar char="•"/>
              <a:tabLst>
                <a:tab pos="214730" algn="l"/>
              </a:tabLst>
            </a:pPr>
            <a:r>
              <a:rPr lang="zh-CN" altLang="en-US" sz="1400" b="1" dirty="0" smtClean="0">
                <a:solidFill>
                  <a:schemeClr val="tx2"/>
                </a:solidFill>
                <a:latin typeface="Arial" pitchFamily="34" charset="0"/>
                <a:ea typeface="微软雅黑" panose="020B0503020204020204" pitchFamily="34" charset="-122"/>
                <a:cs typeface="Arial" pitchFamily="34" charset="0"/>
              </a:rPr>
              <a:t>运营方（或运营监管部门）购买系统服务</a:t>
            </a:r>
            <a:endParaRPr lang="en-US" altLang="zh-CN" sz="1400" b="1" dirty="0" smtClean="0">
              <a:solidFill>
                <a:schemeClr val="tx2"/>
              </a:solidFill>
              <a:latin typeface="Arial" pitchFamily="34" charset="0"/>
              <a:ea typeface="微软雅黑" panose="020B0503020204020204" pitchFamily="34" charset="-122"/>
              <a:cs typeface="Arial" pitchFamily="34" charset="0"/>
            </a:endParaRPr>
          </a:p>
          <a:p>
            <a:pPr marL="228490" lvl="1" indent="-228490">
              <a:buClr>
                <a:schemeClr val="tx2"/>
              </a:buClr>
              <a:buFont typeface="Arial" pitchFamily="34" charset="0"/>
              <a:buChar char="•"/>
              <a:tabLst>
                <a:tab pos="214730" algn="l"/>
              </a:tabLst>
            </a:pPr>
            <a:r>
              <a:rPr lang="zh-CN" altLang="en-US" sz="1400" b="1" dirty="0" smtClean="0">
                <a:solidFill>
                  <a:schemeClr val="tx2"/>
                </a:solidFill>
                <a:latin typeface="Arial" pitchFamily="34" charset="0"/>
                <a:ea typeface="微软雅黑" panose="020B0503020204020204" pitchFamily="34" charset="-122"/>
                <a:cs typeface="Arial" pitchFamily="34" charset="0"/>
              </a:rPr>
              <a:t>系统落地、调试、上线，后续服务</a:t>
            </a:r>
            <a:endParaRPr lang="zh-CN" altLang="en-US" sz="1400" b="1" dirty="0">
              <a:solidFill>
                <a:schemeClr val="tx2"/>
              </a:solidFill>
              <a:latin typeface="Arial" pitchFamily="34" charset="0"/>
              <a:ea typeface="微软雅黑" panose="020B0503020204020204" pitchFamily="34" charset="-122"/>
              <a:cs typeface="Arial" pitchFamily="34" charset="0"/>
            </a:endParaRPr>
          </a:p>
        </p:txBody>
      </p:sp>
      <p:sp>
        <p:nvSpPr>
          <p:cNvPr id="12" name="AutoShape 15"/>
          <p:cNvSpPr>
            <a:spLocks noChangeArrowheads="1"/>
          </p:cNvSpPr>
          <p:nvPr>
            <p:custDataLst>
              <p:tags r:id="rId4"/>
            </p:custDataLst>
          </p:nvPr>
        </p:nvSpPr>
        <p:spPr bwMode="invGray">
          <a:xfrm rot="8040247">
            <a:off x="3025256" y="1933735"/>
            <a:ext cx="1141329" cy="226056"/>
          </a:xfrm>
          <a:prstGeom prst="rightArrow">
            <a:avLst>
              <a:gd name="adj1" fmla="val 50000"/>
              <a:gd name="adj2" fmla="val 96946"/>
            </a:avLst>
          </a:prstGeom>
          <a:solidFill>
            <a:schemeClr val="tx1"/>
          </a:solidFill>
          <a:ln w="9525">
            <a:noFill/>
            <a:miter lim="800000"/>
            <a:headEnd/>
            <a:tailEnd/>
          </a:ln>
        </p:spPr>
        <p:txBody>
          <a:bodyPr wrap="none" lIns="0" tIns="0" rIns="0" bIns="0" anchor="ctr"/>
          <a:lstStyle/>
          <a:p>
            <a:pPr defTabSz="859075"/>
            <a:endParaRPr lang="en-GB" sz="1400" dirty="0">
              <a:solidFill>
                <a:schemeClr val="tx2"/>
              </a:solidFill>
              <a:latin typeface="Arial" panose="020B0604020202020204" pitchFamily="34" charset="0"/>
              <a:ea typeface="微软雅黑" panose="020B0503020204020204" pitchFamily="34" charset="-122"/>
            </a:endParaRPr>
          </a:p>
        </p:txBody>
      </p:sp>
      <p:sp>
        <p:nvSpPr>
          <p:cNvPr id="13" name="AutoShape 15"/>
          <p:cNvSpPr>
            <a:spLocks noChangeArrowheads="1"/>
          </p:cNvSpPr>
          <p:nvPr>
            <p:custDataLst>
              <p:tags r:id="rId5"/>
            </p:custDataLst>
          </p:nvPr>
        </p:nvSpPr>
        <p:spPr bwMode="invGray">
          <a:xfrm rot="18910330">
            <a:off x="3129599" y="1816302"/>
            <a:ext cx="1141329" cy="226056"/>
          </a:xfrm>
          <a:prstGeom prst="rightArrow">
            <a:avLst>
              <a:gd name="adj1" fmla="val 50000"/>
              <a:gd name="adj2" fmla="val 96946"/>
            </a:avLst>
          </a:prstGeom>
          <a:solidFill>
            <a:schemeClr val="tx1"/>
          </a:solidFill>
          <a:ln w="9525">
            <a:noFill/>
            <a:miter lim="800000"/>
            <a:headEnd/>
            <a:tailEnd/>
          </a:ln>
        </p:spPr>
        <p:txBody>
          <a:bodyPr wrap="none" lIns="0" tIns="0" rIns="0" bIns="0" anchor="ctr"/>
          <a:lstStyle/>
          <a:p>
            <a:pPr defTabSz="859075"/>
            <a:endParaRPr lang="en-GB" sz="1400" dirty="0">
              <a:solidFill>
                <a:schemeClr val="tx2"/>
              </a:solidFill>
              <a:latin typeface="Arial" panose="020B0604020202020204" pitchFamily="34" charset="0"/>
              <a:ea typeface="微软雅黑" panose="020B0503020204020204" pitchFamily="34" charset="-122"/>
            </a:endParaRPr>
          </a:p>
        </p:txBody>
      </p:sp>
      <p:sp>
        <p:nvSpPr>
          <p:cNvPr id="14" name="AutoShape 15"/>
          <p:cNvSpPr>
            <a:spLocks noChangeArrowheads="1"/>
          </p:cNvSpPr>
          <p:nvPr>
            <p:custDataLst>
              <p:tags r:id="rId6"/>
            </p:custDataLst>
          </p:nvPr>
        </p:nvSpPr>
        <p:spPr bwMode="invGray">
          <a:xfrm rot="12827456">
            <a:off x="3020247" y="3122080"/>
            <a:ext cx="1141329" cy="226056"/>
          </a:xfrm>
          <a:prstGeom prst="rightArrow">
            <a:avLst>
              <a:gd name="adj1" fmla="val 50000"/>
              <a:gd name="adj2" fmla="val 96946"/>
            </a:avLst>
          </a:prstGeom>
          <a:solidFill>
            <a:schemeClr val="tx1"/>
          </a:solidFill>
          <a:ln w="9525">
            <a:noFill/>
            <a:miter lim="800000"/>
            <a:headEnd/>
            <a:tailEnd/>
          </a:ln>
        </p:spPr>
        <p:txBody>
          <a:bodyPr wrap="none" lIns="0" tIns="0" rIns="0" bIns="0" anchor="ctr"/>
          <a:lstStyle/>
          <a:p>
            <a:pPr defTabSz="859075"/>
            <a:endParaRPr lang="en-GB" sz="1400" dirty="0">
              <a:solidFill>
                <a:schemeClr val="tx2"/>
              </a:solidFill>
              <a:latin typeface="Arial" panose="020B0604020202020204" pitchFamily="34" charset="0"/>
              <a:ea typeface="微软雅黑" panose="020B0503020204020204" pitchFamily="34" charset="-122"/>
            </a:endParaRPr>
          </a:p>
        </p:txBody>
      </p:sp>
      <p:sp>
        <p:nvSpPr>
          <p:cNvPr id="15" name="AutoShape 15"/>
          <p:cNvSpPr>
            <a:spLocks noChangeArrowheads="1"/>
          </p:cNvSpPr>
          <p:nvPr>
            <p:custDataLst>
              <p:tags r:id="rId7"/>
            </p:custDataLst>
          </p:nvPr>
        </p:nvSpPr>
        <p:spPr bwMode="invGray">
          <a:xfrm rot="2097539">
            <a:off x="3124590" y="3195778"/>
            <a:ext cx="1141329" cy="226056"/>
          </a:xfrm>
          <a:prstGeom prst="rightArrow">
            <a:avLst>
              <a:gd name="adj1" fmla="val 50000"/>
              <a:gd name="adj2" fmla="val 96946"/>
            </a:avLst>
          </a:prstGeom>
          <a:solidFill>
            <a:schemeClr val="tx1"/>
          </a:solidFill>
          <a:ln w="9525">
            <a:noFill/>
            <a:miter lim="800000"/>
            <a:headEnd/>
            <a:tailEnd/>
          </a:ln>
        </p:spPr>
        <p:txBody>
          <a:bodyPr wrap="none" lIns="0" tIns="0" rIns="0" bIns="0" anchor="ctr"/>
          <a:lstStyle/>
          <a:p>
            <a:pPr defTabSz="859075"/>
            <a:endParaRPr lang="en-GB" sz="1400" dirty="0">
              <a:solidFill>
                <a:schemeClr val="tx2"/>
              </a:solidFill>
              <a:latin typeface="Arial" panose="020B0604020202020204" pitchFamily="34" charset="0"/>
              <a:ea typeface="微软雅黑" panose="020B0503020204020204" pitchFamily="34" charset="-122"/>
            </a:endParaRPr>
          </a:p>
        </p:txBody>
      </p:sp>
      <p:sp>
        <p:nvSpPr>
          <p:cNvPr id="18" name="Rounded Rectangle 7"/>
          <p:cNvSpPr/>
          <p:nvPr/>
        </p:nvSpPr>
        <p:spPr>
          <a:xfrm>
            <a:off x="2411761" y="1630007"/>
            <a:ext cx="1045472" cy="272334"/>
          </a:xfrm>
          <a:prstGeom prst="rect">
            <a:avLst/>
          </a:prstGeom>
          <a:solidFill>
            <a:srgbClr val="A6A6A6"/>
          </a:solidFill>
          <a:ln w="57150" cap="rnd">
            <a:headEnd type="none" w="med" len="med"/>
            <a:tailEnd type="triangle" w="med" len="med"/>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algn="ctr" eaLnBrk="0" hangingPunct="0">
              <a:lnSpc>
                <a:spcPct val="106000"/>
              </a:lnSpc>
            </a:pPr>
            <a:r>
              <a:rPr lang="zh-CN" altLang="en-US" sz="1200" b="1" dirty="0" smtClean="0">
                <a:solidFill>
                  <a:schemeClr val="bg2"/>
                </a:solidFill>
                <a:latin typeface="Arial" panose="020B0604020202020204" pitchFamily="34" charset="0"/>
                <a:ea typeface="微软雅黑" panose="020B0503020204020204" pitchFamily="34" charset="-122"/>
              </a:rPr>
              <a:t>运营平台</a:t>
            </a:r>
            <a:endParaRPr lang="en-GB" altLang="zh-CN" sz="1200" b="1" dirty="0">
              <a:solidFill>
                <a:schemeClr val="bg2"/>
              </a:solidFill>
              <a:latin typeface="Arial" panose="020B0604020202020204" pitchFamily="34" charset="0"/>
              <a:ea typeface="微软雅黑" panose="020B0503020204020204" pitchFamily="34" charset="-122"/>
            </a:endParaRPr>
          </a:p>
        </p:txBody>
      </p:sp>
      <p:sp>
        <p:nvSpPr>
          <p:cNvPr id="19" name="Rounded Rectangle 7"/>
          <p:cNvSpPr/>
          <p:nvPr/>
        </p:nvSpPr>
        <p:spPr>
          <a:xfrm>
            <a:off x="2411761" y="3369027"/>
            <a:ext cx="1045472" cy="272334"/>
          </a:xfrm>
          <a:prstGeom prst="rect">
            <a:avLst/>
          </a:prstGeom>
          <a:solidFill>
            <a:srgbClr val="A6A6A6"/>
          </a:solidFill>
          <a:ln w="57150" cap="rnd">
            <a:headEnd type="none" w="med" len="med"/>
            <a:tailEnd type="triangle" w="med" len="med"/>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algn="ctr" eaLnBrk="0" hangingPunct="0">
              <a:lnSpc>
                <a:spcPct val="106000"/>
              </a:lnSpc>
            </a:pPr>
            <a:r>
              <a:rPr lang="zh-CN" altLang="en-US" sz="1200" b="1" dirty="0">
                <a:solidFill>
                  <a:schemeClr val="bg2"/>
                </a:solidFill>
                <a:latin typeface="Arial" panose="020B0604020202020204" pitchFamily="34" charset="0"/>
                <a:ea typeface="微软雅黑" panose="020B0503020204020204" pitchFamily="34" charset="-122"/>
              </a:rPr>
              <a:t>乘客</a:t>
            </a:r>
            <a:r>
              <a:rPr lang="zh-CN" altLang="en-US" sz="1200" b="1" dirty="0" smtClean="0">
                <a:solidFill>
                  <a:schemeClr val="bg2"/>
                </a:solidFill>
                <a:latin typeface="Arial" panose="020B0604020202020204" pitchFamily="34" charset="0"/>
                <a:ea typeface="微软雅黑" panose="020B0503020204020204" pitchFamily="34" charset="-122"/>
              </a:rPr>
              <a:t>平台</a:t>
            </a:r>
            <a:endParaRPr lang="en-GB" altLang="zh-CN" sz="1200" b="1" dirty="0">
              <a:solidFill>
                <a:schemeClr val="bg2"/>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26287910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作品展望</a:t>
            </a:r>
            <a:endParaRPr lang="zh-CN" altLang="en-US" b="1" dirty="0">
              <a:solidFill>
                <a:srgbClr val="0070C0"/>
              </a:solidFill>
            </a:endParaRPr>
          </a:p>
        </p:txBody>
      </p:sp>
      <p:sp>
        <p:nvSpPr>
          <p:cNvPr id="2" name="Rectangle 1"/>
          <p:cNvSpPr/>
          <p:nvPr/>
        </p:nvSpPr>
        <p:spPr>
          <a:xfrm>
            <a:off x="-1" y="843558"/>
            <a:ext cx="8316417" cy="324036"/>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对进一步提升作品质量的展望</a:t>
            </a:r>
            <a:endParaRPr lang="en-US" altLang="zh-CN" sz="1600" b="1" dirty="0">
              <a:solidFill>
                <a:schemeClr val="bg1"/>
              </a:solidFill>
            </a:endParaRPr>
          </a:p>
        </p:txBody>
      </p:sp>
      <p:grpSp>
        <p:nvGrpSpPr>
          <p:cNvPr id="6" name="组合 47"/>
          <p:cNvGrpSpPr/>
          <p:nvPr/>
        </p:nvGrpSpPr>
        <p:grpSpPr>
          <a:xfrm>
            <a:off x="683568" y="1463172"/>
            <a:ext cx="2160241" cy="676530"/>
            <a:chOff x="430714" y="2118572"/>
            <a:chExt cx="1846955" cy="638634"/>
          </a:xfrm>
        </p:grpSpPr>
        <p:grpSp>
          <p:nvGrpSpPr>
            <p:cNvPr id="7" name="组合 37"/>
            <p:cNvGrpSpPr/>
            <p:nvPr/>
          </p:nvGrpSpPr>
          <p:grpSpPr>
            <a:xfrm>
              <a:off x="430714" y="2118572"/>
              <a:ext cx="1795317" cy="638634"/>
              <a:chOff x="430714" y="2118572"/>
              <a:chExt cx="1795317" cy="638634"/>
            </a:xfrm>
          </p:grpSpPr>
          <p:sp>
            <p:nvSpPr>
              <p:cNvPr id="9" name="Chevron 13"/>
              <p:cNvSpPr/>
              <p:nvPr/>
            </p:nvSpPr>
            <p:spPr>
              <a:xfrm>
                <a:off x="430714" y="2118572"/>
                <a:ext cx="1543451" cy="468000"/>
              </a:xfrm>
              <a:prstGeom prst="chevron">
                <a:avLst>
                  <a:gd name="adj" fmla="val 40000"/>
                </a:avLst>
              </a:prstGeom>
              <a:ln>
                <a:solidFill>
                  <a:schemeClr val="accent3"/>
                </a:solid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Rounded Rectangle 15"/>
              <p:cNvSpPr/>
              <p:nvPr/>
            </p:nvSpPr>
            <p:spPr>
              <a:xfrm>
                <a:off x="922671" y="2289206"/>
                <a:ext cx="1303360" cy="468000"/>
              </a:xfrm>
              <a:prstGeom prst="roundRect">
                <a:avLst>
                  <a:gd name="adj" fmla="val 10000"/>
                </a:avLst>
              </a:prstGeom>
              <a:solidFill>
                <a:schemeClr val="accent3">
                  <a:alpha val="90000"/>
                </a:schemeClr>
              </a:solidFill>
              <a:ln>
                <a:solidFill>
                  <a:schemeClr val="accent3"/>
                </a:solidFill>
              </a:ln>
            </p:spPr>
            <p:style>
              <a:lnRef idx="2">
                <a:schemeClr val="accent5">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sp>
        </p:grpSp>
        <p:sp>
          <p:nvSpPr>
            <p:cNvPr id="8" name="Rounded Rectangle 5"/>
            <p:cNvSpPr/>
            <p:nvPr/>
          </p:nvSpPr>
          <p:spPr>
            <a:xfrm>
              <a:off x="800106" y="2302913"/>
              <a:ext cx="1477563" cy="440585"/>
            </a:xfrm>
            <a:prstGeom prst="rect">
              <a:avLst/>
            </a:prstGeom>
            <a:no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ctr" anchorCtr="0">
              <a:noAutofit/>
            </a:bodyPr>
            <a:lstStyle/>
            <a:p>
              <a:pPr algn="ctr" defTabSz="888573">
                <a:lnSpc>
                  <a:spcPct val="90000"/>
                </a:lnSpc>
                <a:spcBef>
                  <a:spcPct val="0"/>
                </a:spcBef>
                <a:spcAft>
                  <a:spcPct val="35000"/>
                </a:spcAft>
              </a:pPr>
              <a:r>
                <a:rPr lang="zh-CN" altLang="en-US" sz="1400" b="1" dirty="0" smtClean="0">
                  <a:solidFill>
                    <a:schemeClr val="tx2"/>
                  </a:solidFill>
                </a:rPr>
                <a:t>数学模型</a:t>
              </a:r>
              <a:endParaRPr lang="en-US" sz="1100" b="1" dirty="0">
                <a:solidFill>
                  <a:schemeClr val="tx2"/>
                </a:solidFill>
              </a:endParaRPr>
            </a:p>
          </p:txBody>
        </p:sp>
      </p:grpSp>
      <p:grpSp>
        <p:nvGrpSpPr>
          <p:cNvPr id="11" name="组合 47"/>
          <p:cNvGrpSpPr/>
          <p:nvPr/>
        </p:nvGrpSpPr>
        <p:grpSpPr>
          <a:xfrm>
            <a:off x="1907703" y="2457794"/>
            <a:ext cx="2160241" cy="676530"/>
            <a:chOff x="430714" y="2118572"/>
            <a:chExt cx="1846955" cy="638634"/>
          </a:xfrm>
        </p:grpSpPr>
        <p:grpSp>
          <p:nvGrpSpPr>
            <p:cNvPr id="12" name="组合 37"/>
            <p:cNvGrpSpPr/>
            <p:nvPr/>
          </p:nvGrpSpPr>
          <p:grpSpPr>
            <a:xfrm>
              <a:off x="430714" y="2118572"/>
              <a:ext cx="1795317" cy="638634"/>
              <a:chOff x="430714" y="2118572"/>
              <a:chExt cx="1795317" cy="638634"/>
            </a:xfrm>
          </p:grpSpPr>
          <p:sp>
            <p:nvSpPr>
              <p:cNvPr id="14" name="Chevron 13"/>
              <p:cNvSpPr/>
              <p:nvPr/>
            </p:nvSpPr>
            <p:spPr>
              <a:xfrm>
                <a:off x="430714" y="2118572"/>
                <a:ext cx="1543451" cy="468000"/>
              </a:xfrm>
              <a:prstGeom prst="chevron">
                <a:avLst>
                  <a:gd name="adj" fmla="val 40000"/>
                </a:avLst>
              </a:prstGeom>
              <a:ln>
                <a:solidFill>
                  <a:schemeClr val="accent3"/>
                </a:solid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Rounded Rectangle 15"/>
              <p:cNvSpPr/>
              <p:nvPr/>
            </p:nvSpPr>
            <p:spPr>
              <a:xfrm>
                <a:off x="922671" y="2289206"/>
                <a:ext cx="1303360" cy="468000"/>
              </a:xfrm>
              <a:prstGeom prst="roundRect">
                <a:avLst>
                  <a:gd name="adj" fmla="val 10000"/>
                </a:avLst>
              </a:prstGeom>
              <a:solidFill>
                <a:schemeClr val="accent3">
                  <a:alpha val="90000"/>
                </a:schemeClr>
              </a:solidFill>
              <a:ln>
                <a:solidFill>
                  <a:schemeClr val="accent3"/>
                </a:solidFill>
              </a:ln>
            </p:spPr>
            <p:style>
              <a:lnRef idx="2">
                <a:schemeClr val="accent5">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sp>
        </p:grpSp>
        <p:sp>
          <p:nvSpPr>
            <p:cNvPr id="13" name="Rounded Rectangle 5"/>
            <p:cNvSpPr/>
            <p:nvPr/>
          </p:nvSpPr>
          <p:spPr>
            <a:xfrm>
              <a:off x="800106" y="2302913"/>
              <a:ext cx="1477563" cy="440585"/>
            </a:xfrm>
            <a:prstGeom prst="rect">
              <a:avLst/>
            </a:prstGeom>
            <a:no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ctr" anchorCtr="0">
              <a:noAutofit/>
            </a:bodyPr>
            <a:lstStyle/>
            <a:p>
              <a:pPr algn="ctr" defTabSz="888573">
                <a:lnSpc>
                  <a:spcPct val="90000"/>
                </a:lnSpc>
                <a:spcBef>
                  <a:spcPct val="0"/>
                </a:spcBef>
                <a:spcAft>
                  <a:spcPct val="35000"/>
                </a:spcAft>
              </a:pPr>
              <a:r>
                <a:rPr lang="zh-CN" altLang="en-US" sz="1400" b="1" dirty="0">
                  <a:solidFill>
                    <a:schemeClr val="tx2"/>
                  </a:solidFill>
                </a:rPr>
                <a:t>数据质量</a:t>
              </a:r>
              <a:endParaRPr lang="en-US" sz="1400" b="1" dirty="0">
                <a:solidFill>
                  <a:schemeClr val="tx2"/>
                </a:solidFill>
              </a:endParaRPr>
            </a:p>
          </p:txBody>
        </p:sp>
      </p:grpSp>
      <p:grpSp>
        <p:nvGrpSpPr>
          <p:cNvPr id="16" name="组合 47"/>
          <p:cNvGrpSpPr/>
          <p:nvPr/>
        </p:nvGrpSpPr>
        <p:grpSpPr>
          <a:xfrm>
            <a:off x="3203847" y="3579862"/>
            <a:ext cx="2160241" cy="676530"/>
            <a:chOff x="430714" y="2118572"/>
            <a:chExt cx="1846955" cy="638634"/>
          </a:xfrm>
        </p:grpSpPr>
        <p:grpSp>
          <p:nvGrpSpPr>
            <p:cNvPr id="17" name="组合 37"/>
            <p:cNvGrpSpPr/>
            <p:nvPr/>
          </p:nvGrpSpPr>
          <p:grpSpPr>
            <a:xfrm>
              <a:off x="430714" y="2118572"/>
              <a:ext cx="1795317" cy="638634"/>
              <a:chOff x="430714" y="2118572"/>
              <a:chExt cx="1795317" cy="638634"/>
            </a:xfrm>
          </p:grpSpPr>
          <p:sp>
            <p:nvSpPr>
              <p:cNvPr id="19" name="Chevron 13"/>
              <p:cNvSpPr/>
              <p:nvPr/>
            </p:nvSpPr>
            <p:spPr>
              <a:xfrm>
                <a:off x="430714" y="2118572"/>
                <a:ext cx="1543451" cy="468000"/>
              </a:xfrm>
              <a:prstGeom prst="chevron">
                <a:avLst>
                  <a:gd name="adj" fmla="val 40000"/>
                </a:avLst>
              </a:prstGeom>
              <a:ln>
                <a:solidFill>
                  <a:schemeClr val="accent3"/>
                </a:solid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Rounded Rectangle 15"/>
              <p:cNvSpPr/>
              <p:nvPr/>
            </p:nvSpPr>
            <p:spPr>
              <a:xfrm>
                <a:off x="922671" y="2289206"/>
                <a:ext cx="1303360" cy="468000"/>
              </a:xfrm>
              <a:prstGeom prst="roundRect">
                <a:avLst>
                  <a:gd name="adj" fmla="val 10000"/>
                </a:avLst>
              </a:prstGeom>
              <a:solidFill>
                <a:schemeClr val="accent3">
                  <a:alpha val="90000"/>
                </a:schemeClr>
              </a:solidFill>
              <a:ln>
                <a:solidFill>
                  <a:schemeClr val="accent3"/>
                </a:solidFill>
              </a:ln>
            </p:spPr>
            <p:style>
              <a:lnRef idx="2">
                <a:schemeClr val="accent5">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sp>
        </p:grpSp>
        <p:sp>
          <p:nvSpPr>
            <p:cNvPr id="18" name="Rounded Rectangle 5"/>
            <p:cNvSpPr/>
            <p:nvPr/>
          </p:nvSpPr>
          <p:spPr>
            <a:xfrm>
              <a:off x="800106" y="2302913"/>
              <a:ext cx="1477563" cy="440585"/>
            </a:xfrm>
            <a:prstGeom prst="rect">
              <a:avLst/>
            </a:prstGeom>
            <a:no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ctr" anchorCtr="0">
              <a:noAutofit/>
            </a:bodyPr>
            <a:lstStyle/>
            <a:p>
              <a:pPr algn="ctr" defTabSz="888573">
                <a:lnSpc>
                  <a:spcPct val="90000"/>
                </a:lnSpc>
                <a:spcBef>
                  <a:spcPct val="0"/>
                </a:spcBef>
                <a:spcAft>
                  <a:spcPct val="35000"/>
                </a:spcAft>
              </a:pPr>
              <a:r>
                <a:rPr lang="zh-CN" altLang="en-US" sz="1400" b="1" dirty="0">
                  <a:solidFill>
                    <a:schemeClr val="tx2"/>
                  </a:solidFill>
                </a:rPr>
                <a:t>更多实时数据</a:t>
              </a:r>
              <a:endParaRPr lang="en-US" sz="1400" b="1" dirty="0">
                <a:solidFill>
                  <a:schemeClr val="tx2"/>
                </a:solidFill>
              </a:endParaRPr>
            </a:p>
          </p:txBody>
        </p:sp>
      </p:grpSp>
      <p:sp>
        <p:nvSpPr>
          <p:cNvPr id="22" name="Rectangle 21"/>
          <p:cNvSpPr/>
          <p:nvPr/>
        </p:nvSpPr>
        <p:spPr>
          <a:xfrm>
            <a:off x="3245327" y="1616555"/>
            <a:ext cx="4032448" cy="324036"/>
          </a:xfrm>
          <a:prstGeom prst="rect">
            <a:avLst/>
          </a:prstGeom>
          <a:solidFill>
            <a:srgbClr val="92D050"/>
          </a:solidFill>
        </p:spPr>
        <p:txBody>
          <a:bodyPr wrap="square" tIns="36000" bIns="36000" anchor="ctr">
            <a:noAutofit/>
          </a:bodyPr>
          <a:lstStyle/>
          <a:p>
            <a:r>
              <a:rPr lang="zh-CN" altLang="en-US" sz="1600" b="1" dirty="0" smtClean="0">
                <a:solidFill>
                  <a:schemeClr val="bg1"/>
                </a:solidFill>
              </a:rPr>
              <a:t>数学模型尚有进一步优化空间。</a:t>
            </a:r>
            <a:endParaRPr lang="en-US" altLang="zh-CN" sz="1600" b="1" dirty="0">
              <a:solidFill>
                <a:schemeClr val="bg1"/>
              </a:solidFill>
            </a:endParaRPr>
          </a:p>
        </p:txBody>
      </p:sp>
      <p:sp>
        <p:nvSpPr>
          <p:cNvPr id="24" name="Rectangle 23"/>
          <p:cNvSpPr/>
          <p:nvPr/>
        </p:nvSpPr>
        <p:spPr>
          <a:xfrm>
            <a:off x="4283968" y="2705679"/>
            <a:ext cx="4032448" cy="324036"/>
          </a:xfrm>
          <a:prstGeom prst="rect">
            <a:avLst/>
          </a:prstGeom>
          <a:solidFill>
            <a:srgbClr val="92D050"/>
          </a:solidFill>
        </p:spPr>
        <p:txBody>
          <a:bodyPr wrap="square" tIns="36000" bIns="36000" anchor="ctr">
            <a:noAutofit/>
          </a:bodyPr>
          <a:lstStyle/>
          <a:p>
            <a:r>
              <a:rPr lang="zh-CN" altLang="en-US" sz="1600" b="1" dirty="0" smtClean="0">
                <a:solidFill>
                  <a:schemeClr val="bg1"/>
                </a:solidFill>
              </a:rPr>
              <a:t>更精确的数据能带来更好的模拟效果。</a:t>
            </a:r>
            <a:endParaRPr lang="en-US" altLang="zh-CN" sz="1600" b="1" dirty="0">
              <a:solidFill>
                <a:schemeClr val="bg1"/>
              </a:solidFill>
            </a:endParaRPr>
          </a:p>
        </p:txBody>
      </p:sp>
      <p:sp>
        <p:nvSpPr>
          <p:cNvPr id="25" name="Rectangle 24"/>
          <p:cNvSpPr/>
          <p:nvPr/>
        </p:nvSpPr>
        <p:spPr>
          <a:xfrm>
            <a:off x="5516570" y="3827747"/>
            <a:ext cx="3522409" cy="324036"/>
          </a:xfrm>
          <a:prstGeom prst="rect">
            <a:avLst/>
          </a:prstGeom>
          <a:solidFill>
            <a:srgbClr val="92D050"/>
          </a:solidFill>
        </p:spPr>
        <p:txBody>
          <a:bodyPr wrap="square" tIns="36000" bIns="36000" anchor="ctr">
            <a:noAutofit/>
          </a:bodyPr>
          <a:lstStyle/>
          <a:p>
            <a:r>
              <a:rPr lang="zh-CN" altLang="en-US" sz="1600" b="1" dirty="0" smtClean="0">
                <a:solidFill>
                  <a:schemeClr val="bg1"/>
                </a:solidFill>
              </a:rPr>
              <a:t>实时交通数据可进一步提高优化效率。</a:t>
            </a:r>
            <a:endParaRPr lang="en-US" altLang="zh-CN" sz="1600" b="1" dirty="0">
              <a:solidFill>
                <a:schemeClr val="bg1"/>
              </a:solidFill>
            </a:endParaRPr>
          </a:p>
        </p:txBody>
      </p:sp>
    </p:spTree>
    <p:extLst>
      <p:ext uri="{BB962C8B-B14F-4D97-AF65-F5344CB8AC3E}">
        <p14:creationId xmlns:p14="http://schemas.microsoft.com/office/powerpoint/2010/main" val="26467005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31640" y="0"/>
            <a:ext cx="7812360" cy="51435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87774"/>
            <a:ext cx="1294242" cy="1941364"/>
          </a:xfrm>
          <a:prstGeom prst="rect">
            <a:avLst/>
          </a:prstGeom>
        </p:spPr>
      </p:pic>
      <p:sp>
        <p:nvSpPr>
          <p:cNvPr id="13" name="Rectangle 12"/>
          <p:cNvSpPr/>
          <p:nvPr/>
        </p:nvSpPr>
        <p:spPr>
          <a:xfrm>
            <a:off x="3635896" y="1991586"/>
            <a:ext cx="2656496" cy="1077218"/>
          </a:xfrm>
          <a:prstGeom prst="rect">
            <a:avLst/>
          </a:prstGeom>
        </p:spPr>
        <p:txBody>
          <a:bodyPr wrap="none">
            <a:spAutoFit/>
          </a:bodyPr>
          <a:lstStyle/>
          <a:p>
            <a:r>
              <a:rPr lang="en-US" altLang="zh-CN" sz="3200" b="1" dirty="0" smtClean="0">
                <a:solidFill>
                  <a:schemeClr val="bg1"/>
                </a:solidFill>
                <a:latin typeface="+mj-ea"/>
                <a:ea typeface="+mj-ea"/>
                <a:cs typeface="Segoe UI" panose="020B0502040204020203" pitchFamily="34" charset="0"/>
              </a:rPr>
              <a:t>The End.</a:t>
            </a:r>
            <a:endParaRPr lang="en-US" altLang="zh-CN" sz="3200" b="1" dirty="0">
              <a:solidFill>
                <a:schemeClr val="bg1"/>
              </a:solidFill>
              <a:latin typeface="+mj-ea"/>
              <a:ea typeface="+mj-ea"/>
              <a:cs typeface="Segoe UI" panose="020B0502040204020203" pitchFamily="34" charset="0"/>
            </a:endParaRPr>
          </a:p>
          <a:p>
            <a:r>
              <a:rPr lang="zh-CN" altLang="en-US" sz="3200" b="1" dirty="0" smtClean="0">
                <a:solidFill>
                  <a:schemeClr val="bg1"/>
                </a:solidFill>
                <a:latin typeface="+mj-ea"/>
                <a:ea typeface="+mj-ea"/>
                <a:cs typeface="Segoe UI" panose="020B0502040204020203" pitchFamily="34" charset="0"/>
              </a:rPr>
              <a:t>感谢各位评委</a:t>
            </a:r>
            <a:endParaRPr lang="en-US" altLang="zh-CN" sz="3200" b="1" dirty="0" smtClean="0">
              <a:solidFill>
                <a:schemeClr val="bg1"/>
              </a:solidFill>
              <a:latin typeface="+mj-ea"/>
              <a:ea typeface="+mj-ea"/>
              <a:cs typeface="Segoe UI" panose="020B0502040204020203" pitchFamily="34" charset="0"/>
            </a:endParaRPr>
          </a:p>
        </p:txBody>
      </p:sp>
    </p:spTree>
    <p:extLst>
      <p:ext uri="{BB962C8B-B14F-4D97-AF65-F5344CB8AC3E}">
        <p14:creationId xmlns:p14="http://schemas.microsoft.com/office/powerpoint/2010/main" val="20076061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p:nvPr/>
        </p:nvSpPr>
        <p:spPr>
          <a:xfrm>
            <a:off x="4652178" y="1396969"/>
            <a:ext cx="4312310" cy="3046988"/>
          </a:xfrm>
          <a:prstGeom prst="rect">
            <a:avLst/>
          </a:prstGeom>
          <a:solidFill>
            <a:srgbClr val="002776"/>
          </a:solidFill>
        </p:spPr>
        <p:txBody>
          <a:bodyPr wrap="square">
            <a:spAutoFit/>
          </a:bodyPr>
          <a:lstStyle/>
          <a:p>
            <a:pPr marL="285750" indent="-285750">
              <a:lnSpc>
                <a:spcPct val="200000"/>
              </a:lnSpc>
              <a:buFont typeface="Wingdings" panose="05000000000000000000" pitchFamily="2" charset="2"/>
              <a:buChar char="u"/>
            </a:pPr>
            <a:r>
              <a:rPr lang="zh-CN" altLang="en-US" sz="1600" b="1" dirty="0">
                <a:solidFill>
                  <a:schemeClr val="bg2"/>
                </a:solidFill>
                <a:latin typeface="微软雅黑" pitchFamily="34" charset="-122"/>
              </a:rPr>
              <a:t>缺少突发事件</a:t>
            </a:r>
            <a:r>
              <a:rPr lang="zh-CN" altLang="en-US" sz="1600" b="1" dirty="0" smtClean="0">
                <a:solidFill>
                  <a:schemeClr val="bg2"/>
                </a:solidFill>
                <a:latin typeface="微软雅黑" pitchFamily="34" charset="-122"/>
              </a:rPr>
              <a:t>下，受</a:t>
            </a:r>
            <a:r>
              <a:rPr lang="zh-CN" altLang="en-US" sz="1600" b="1" dirty="0">
                <a:solidFill>
                  <a:schemeClr val="bg2"/>
                </a:solidFill>
                <a:latin typeface="微软雅黑" pitchFamily="34" charset="-122"/>
              </a:rPr>
              <a:t>影响乘客数量</a:t>
            </a:r>
            <a:r>
              <a:rPr lang="zh-CN" altLang="en-US" sz="1600" b="1" dirty="0" smtClean="0">
                <a:solidFill>
                  <a:schemeClr val="bg2"/>
                </a:solidFill>
                <a:latin typeface="微软雅黑" pitchFamily="34" charset="-122"/>
              </a:rPr>
              <a:t>、乘客出行分布</a:t>
            </a:r>
            <a:r>
              <a:rPr lang="zh-CN" altLang="en-US" sz="1600" b="1" dirty="0">
                <a:solidFill>
                  <a:schemeClr val="bg2"/>
                </a:solidFill>
                <a:latin typeface="微软雅黑" pitchFamily="34" charset="-122"/>
              </a:rPr>
              <a:t>的定量分析。</a:t>
            </a:r>
          </a:p>
          <a:p>
            <a:pPr marL="285750" indent="-285750">
              <a:lnSpc>
                <a:spcPct val="200000"/>
              </a:lnSpc>
              <a:buFont typeface="Wingdings" panose="05000000000000000000" pitchFamily="2" charset="2"/>
              <a:buChar char="u"/>
            </a:pPr>
            <a:r>
              <a:rPr lang="zh-CN" altLang="en-US" sz="1600" b="1" dirty="0">
                <a:solidFill>
                  <a:schemeClr val="bg2"/>
                </a:solidFill>
                <a:latin typeface="微软雅黑" pitchFamily="34" charset="-122"/>
              </a:rPr>
              <a:t>对于应急公交接驳车的派出、走向、设站、配车</a:t>
            </a:r>
            <a:r>
              <a:rPr lang="zh-CN" altLang="en-US" sz="1600" b="1" dirty="0" smtClean="0">
                <a:solidFill>
                  <a:schemeClr val="bg2"/>
                </a:solidFill>
                <a:latin typeface="微软雅黑" pitchFamily="34" charset="-122"/>
              </a:rPr>
              <a:t>数，均以</a:t>
            </a:r>
            <a:r>
              <a:rPr lang="zh-CN" altLang="en-US" sz="1600" b="1" dirty="0">
                <a:solidFill>
                  <a:schemeClr val="bg2"/>
                </a:solidFill>
                <a:latin typeface="微软雅黑" pitchFamily="34" charset="-122"/>
              </a:rPr>
              <a:t>经验为主。</a:t>
            </a:r>
          </a:p>
          <a:p>
            <a:pPr marL="285750" indent="-285750">
              <a:lnSpc>
                <a:spcPct val="200000"/>
              </a:lnSpc>
              <a:buFont typeface="Wingdings" panose="05000000000000000000" pitchFamily="2" charset="2"/>
              <a:buChar char="u"/>
            </a:pPr>
            <a:r>
              <a:rPr lang="zh-CN" altLang="en-US" sz="1600" b="1" dirty="0">
                <a:solidFill>
                  <a:schemeClr val="bg2"/>
                </a:solidFill>
                <a:latin typeface="微软雅黑" pitchFamily="34" charset="-122"/>
              </a:rPr>
              <a:t>需要疏散</a:t>
            </a:r>
            <a:r>
              <a:rPr lang="zh-CN" altLang="en-US" sz="1600" b="1" dirty="0" smtClean="0">
                <a:solidFill>
                  <a:schemeClr val="bg2"/>
                </a:solidFill>
                <a:latin typeface="微软雅黑" pitchFamily="34" charset="-122"/>
              </a:rPr>
              <a:t>的乘客数量多</a:t>
            </a:r>
            <a:r>
              <a:rPr lang="zh-CN" altLang="en-US" sz="1600" b="1" dirty="0">
                <a:solidFill>
                  <a:schemeClr val="bg2"/>
                </a:solidFill>
                <a:latin typeface="微软雅黑" pitchFamily="34" charset="-122"/>
              </a:rPr>
              <a:t>，现场管理混乱</a:t>
            </a:r>
            <a:r>
              <a:rPr lang="zh-CN" altLang="en-US" sz="1600" b="1" dirty="0" smtClean="0">
                <a:solidFill>
                  <a:schemeClr val="bg2"/>
                </a:solidFill>
                <a:latin typeface="微软雅黑" pitchFamily="34" charset="-122"/>
              </a:rPr>
              <a:t>。</a:t>
            </a:r>
            <a:endParaRPr lang="en-US" altLang="zh-CN" sz="1600" b="1" dirty="0" smtClean="0">
              <a:solidFill>
                <a:schemeClr val="bg2"/>
              </a:solidFill>
              <a:latin typeface="微软雅黑" pitchFamily="34" charset="-122"/>
            </a:endParaRPr>
          </a:p>
          <a:p>
            <a:pPr marL="285750" indent="-285750">
              <a:lnSpc>
                <a:spcPct val="200000"/>
              </a:lnSpc>
              <a:buFont typeface="Wingdings" panose="05000000000000000000" pitchFamily="2" charset="2"/>
              <a:buChar char="u"/>
            </a:pPr>
            <a:r>
              <a:rPr lang="zh-CN" altLang="en-US" sz="1600" b="1" dirty="0" smtClean="0">
                <a:solidFill>
                  <a:schemeClr val="bg2"/>
                </a:solidFill>
                <a:latin typeface="微软雅黑" pitchFamily="34" charset="-122"/>
              </a:rPr>
              <a:t>投入</a:t>
            </a:r>
            <a:r>
              <a:rPr lang="zh-CN" altLang="en-US" sz="1600" b="1" dirty="0">
                <a:solidFill>
                  <a:schemeClr val="bg2"/>
                </a:solidFill>
                <a:latin typeface="微软雅黑" pitchFamily="34" charset="-122"/>
              </a:rPr>
              <a:t>了巨大人力物力，疏散</a:t>
            </a:r>
            <a:r>
              <a:rPr lang="zh-CN" altLang="en-US" sz="1600" b="1" dirty="0" smtClean="0">
                <a:solidFill>
                  <a:schemeClr val="bg2"/>
                </a:solidFill>
                <a:latin typeface="微软雅黑" pitchFamily="34" charset="-122"/>
              </a:rPr>
              <a:t>效果不</a:t>
            </a:r>
            <a:r>
              <a:rPr lang="zh-CN" altLang="en-US" sz="1600" b="1" dirty="0">
                <a:solidFill>
                  <a:schemeClr val="bg2"/>
                </a:solidFill>
                <a:latin typeface="微软雅黑" pitchFamily="34" charset="-122"/>
              </a:rPr>
              <a:t>理想</a:t>
            </a:r>
            <a:r>
              <a:rPr lang="zh-CN" altLang="en-US" sz="1600" b="1" dirty="0" smtClean="0">
                <a:solidFill>
                  <a:schemeClr val="bg2"/>
                </a:solidFill>
                <a:latin typeface="微软雅黑" pitchFamily="34" charset="-122"/>
              </a:rPr>
              <a:t>。</a:t>
            </a:r>
            <a:endParaRPr lang="zh-CN" altLang="en-US" sz="1600" b="1" dirty="0">
              <a:solidFill>
                <a:schemeClr val="bg2"/>
              </a:solidFill>
              <a:latin typeface="微软雅黑" pitchFamily="34" charset="-122"/>
            </a:endParaRPr>
          </a:p>
        </p:txBody>
      </p:sp>
      <p:pic>
        <p:nvPicPr>
          <p:cNvPr id="3" name="图片 26" descr="C:\Users\Sherlock\AppData\Local\YNote\data\dingsherlock@126.com\ab763a0241364ba3ae3d81e67bdac5d1\clipboard.png"/>
          <p:cNvPicPr/>
          <p:nvPr/>
        </p:nvPicPr>
        <p:blipFill rotWithShape="1">
          <a:blip r:embed="rId2">
            <a:extLst>
              <a:ext uri="{28A0092B-C50C-407E-A947-70E740481C1C}">
                <a14:useLocalDpi xmlns:a14="http://schemas.microsoft.com/office/drawing/2010/main" val="0"/>
              </a:ext>
            </a:extLst>
          </a:blip>
          <a:srcRect b="24292"/>
          <a:stretch/>
        </p:blipFill>
        <p:spPr bwMode="auto">
          <a:xfrm>
            <a:off x="342262" y="1332974"/>
            <a:ext cx="4167280" cy="3110984"/>
          </a:xfrm>
          <a:prstGeom prst="rect">
            <a:avLst/>
          </a:prstGeom>
          <a:noFill/>
          <a:ln>
            <a:noFill/>
          </a:ln>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5" name="Rounded Rectangle 4"/>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6" name="Rectangle 5"/>
          <p:cNvSpPr/>
          <p:nvPr/>
        </p:nvSpPr>
        <p:spPr>
          <a:xfrm>
            <a:off x="1049278" y="234452"/>
            <a:ext cx="5394930" cy="369332"/>
          </a:xfrm>
          <a:prstGeom prst="rect">
            <a:avLst/>
          </a:prstGeom>
        </p:spPr>
        <p:txBody>
          <a:bodyPr wrap="square">
            <a:spAutoFit/>
          </a:bodyPr>
          <a:lstStyle/>
          <a:p>
            <a:r>
              <a:rPr lang="zh-CN" altLang="en-US" b="1" dirty="0">
                <a:solidFill>
                  <a:srgbClr val="0070C0"/>
                </a:solidFill>
              </a:rPr>
              <a:t>轨道交通突发事件</a:t>
            </a:r>
            <a:r>
              <a:rPr lang="zh-CN" altLang="en-US" b="1" dirty="0" smtClean="0">
                <a:solidFill>
                  <a:srgbClr val="0070C0"/>
                </a:solidFill>
              </a:rPr>
              <a:t>下，公交接驳疏散的现状</a:t>
            </a:r>
            <a:endParaRPr lang="zh-CN" altLang="en-US" b="1" dirty="0">
              <a:solidFill>
                <a:srgbClr val="0070C0"/>
              </a:solidFill>
            </a:endParaRPr>
          </a:p>
        </p:txBody>
      </p:sp>
      <p:sp>
        <p:nvSpPr>
          <p:cNvPr id="7" name="Rectangle 6"/>
          <p:cNvSpPr/>
          <p:nvPr/>
        </p:nvSpPr>
        <p:spPr>
          <a:xfrm>
            <a:off x="-1" y="843558"/>
            <a:ext cx="8316417" cy="360000"/>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轨道交通发生突发情况时，地面公交作为接驳载体“力不从心”。</a:t>
            </a:r>
            <a:endParaRPr lang="en-US" altLang="zh-CN" sz="1600" b="1" dirty="0">
              <a:solidFill>
                <a:schemeClr val="bg1"/>
              </a:solidFill>
            </a:endParaRPr>
          </a:p>
        </p:txBody>
      </p:sp>
      <p:sp>
        <p:nvSpPr>
          <p:cNvPr id="8" name="矩形 7"/>
          <p:cNvSpPr/>
          <p:nvPr/>
        </p:nvSpPr>
        <p:spPr>
          <a:xfrm>
            <a:off x="2987824" y="2067694"/>
            <a:ext cx="1296144" cy="2880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26998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4746858" cy="369332"/>
          </a:xfrm>
          <a:prstGeom prst="rect">
            <a:avLst/>
          </a:prstGeom>
        </p:spPr>
        <p:txBody>
          <a:bodyPr wrap="square">
            <a:spAutoFit/>
          </a:bodyPr>
          <a:lstStyle/>
          <a:p>
            <a:r>
              <a:rPr lang="zh-CN" altLang="en-US" b="1" dirty="0" smtClean="0">
                <a:solidFill>
                  <a:srgbClr val="0070C0"/>
                </a:solidFill>
              </a:rPr>
              <a:t>信息通信技术引领交通行业的转型升级</a:t>
            </a:r>
            <a:endParaRPr lang="zh-CN" altLang="en-US" b="1" dirty="0">
              <a:solidFill>
                <a:srgbClr val="0070C0"/>
              </a:solidFill>
            </a:endParaRPr>
          </a:p>
        </p:txBody>
      </p:sp>
      <p:sp>
        <p:nvSpPr>
          <p:cNvPr id="2" name="Rectangle 1"/>
          <p:cNvSpPr/>
          <p:nvPr/>
        </p:nvSpPr>
        <p:spPr>
          <a:xfrm>
            <a:off x="-1" y="843558"/>
            <a:ext cx="8316417" cy="360000"/>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通过数据挖掘与知识发现，精确刻画公交接</a:t>
            </a:r>
            <a:r>
              <a:rPr lang="zh-CN" altLang="en-US" sz="1600" b="1" dirty="0">
                <a:solidFill>
                  <a:schemeClr val="bg1"/>
                </a:solidFill>
              </a:rPr>
              <a:t>驳</a:t>
            </a:r>
            <a:r>
              <a:rPr lang="zh-CN" altLang="en-US" sz="1600" b="1" dirty="0" smtClean="0">
                <a:solidFill>
                  <a:schemeClr val="bg1"/>
                </a:solidFill>
              </a:rPr>
              <a:t>需求与目标，实现高效疏散。</a:t>
            </a:r>
            <a:endParaRPr lang="en-US" altLang="zh-CN" sz="1600" b="1" dirty="0">
              <a:solidFill>
                <a:schemeClr val="bg1"/>
              </a:solidFill>
            </a:endParaRPr>
          </a:p>
        </p:txBody>
      </p:sp>
      <p:sp>
        <p:nvSpPr>
          <p:cNvPr id="6" name="TextBox 5"/>
          <p:cNvSpPr txBox="1"/>
          <p:nvPr/>
        </p:nvSpPr>
        <p:spPr>
          <a:xfrm>
            <a:off x="5796136" y="1131590"/>
            <a:ext cx="3122072" cy="646331"/>
          </a:xfrm>
          <a:prstGeom prst="rect">
            <a:avLst/>
          </a:prstGeom>
          <a:noFill/>
        </p:spPr>
        <p:txBody>
          <a:bodyPr wrap="square" rtlCol="0">
            <a:spAutoFit/>
          </a:bodyPr>
          <a:lstStyle/>
          <a:p>
            <a:endParaRPr lang="en-US" altLang="zh-CN" dirty="0"/>
          </a:p>
          <a:p>
            <a:endParaRPr lang="en-US" altLang="zh-CN" dirty="0"/>
          </a:p>
        </p:txBody>
      </p:sp>
      <p:grpSp>
        <p:nvGrpSpPr>
          <p:cNvPr id="7" name="Group 6"/>
          <p:cNvGrpSpPr/>
          <p:nvPr/>
        </p:nvGrpSpPr>
        <p:grpSpPr>
          <a:xfrm>
            <a:off x="35496" y="1335328"/>
            <a:ext cx="5112568" cy="3461515"/>
            <a:chOff x="1778232" y="1978162"/>
            <a:chExt cx="5400600" cy="3461515"/>
          </a:xfrm>
        </p:grpSpPr>
        <p:sp>
          <p:nvSpPr>
            <p:cNvPr id="8" name="Hexagon 7"/>
            <p:cNvSpPr/>
            <p:nvPr/>
          </p:nvSpPr>
          <p:spPr>
            <a:xfrm>
              <a:off x="4242309" y="1978162"/>
              <a:ext cx="1416271" cy="1214528"/>
            </a:xfrm>
            <a:prstGeom prst="hexagon">
              <a:avLst/>
            </a:prstGeom>
            <a:solidFill>
              <a:schemeClr val="accent2"/>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000" b="1"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定量</a:t>
              </a:r>
              <a:r>
                <a:rPr lang="en-US" altLang="zh-CN" sz="2000" b="1"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2000" b="1"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br>
              <a:r>
                <a:rPr lang="zh-CN" altLang="en-US" sz="2000" b="1"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评估</a:t>
              </a:r>
              <a:endParaRPr lang="en-US" sz="2000" b="1"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9" name="Group 8"/>
            <p:cNvGrpSpPr/>
            <p:nvPr/>
          </p:nvGrpSpPr>
          <p:grpSpPr>
            <a:xfrm>
              <a:off x="1778232" y="2421228"/>
              <a:ext cx="3270785" cy="3018449"/>
              <a:chOff x="493154" y="1843097"/>
              <a:chExt cx="2061494" cy="1886943"/>
            </a:xfrm>
          </p:grpSpPr>
          <p:sp>
            <p:nvSpPr>
              <p:cNvPr id="14" name="Hexagon 13"/>
              <p:cNvSpPr/>
              <p:nvPr/>
            </p:nvSpPr>
            <p:spPr>
              <a:xfrm>
                <a:off x="493155" y="1843097"/>
                <a:ext cx="1065190" cy="759246"/>
              </a:xfrm>
              <a:prstGeom prst="hexagon">
                <a:avLst/>
              </a:prstGeom>
              <a:solidFill>
                <a:schemeClr val="accent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000" b="1" dirty="0" smtClean="0">
                    <a:latin typeface="Arial Unicode MS" panose="020B0604020202020204" pitchFamily="34" charset="-122"/>
                    <a:ea typeface="Arial Unicode MS" panose="020B0604020202020204" pitchFamily="34" charset="-122"/>
                    <a:cs typeface="Arial Unicode MS" panose="020B0604020202020204" pitchFamily="34" charset="-122"/>
                  </a:rPr>
                  <a:t>“经验</a:t>
                </a:r>
                <a:r>
                  <a:rPr lang="en-US" altLang="zh-CN" sz="2000" b="1" dirty="0" smtClean="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2000" b="1" dirty="0" smtClean="0">
                    <a:latin typeface="Arial Unicode MS" panose="020B0604020202020204" pitchFamily="34" charset="-122"/>
                    <a:ea typeface="Arial Unicode MS" panose="020B0604020202020204" pitchFamily="34" charset="-122"/>
                    <a:cs typeface="Arial Unicode MS" panose="020B0604020202020204" pitchFamily="34" charset="-122"/>
                  </a:rPr>
                </a:br>
                <a:r>
                  <a:rPr lang="zh-CN" altLang="en-US" sz="2000" b="1" dirty="0" smtClean="0">
                    <a:latin typeface="Arial Unicode MS" panose="020B0604020202020204" pitchFamily="34" charset="-122"/>
                    <a:ea typeface="Arial Unicode MS" panose="020B0604020202020204" pitchFamily="34" charset="-122"/>
                    <a:cs typeface="Arial Unicode MS" panose="020B0604020202020204" pitchFamily="34" charset="-122"/>
                  </a:rPr>
                  <a:t>主义”</a:t>
                </a:r>
                <a:endParaRPr lang="en-US" altLang="zh-CN" sz="20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5" name="Hexagon 14"/>
              <p:cNvSpPr/>
              <p:nvPr/>
            </p:nvSpPr>
            <p:spPr>
              <a:xfrm>
                <a:off x="493154" y="2591170"/>
                <a:ext cx="1198543" cy="759246"/>
              </a:xfrm>
              <a:prstGeom prst="hexagon">
                <a:avLst/>
              </a:prstGeom>
              <a:solidFill>
                <a:schemeClr val="accent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000" b="1" dirty="0" smtClean="0">
                    <a:latin typeface="Arial Unicode MS" panose="020B0604020202020204" pitchFamily="34" charset="-122"/>
                    <a:ea typeface="Arial Unicode MS" panose="020B0604020202020204" pitchFamily="34" charset="-122"/>
                    <a:cs typeface="Arial Unicode MS" panose="020B0604020202020204" pitchFamily="34" charset="-122"/>
                  </a:rPr>
                  <a:t>现场</a:t>
                </a:r>
                <a:r>
                  <a:rPr lang="en-US" altLang="zh-CN" sz="2000" b="1" dirty="0" smtClean="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2000" b="1" dirty="0" smtClean="0">
                    <a:latin typeface="Arial Unicode MS" panose="020B0604020202020204" pitchFamily="34" charset="-122"/>
                    <a:ea typeface="Arial Unicode MS" panose="020B0604020202020204" pitchFamily="34" charset="-122"/>
                    <a:cs typeface="Arial Unicode MS" panose="020B0604020202020204" pitchFamily="34" charset="-122"/>
                  </a:rPr>
                </a:br>
                <a:r>
                  <a:rPr lang="zh-CN" altLang="en-US" sz="2000" b="1" dirty="0" smtClean="0">
                    <a:latin typeface="Arial Unicode MS" panose="020B0604020202020204" pitchFamily="34" charset="-122"/>
                    <a:ea typeface="Arial Unicode MS" panose="020B0604020202020204" pitchFamily="34" charset="-122"/>
                    <a:cs typeface="Arial Unicode MS" panose="020B0604020202020204" pitchFamily="34" charset="-122"/>
                  </a:rPr>
                  <a:t>管理混乱</a:t>
                </a:r>
                <a:endParaRPr lang="en-US" sz="2000" b="1"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 name="Hexagon 15"/>
              <p:cNvSpPr/>
              <p:nvPr/>
            </p:nvSpPr>
            <p:spPr>
              <a:xfrm>
                <a:off x="1383028" y="2970794"/>
                <a:ext cx="1171620" cy="759246"/>
              </a:xfrm>
              <a:prstGeom prst="hexagon">
                <a:avLst/>
              </a:prstGeom>
              <a:solidFill>
                <a:schemeClr val="accent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000" b="1" dirty="0" smtClean="0">
                    <a:latin typeface="Arial Unicode MS" panose="020B0604020202020204" pitchFamily="34" charset="-122"/>
                    <a:ea typeface="Arial Unicode MS" panose="020B0604020202020204" pitchFamily="34" charset="-122"/>
                    <a:cs typeface="Arial Unicode MS" panose="020B0604020202020204" pitchFamily="34" charset="-122"/>
                  </a:rPr>
                  <a:t>疏散</a:t>
                </a:r>
                <a:r>
                  <a:rPr lang="en-US" altLang="zh-CN" sz="2000" b="1" dirty="0" smtClean="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2000" b="1" dirty="0" smtClean="0">
                    <a:latin typeface="Arial Unicode MS" panose="020B0604020202020204" pitchFamily="34" charset="-122"/>
                    <a:ea typeface="Arial Unicode MS" panose="020B0604020202020204" pitchFamily="34" charset="-122"/>
                    <a:cs typeface="Arial Unicode MS" panose="020B0604020202020204" pitchFamily="34" charset="-122"/>
                  </a:rPr>
                </a:br>
                <a:r>
                  <a:rPr lang="zh-CN" altLang="en-US" sz="2000" b="1" dirty="0" smtClean="0">
                    <a:latin typeface="Arial Unicode MS" panose="020B0604020202020204" pitchFamily="34" charset="-122"/>
                    <a:ea typeface="Arial Unicode MS" panose="020B0604020202020204" pitchFamily="34" charset="-122"/>
                    <a:cs typeface="Arial Unicode MS" panose="020B0604020202020204" pitchFamily="34" charset="-122"/>
                  </a:rPr>
                  <a:t>效果不佳</a:t>
                </a:r>
                <a:endParaRPr lang="en-US" sz="2000" b="1"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10" name="Hexagon 9"/>
            <p:cNvSpPr/>
            <p:nvPr/>
          </p:nvSpPr>
          <p:spPr>
            <a:xfrm>
              <a:off x="5359317" y="2585426"/>
              <a:ext cx="1819515" cy="1214528"/>
            </a:xfrm>
            <a:prstGeom prst="hexagon">
              <a:avLst/>
            </a:prstGeom>
            <a:solidFill>
              <a:schemeClr val="accent2"/>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000" b="1"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数据</a:t>
              </a:r>
              <a:r>
                <a:rPr lang="en-US" altLang="zh-CN" sz="2000" b="1"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2000" b="1"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br>
              <a:r>
                <a:rPr lang="zh-CN" altLang="en-US" sz="2000" b="1"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驱动策略</a:t>
              </a:r>
              <a:endParaRPr lang="en-US" altLang="zh-CN" sz="2000" b="1"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ctr"/>
              <a:r>
                <a:rPr lang="zh-CN" altLang="en-US" sz="2000" b="1"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辅助管理</a:t>
              </a:r>
              <a:endParaRPr lang="en-US" sz="2000" b="1"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Hexagon 10"/>
            <p:cNvSpPr/>
            <p:nvPr/>
          </p:nvSpPr>
          <p:spPr>
            <a:xfrm>
              <a:off x="5359317" y="3799954"/>
              <a:ext cx="1819515" cy="1214528"/>
            </a:xfrm>
            <a:prstGeom prst="hexagon">
              <a:avLst/>
            </a:prstGeom>
            <a:solidFill>
              <a:schemeClr val="accent2"/>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000" b="1" dirty="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推</a:t>
              </a:r>
              <a:r>
                <a:rPr lang="zh-CN" altLang="en-US" sz="2000" b="1"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送信息</a:t>
              </a:r>
              <a:r>
                <a:rPr lang="en-US" altLang="zh-CN" sz="2000" b="1"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2000" b="1"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br>
              <a:r>
                <a:rPr lang="zh-CN" altLang="en-US" sz="2000" b="1" dirty="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引导乘客</a:t>
              </a:r>
              <a:endParaRPr lang="en-US" sz="2000" b="1"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2" name="Picture 2" descr="C:\Users\dasong\Desktop\Powerpoint Templates\ICONS\52design.com_3d_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2840" y="3429000"/>
              <a:ext cx="535385" cy="535385"/>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13" name="Picture 4" descr="C:\Users\dasong\Desktop\Powerpoint Templates\clipchart\勾.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3244" y="3457054"/>
              <a:ext cx="914400" cy="685800"/>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Rectangle 12"/>
          <p:cNvSpPr/>
          <p:nvPr/>
        </p:nvSpPr>
        <p:spPr>
          <a:xfrm>
            <a:off x="5220445" y="1255715"/>
            <a:ext cx="3672408" cy="3474413"/>
          </a:xfrm>
          <a:prstGeom prst="rect">
            <a:avLst/>
          </a:prstGeom>
          <a:solidFill>
            <a:schemeClr val="accent1"/>
          </a:solidFill>
        </p:spPr>
        <p:txBody>
          <a:bodyPr wrap="square">
            <a:spAutoFit/>
          </a:bodyPr>
          <a:lstStyle/>
          <a:p>
            <a:pPr marL="342900" indent="-342900">
              <a:lnSpc>
                <a:spcPct val="200000"/>
              </a:lnSpc>
              <a:buFont typeface="Wingdings" panose="05000000000000000000" pitchFamily="2" charset="2"/>
              <a:buChar char="u"/>
            </a:pPr>
            <a:r>
              <a:rPr lang="zh-CN" altLang="en-US" sz="1400" b="1" dirty="0">
                <a:solidFill>
                  <a:schemeClr val="bg2"/>
                </a:solidFill>
                <a:latin typeface="微软雅黑" pitchFamily="34" charset="-122"/>
              </a:rPr>
              <a:t>根据事故特点和影响规模</a:t>
            </a:r>
            <a:r>
              <a:rPr lang="zh-CN" altLang="en-US" sz="1400" b="1" dirty="0" smtClean="0">
                <a:solidFill>
                  <a:schemeClr val="bg2"/>
                </a:solidFill>
                <a:latin typeface="微软雅黑" pitchFamily="34" charset="-122"/>
              </a:rPr>
              <a:t>，定量评估受影响乘客人数和出行分布。</a:t>
            </a:r>
            <a:endParaRPr lang="en-US" altLang="zh-CN" sz="1400" b="1" dirty="0" smtClean="0">
              <a:solidFill>
                <a:schemeClr val="bg2"/>
              </a:solidFill>
              <a:latin typeface="微软雅黑" pitchFamily="34" charset="-122"/>
            </a:endParaRPr>
          </a:p>
          <a:p>
            <a:pPr marL="342900" indent="-342900">
              <a:lnSpc>
                <a:spcPct val="200000"/>
              </a:lnSpc>
              <a:buFont typeface="Wingdings" panose="05000000000000000000" pitchFamily="2" charset="2"/>
              <a:buChar char="u"/>
            </a:pPr>
            <a:r>
              <a:rPr lang="zh-CN" altLang="en-US" sz="1400" b="1" dirty="0" smtClean="0">
                <a:solidFill>
                  <a:schemeClr val="bg2"/>
                </a:solidFill>
                <a:latin typeface="微软雅黑" pitchFamily="34" charset="-122"/>
              </a:rPr>
              <a:t>根据</a:t>
            </a:r>
            <a:r>
              <a:rPr lang="zh-CN" altLang="en-US" sz="1400" b="1" dirty="0">
                <a:solidFill>
                  <a:schemeClr val="bg2"/>
                </a:solidFill>
                <a:latin typeface="微软雅黑" pitchFamily="34" charset="-122"/>
              </a:rPr>
              <a:t>乘客</a:t>
            </a:r>
            <a:r>
              <a:rPr lang="zh-CN" altLang="en-US" sz="1400" b="1" dirty="0" smtClean="0">
                <a:solidFill>
                  <a:schemeClr val="bg2"/>
                </a:solidFill>
                <a:latin typeface="微软雅黑" pitchFamily="34" charset="-122"/>
              </a:rPr>
              <a:t>出行分布特征</a:t>
            </a:r>
            <a:r>
              <a:rPr lang="zh-CN" altLang="en-US" sz="1400" b="1" dirty="0">
                <a:solidFill>
                  <a:schemeClr val="bg2"/>
                </a:solidFill>
                <a:latin typeface="微软雅黑" pitchFamily="34" charset="-122"/>
              </a:rPr>
              <a:t>，制定公交接驳</a:t>
            </a:r>
            <a:r>
              <a:rPr lang="zh-CN" altLang="en-US" sz="1400" b="1" dirty="0" smtClean="0">
                <a:solidFill>
                  <a:schemeClr val="bg2"/>
                </a:solidFill>
                <a:latin typeface="微软雅黑" pitchFamily="34" charset="-122"/>
              </a:rPr>
              <a:t>方案（</a:t>
            </a:r>
            <a:r>
              <a:rPr lang="zh-CN" altLang="en-US" sz="1400" b="1" dirty="0">
                <a:solidFill>
                  <a:schemeClr val="bg2"/>
                </a:solidFill>
                <a:latin typeface="微软雅黑" pitchFamily="34" charset="-122"/>
              </a:rPr>
              <a:t>走向、设站、配车数）。</a:t>
            </a:r>
          </a:p>
          <a:p>
            <a:pPr marL="342900" indent="-342900">
              <a:lnSpc>
                <a:spcPct val="200000"/>
              </a:lnSpc>
              <a:buFont typeface="Wingdings" panose="05000000000000000000" pitchFamily="2" charset="2"/>
              <a:buChar char="u"/>
            </a:pPr>
            <a:r>
              <a:rPr lang="zh-CN" altLang="en-US" sz="1400" b="1" dirty="0">
                <a:solidFill>
                  <a:schemeClr val="bg2"/>
                </a:solidFill>
                <a:latin typeface="微软雅黑" pitchFamily="34" charset="-122"/>
              </a:rPr>
              <a:t>对管理方，结合数据驱动的</a:t>
            </a:r>
            <a:r>
              <a:rPr lang="zh-CN" altLang="en-US" sz="1400" b="1" dirty="0" smtClean="0">
                <a:solidFill>
                  <a:schemeClr val="bg2"/>
                </a:solidFill>
                <a:latin typeface="微软雅黑" pitchFamily="34" charset="-122"/>
              </a:rPr>
              <a:t>方案生成</a:t>
            </a:r>
            <a:r>
              <a:rPr lang="zh-CN" altLang="en-US" sz="1400" b="1" dirty="0">
                <a:solidFill>
                  <a:schemeClr val="bg2"/>
                </a:solidFill>
                <a:latin typeface="微软雅黑" pitchFamily="34" charset="-122"/>
              </a:rPr>
              <a:t>的结果，更好地进行现场管理疏导。</a:t>
            </a:r>
          </a:p>
          <a:p>
            <a:pPr marL="342900" indent="-342900">
              <a:lnSpc>
                <a:spcPct val="200000"/>
              </a:lnSpc>
              <a:buFont typeface="Wingdings" panose="05000000000000000000" pitchFamily="2" charset="2"/>
              <a:buChar char="u"/>
            </a:pPr>
            <a:r>
              <a:rPr lang="zh-CN" altLang="en-US" sz="1400" b="1" dirty="0">
                <a:solidFill>
                  <a:schemeClr val="bg2"/>
                </a:solidFill>
                <a:latin typeface="微软雅黑" pitchFamily="34" charset="-122"/>
              </a:rPr>
              <a:t>对乘客，在事故发生后，更直观了解事故</a:t>
            </a:r>
            <a:r>
              <a:rPr lang="zh-CN" altLang="en-US" sz="1400" b="1" dirty="0" smtClean="0">
                <a:solidFill>
                  <a:schemeClr val="bg2"/>
                </a:solidFill>
                <a:latin typeface="微软雅黑" pitchFamily="34" charset="-122"/>
              </a:rPr>
              <a:t>规模，</a:t>
            </a:r>
            <a:r>
              <a:rPr lang="zh-CN" altLang="en-US" sz="1400" b="1" dirty="0">
                <a:solidFill>
                  <a:schemeClr val="bg2"/>
                </a:solidFill>
                <a:latin typeface="微软雅黑" pitchFamily="34" charset="-122"/>
              </a:rPr>
              <a:t>自己所能选择的疏导路线</a:t>
            </a:r>
            <a:r>
              <a:rPr lang="zh-CN" altLang="en-US" sz="1400" b="1" dirty="0" smtClean="0">
                <a:solidFill>
                  <a:schemeClr val="bg2"/>
                </a:solidFill>
                <a:latin typeface="微软雅黑" pitchFamily="34" charset="-122"/>
              </a:rPr>
              <a:t>。</a:t>
            </a:r>
            <a:endParaRPr lang="zh-CN" altLang="en-US" sz="1400" b="1" dirty="0">
              <a:solidFill>
                <a:schemeClr val="bg2"/>
              </a:solidFill>
              <a:latin typeface="微软雅黑" pitchFamily="34" charset="-122"/>
            </a:endParaRPr>
          </a:p>
        </p:txBody>
      </p:sp>
    </p:spTree>
    <p:extLst>
      <p:ext uri="{BB962C8B-B14F-4D97-AF65-F5344CB8AC3E}">
        <p14:creationId xmlns:p14="http://schemas.microsoft.com/office/powerpoint/2010/main" val="251890815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方案创意介绍</a:t>
            </a:r>
            <a:endParaRPr lang="zh-CN" altLang="en-US" b="1" dirty="0">
              <a:solidFill>
                <a:srgbClr val="0070C0"/>
              </a:solidFill>
            </a:endParaRPr>
          </a:p>
        </p:txBody>
      </p:sp>
      <p:sp>
        <p:nvSpPr>
          <p:cNvPr id="2" name="Rectangle 1"/>
          <p:cNvSpPr/>
          <p:nvPr/>
        </p:nvSpPr>
        <p:spPr>
          <a:xfrm>
            <a:off x="-1" y="843558"/>
            <a:ext cx="8316417" cy="360000"/>
          </a:xfrm>
          <a:prstGeom prst="rect">
            <a:avLst/>
          </a:prstGeom>
          <a:solidFill>
            <a:srgbClr val="0070C0"/>
          </a:solidFill>
        </p:spPr>
        <p:txBody>
          <a:bodyPr wrap="square" tIns="36000" bIns="36000" anchor="ctr">
            <a:noAutofit/>
          </a:bodyPr>
          <a:lstStyle/>
          <a:p>
            <a:r>
              <a:rPr lang="zh-CN" altLang="en-US" sz="1600" b="1" dirty="0">
                <a:solidFill>
                  <a:schemeClr val="bg2"/>
                </a:solidFill>
                <a:latin typeface="微软雅黑" pitchFamily="34" charset="-122"/>
              </a:rPr>
              <a:t>地铁出现应急突发事件时，实现高效率的地面公交接驳，通过经验积累持续优化</a:t>
            </a:r>
            <a:r>
              <a:rPr lang="zh-CN" altLang="en-US" sz="1600" b="1" dirty="0" smtClean="0">
                <a:solidFill>
                  <a:schemeClr val="bg2"/>
                </a:solidFill>
                <a:latin typeface="微软雅黑" pitchFamily="34" charset="-122"/>
              </a:rPr>
              <a:t>方案。</a:t>
            </a:r>
            <a:endParaRPr lang="zh-CN" altLang="en-US" sz="1600" b="1" dirty="0">
              <a:solidFill>
                <a:schemeClr val="bg2"/>
              </a:solidFill>
              <a:latin typeface="微软雅黑" pitchFamily="34" charset="-122"/>
            </a:endParaRPr>
          </a:p>
        </p:txBody>
      </p:sp>
      <p:cxnSp>
        <p:nvCxnSpPr>
          <p:cNvPr id="6" name="Straight Connector 5"/>
          <p:cNvCxnSpPr/>
          <p:nvPr/>
        </p:nvCxnSpPr>
        <p:spPr bwMode="auto">
          <a:xfrm flipH="1">
            <a:off x="346591" y="1816868"/>
            <a:ext cx="1446213"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Freeform 6"/>
          <p:cNvSpPr/>
          <p:nvPr/>
        </p:nvSpPr>
        <p:spPr bwMode="auto">
          <a:xfrm flipH="1">
            <a:off x="304800" y="3682850"/>
            <a:ext cx="2654297" cy="416741"/>
          </a:xfrm>
          <a:custGeom>
            <a:avLst/>
            <a:gdLst>
              <a:gd name="connsiteX0" fmla="*/ 0 w 6361430"/>
              <a:gd name="connsiteY0" fmla="*/ 6350 h 703580"/>
              <a:gd name="connsiteX1" fmla="*/ 1173480 w 6361430"/>
              <a:gd name="connsiteY1" fmla="*/ 570230 h 703580"/>
              <a:gd name="connsiteX2" fmla="*/ 3505200 w 6361430"/>
              <a:gd name="connsiteY2" fmla="*/ 623570 h 703580"/>
              <a:gd name="connsiteX3" fmla="*/ 5951220 w 6361430"/>
              <a:gd name="connsiteY3" fmla="*/ 90170 h 703580"/>
              <a:gd name="connsiteX4" fmla="*/ 5966460 w 6361430"/>
              <a:gd name="connsiteY4" fmla="*/ 82550 h 703580"/>
              <a:gd name="connsiteX5" fmla="*/ 5890260 w 6361430"/>
              <a:gd name="connsiteY5" fmla="*/ 394970 h 703580"/>
              <a:gd name="connsiteX0" fmla="*/ 0 w 6361430"/>
              <a:gd name="connsiteY0" fmla="*/ 6350 h 703580"/>
              <a:gd name="connsiteX1" fmla="*/ 1173480 w 6361430"/>
              <a:gd name="connsiteY1" fmla="*/ 570230 h 703580"/>
              <a:gd name="connsiteX2" fmla="*/ 3505200 w 6361430"/>
              <a:gd name="connsiteY2" fmla="*/ 623570 h 703580"/>
              <a:gd name="connsiteX3" fmla="*/ 5951220 w 6361430"/>
              <a:gd name="connsiteY3" fmla="*/ 90170 h 703580"/>
              <a:gd name="connsiteX4" fmla="*/ 5966460 w 6361430"/>
              <a:gd name="connsiteY4" fmla="*/ 82550 h 703580"/>
              <a:gd name="connsiteX0" fmla="*/ 0 w 5951220"/>
              <a:gd name="connsiteY0" fmla="*/ 0 h 697230"/>
              <a:gd name="connsiteX1" fmla="*/ 1173480 w 5951220"/>
              <a:gd name="connsiteY1" fmla="*/ 563880 h 697230"/>
              <a:gd name="connsiteX2" fmla="*/ 3505200 w 5951220"/>
              <a:gd name="connsiteY2" fmla="*/ 617220 h 697230"/>
              <a:gd name="connsiteX3" fmla="*/ 5951220 w 5951220"/>
              <a:gd name="connsiteY3" fmla="*/ 83820 h 697230"/>
              <a:gd name="connsiteX0" fmla="*/ 0 w 3505200"/>
              <a:gd name="connsiteY0" fmla="*/ 0 h 697230"/>
              <a:gd name="connsiteX1" fmla="*/ 1173480 w 3505200"/>
              <a:gd name="connsiteY1" fmla="*/ 563880 h 697230"/>
              <a:gd name="connsiteX2" fmla="*/ 3505200 w 3505200"/>
              <a:gd name="connsiteY2" fmla="*/ 617220 h 697230"/>
              <a:gd name="connsiteX0" fmla="*/ 0 w 3505200"/>
              <a:gd name="connsiteY0" fmla="*/ 0 h 697230"/>
              <a:gd name="connsiteX1" fmla="*/ 944880 w 3505200"/>
              <a:gd name="connsiteY1" fmla="*/ 518160 h 697230"/>
              <a:gd name="connsiteX2" fmla="*/ 3505200 w 3505200"/>
              <a:gd name="connsiteY2" fmla="*/ 617220 h 697230"/>
              <a:gd name="connsiteX0" fmla="*/ 0 w 3505200"/>
              <a:gd name="connsiteY0" fmla="*/ 0 h 697230"/>
              <a:gd name="connsiteX1" fmla="*/ 944880 w 3505200"/>
              <a:gd name="connsiteY1" fmla="*/ 518160 h 697230"/>
              <a:gd name="connsiteX2" fmla="*/ 3505200 w 3505200"/>
              <a:gd name="connsiteY2" fmla="*/ 617220 h 697230"/>
              <a:gd name="connsiteX0" fmla="*/ 0 w 2649220"/>
              <a:gd name="connsiteY0" fmla="*/ 0 h 621030"/>
              <a:gd name="connsiteX1" fmla="*/ 944880 w 2649220"/>
              <a:gd name="connsiteY1" fmla="*/ 518160 h 621030"/>
              <a:gd name="connsiteX2" fmla="*/ 2649220 w 2649220"/>
              <a:gd name="connsiteY2" fmla="*/ 502920 h 621030"/>
              <a:gd name="connsiteX0" fmla="*/ 0 w 2896870"/>
              <a:gd name="connsiteY0" fmla="*/ 0 h 621030"/>
              <a:gd name="connsiteX1" fmla="*/ 944880 w 2896870"/>
              <a:gd name="connsiteY1" fmla="*/ 518160 h 621030"/>
              <a:gd name="connsiteX2" fmla="*/ 2649220 w 2896870"/>
              <a:gd name="connsiteY2" fmla="*/ 502920 h 621030"/>
              <a:gd name="connsiteX0" fmla="*/ 0 w 2896870"/>
              <a:gd name="connsiteY0" fmla="*/ 0 h 529590"/>
              <a:gd name="connsiteX1" fmla="*/ 944880 w 2896870"/>
              <a:gd name="connsiteY1" fmla="*/ 518160 h 529590"/>
              <a:gd name="connsiteX2" fmla="*/ 2649220 w 2896870"/>
              <a:gd name="connsiteY2" fmla="*/ 502920 h 529590"/>
              <a:gd name="connsiteX0" fmla="*/ 0 w 2896870"/>
              <a:gd name="connsiteY0" fmla="*/ 0 h 529590"/>
              <a:gd name="connsiteX1" fmla="*/ 944880 w 2896870"/>
              <a:gd name="connsiteY1" fmla="*/ 518160 h 529590"/>
              <a:gd name="connsiteX2" fmla="*/ 2649220 w 2896870"/>
              <a:gd name="connsiteY2" fmla="*/ 502920 h 529590"/>
              <a:gd name="connsiteX0" fmla="*/ 0 w 2896870"/>
              <a:gd name="connsiteY0" fmla="*/ 0 h 529590"/>
              <a:gd name="connsiteX1" fmla="*/ 944880 w 2896870"/>
              <a:gd name="connsiteY1" fmla="*/ 518160 h 529590"/>
              <a:gd name="connsiteX2" fmla="*/ 2649220 w 2896870"/>
              <a:gd name="connsiteY2" fmla="*/ 510540 h 529590"/>
              <a:gd name="connsiteX0" fmla="*/ 0 w 944880"/>
              <a:gd name="connsiteY0" fmla="*/ 0 h 518160"/>
              <a:gd name="connsiteX1" fmla="*/ 944880 w 944880"/>
              <a:gd name="connsiteY1" fmla="*/ 518160 h 518160"/>
              <a:gd name="connsiteX0" fmla="*/ 0 w 1100931"/>
              <a:gd name="connsiteY0" fmla="*/ 0 h 602615"/>
              <a:gd name="connsiteX1" fmla="*/ 944880 w 1100931"/>
              <a:gd name="connsiteY1" fmla="*/ 518160 h 602615"/>
              <a:gd name="connsiteX2" fmla="*/ 936308 w 1100931"/>
              <a:gd name="connsiteY2" fmla="*/ 506730 h 602615"/>
              <a:gd name="connsiteX0" fmla="*/ 0 w 2471619"/>
              <a:gd name="connsiteY0" fmla="*/ 0 h 602615"/>
              <a:gd name="connsiteX1" fmla="*/ 944880 w 2471619"/>
              <a:gd name="connsiteY1" fmla="*/ 518160 h 602615"/>
              <a:gd name="connsiteX2" fmla="*/ 2469833 w 2471619"/>
              <a:gd name="connsiteY2" fmla="*/ 521017 h 602615"/>
              <a:gd name="connsiteX0" fmla="*/ 0 w 2469833"/>
              <a:gd name="connsiteY0" fmla="*/ 0 h 521017"/>
              <a:gd name="connsiteX1" fmla="*/ 944880 w 2469833"/>
              <a:gd name="connsiteY1" fmla="*/ 518160 h 521017"/>
              <a:gd name="connsiteX2" fmla="*/ 2469833 w 2469833"/>
              <a:gd name="connsiteY2" fmla="*/ 521017 h 521017"/>
            </a:gdLst>
            <a:ahLst/>
            <a:cxnLst>
              <a:cxn ang="0">
                <a:pos x="connsiteX0" y="connsiteY0"/>
              </a:cxn>
              <a:cxn ang="0">
                <a:pos x="connsiteX1" y="connsiteY1"/>
              </a:cxn>
              <a:cxn ang="0">
                <a:pos x="connsiteX2" y="connsiteY2"/>
              </a:cxn>
            </a:cxnLst>
            <a:rect l="l" t="t" r="r" b="b"/>
            <a:pathLst>
              <a:path w="2469833" h="521017">
                <a:moveTo>
                  <a:pt x="0" y="0"/>
                </a:moveTo>
                <a:cubicBezTo>
                  <a:pt x="294640" y="230505"/>
                  <a:pt x="337820" y="514350"/>
                  <a:pt x="944880" y="518160"/>
                </a:cubicBezTo>
                <a:lnTo>
                  <a:pt x="2469833" y="521017"/>
                </a:lnTo>
              </a:path>
            </a:pathLst>
          </a:custGeom>
          <a:ln w="57150">
            <a:solidFill>
              <a:schemeClr val="accent1"/>
            </a:solidFill>
          </a:ln>
        </p:spPr>
        <p:style>
          <a:lnRef idx="1">
            <a:schemeClr val="accent1"/>
          </a:lnRef>
          <a:fillRef idx="0">
            <a:schemeClr val="accent1"/>
          </a:fillRef>
          <a:effectRef idx="0">
            <a:schemeClr val="accent1"/>
          </a:effectRef>
          <a:fontRef idx="minor">
            <a:schemeClr val="tx1"/>
          </a:fontRef>
        </p:style>
        <p:txBody>
          <a:bodyPr lIns="91396" tIns="45697" rIns="91396" bIns="45697" anchor="ctr"/>
          <a:lstStyle>
            <a:defPPr>
              <a:defRPr lang="en-US"/>
            </a:defPPr>
            <a:lvl1pPr algn="l" rtl="0" fontAlgn="base">
              <a:spcBef>
                <a:spcPct val="0"/>
              </a:spcBef>
              <a:spcAft>
                <a:spcPct val="0"/>
              </a:spcAft>
              <a:defRPr sz="200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mn-lt"/>
                <a:ea typeface="+mn-ea"/>
                <a:cs typeface="+mn-cs"/>
              </a:defRPr>
            </a:lvl2pPr>
            <a:lvl3pPr marL="914400" algn="l" rtl="0" fontAlgn="base">
              <a:spcBef>
                <a:spcPct val="0"/>
              </a:spcBef>
              <a:spcAft>
                <a:spcPct val="0"/>
              </a:spcAft>
              <a:defRPr sz="2000" kern="1200">
                <a:solidFill>
                  <a:schemeClr val="tx1"/>
                </a:solidFill>
                <a:latin typeface="+mn-lt"/>
                <a:ea typeface="+mn-ea"/>
                <a:cs typeface="+mn-cs"/>
              </a:defRPr>
            </a:lvl3pPr>
            <a:lvl4pPr marL="1371600" algn="l" rtl="0" fontAlgn="base">
              <a:spcBef>
                <a:spcPct val="0"/>
              </a:spcBef>
              <a:spcAft>
                <a:spcPct val="0"/>
              </a:spcAft>
              <a:defRPr sz="2000" kern="1200">
                <a:solidFill>
                  <a:schemeClr val="tx1"/>
                </a:solidFill>
                <a:latin typeface="+mn-lt"/>
                <a:ea typeface="+mn-ea"/>
                <a:cs typeface="+mn-cs"/>
              </a:defRPr>
            </a:lvl4pPr>
            <a:lvl5pPr marL="1828800" algn="l" rtl="0" fontAlgn="base">
              <a:spcBef>
                <a:spcPct val="0"/>
              </a:spcBef>
              <a:spcAft>
                <a:spcPct val="0"/>
              </a:spcAft>
              <a:defRPr sz="2000" kern="1200">
                <a:solidFill>
                  <a:schemeClr val="tx1"/>
                </a:solidFill>
                <a:latin typeface="+mn-lt"/>
                <a:ea typeface="+mn-ea"/>
                <a:cs typeface="+mn-cs"/>
              </a:defRPr>
            </a:lvl5pPr>
            <a:lvl6pPr marL="2286000" algn="l" defTabSz="914400" rtl="0" eaLnBrk="1" latinLnBrk="0" hangingPunct="1">
              <a:defRPr sz="2000" kern="1200">
                <a:solidFill>
                  <a:schemeClr val="tx1"/>
                </a:solidFill>
                <a:latin typeface="+mn-lt"/>
                <a:ea typeface="+mn-ea"/>
                <a:cs typeface="+mn-cs"/>
              </a:defRPr>
            </a:lvl6pPr>
            <a:lvl7pPr marL="2743200" algn="l" defTabSz="914400" rtl="0" eaLnBrk="1" latinLnBrk="0" hangingPunct="1">
              <a:defRPr sz="2000" kern="1200">
                <a:solidFill>
                  <a:schemeClr val="tx1"/>
                </a:solidFill>
                <a:latin typeface="+mn-lt"/>
                <a:ea typeface="+mn-ea"/>
                <a:cs typeface="+mn-cs"/>
              </a:defRPr>
            </a:lvl7pPr>
            <a:lvl8pPr marL="3200400" algn="l" defTabSz="914400" rtl="0" eaLnBrk="1" latinLnBrk="0" hangingPunct="1">
              <a:defRPr sz="2000" kern="1200">
                <a:solidFill>
                  <a:schemeClr val="tx1"/>
                </a:solidFill>
                <a:latin typeface="+mn-lt"/>
                <a:ea typeface="+mn-ea"/>
                <a:cs typeface="+mn-cs"/>
              </a:defRPr>
            </a:lvl8pPr>
            <a:lvl9pPr marL="3657600" algn="l" defTabSz="914400" rtl="0" eaLnBrk="1" latinLnBrk="0" hangingPunct="1">
              <a:defRPr sz="2000" kern="1200">
                <a:solidFill>
                  <a:schemeClr val="tx1"/>
                </a:solidFill>
                <a:latin typeface="+mn-lt"/>
                <a:ea typeface="+mn-ea"/>
                <a:cs typeface="+mn-cs"/>
              </a:defRPr>
            </a:lvl9pPr>
          </a:lstStyle>
          <a:p>
            <a:pPr algn="ctr">
              <a:spcBef>
                <a:spcPct val="20000"/>
              </a:spcBef>
              <a:defRPr/>
            </a:pPr>
            <a:endParaRPr lang="en-US" sz="1200" b="1" dirty="0">
              <a:solidFill>
                <a:srgbClr val="002776"/>
              </a:solidFill>
              <a:latin typeface="Arial" panose="020B0604020202020204" pitchFamily="34" charset="0"/>
              <a:ea typeface="微软雅黑" panose="020B0503020204020204" pitchFamily="34" charset="-122"/>
            </a:endParaRPr>
          </a:p>
        </p:txBody>
      </p:sp>
      <p:sp>
        <p:nvSpPr>
          <p:cNvPr id="8" name="Freeform 7"/>
          <p:cNvSpPr/>
          <p:nvPr/>
        </p:nvSpPr>
        <p:spPr bwMode="auto">
          <a:xfrm>
            <a:off x="5436096" y="4171600"/>
            <a:ext cx="3168353" cy="288032"/>
          </a:xfrm>
          <a:custGeom>
            <a:avLst/>
            <a:gdLst>
              <a:gd name="connsiteX0" fmla="*/ 0 w 6361430"/>
              <a:gd name="connsiteY0" fmla="*/ 6350 h 703580"/>
              <a:gd name="connsiteX1" fmla="*/ 1173480 w 6361430"/>
              <a:gd name="connsiteY1" fmla="*/ 570230 h 703580"/>
              <a:gd name="connsiteX2" fmla="*/ 3505200 w 6361430"/>
              <a:gd name="connsiteY2" fmla="*/ 623570 h 703580"/>
              <a:gd name="connsiteX3" fmla="*/ 5951220 w 6361430"/>
              <a:gd name="connsiteY3" fmla="*/ 90170 h 703580"/>
              <a:gd name="connsiteX4" fmla="*/ 5966460 w 6361430"/>
              <a:gd name="connsiteY4" fmla="*/ 82550 h 703580"/>
              <a:gd name="connsiteX5" fmla="*/ 5890260 w 6361430"/>
              <a:gd name="connsiteY5" fmla="*/ 394970 h 703580"/>
              <a:gd name="connsiteX0" fmla="*/ 0 w 6361430"/>
              <a:gd name="connsiteY0" fmla="*/ 6350 h 703580"/>
              <a:gd name="connsiteX1" fmla="*/ 1173480 w 6361430"/>
              <a:gd name="connsiteY1" fmla="*/ 570230 h 703580"/>
              <a:gd name="connsiteX2" fmla="*/ 3505200 w 6361430"/>
              <a:gd name="connsiteY2" fmla="*/ 623570 h 703580"/>
              <a:gd name="connsiteX3" fmla="*/ 5951220 w 6361430"/>
              <a:gd name="connsiteY3" fmla="*/ 90170 h 703580"/>
              <a:gd name="connsiteX4" fmla="*/ 5966460 w 6361430"/>
              <a:gd name="connsiteY4" fmla="*/ 82550 h 703580"/>
              <a:gd name="connsiteX0" fmla="*/ 0 w 5951220"/>
              <a:gd name="connsiteY0" fmla="*/ 0 h 697230"/>
              <a:gd name="connsiteX1" fmla="*/ 1173480 w 5951220"/>
              <a:gd name="connsiteY1" fmla="*/ 563880 h 697230"/>
              <a:gd name="connsiteX2" fmla="*/ 3505200 w 5951220"/>
              <a:gd name="connsiteY2" fmla="*/ 617220 h 697230"/>
              <a:gd name="connsiteX3" fmla="*/ 5951220 w 5951220"/>
              <a:gd name="connsiteY3" fmla="*/ 83820 h 697230"/>
              <a:gd name="connsiteX0" fmla="*/ 0 w 3505200"/>
              <a:gd name="connsiteY0" fmla="*/ 0 h 697230"/>
              <a:gd name="connsiteX1" fmla="*/ 1173480 w 3505200"/>
              <a:gd name="connsiteY1" fmla="*/ 563880 h 697230"/>
              <a:gd name="connsiteX2" fmla="*/ 3505200 w 3505200"/>
              <a:gd name="connsiteY2" fmla="*/ 617220 h 697230"/>
              <a:gd name="connsiteX0" fmla="*/ 0 w 3505200"/>
              <a:gd name="connsiteY0" fmla="*/ 0 h 697230"/>
              <a:gd name="connsiteX1" fmla="*/ 944880 w 3505200"/>
              <a:gd name="connsiteY1" fmla="*/ 518160 h 697230"/>
              <a:gd name="connsiteX2" fmla="*/ 3505200 w 3505200"/>
              <a:gd name="connsiteY2" fmla="*/ 617220 h 697230"/>
              <a:gd name="connsiteX0" fmla="*/ 0 w 3505200"/>
              <a:gd name="connsiteY0" fmla="*/ 0 h 697230"/>
              <a:gd name="connsiteX1" fmla="*/ 944880 w 3505200"/>
              <a:gd name="connsiteY1" fmla="*/ 518160 h 697230"/>
              <a:gd name="connsiteX2" fmla="*/ 3505200 w 3505200"/>
              <a:gd name="connsiteY2" fmla="*/ 617220 h 697230"/>
              <a:gd name="connsiteX0" fmla="*/ 0 w 2649220"/>
              <a:gd name="connsiteY0" fmla="*/ 0 h 621030"/>
              <a:gd name="connsiteX1" fmla="*/ 944880 w 2649220"/>
              <a:gd name="connsiteY1" fmla="*/ 518160 h 621030"/>
              <a:gd name="connsiteX2" fmla="*/ 2649220 w 2649220"/>
              <a:gd name="connsiteY2" fmla="*/ 502920 h 621030"/>
              <a:gd name="connsiteX0" fmla="*/ 0 w 2896870"/>
              <a:gd name="connsiteY0" fmla="*/ 0 h 621030"/>
              <a:gd name="connsiteX1" fmla="*/ 944880 w 2896870"/>
              <a:gd name="connsiteY1" fmla="*/ 518160 h 621030"/>
              <a:gd name="connsiteX2" fmla="*/ 2649220 w 2896870"/>
              <a:gd name="connsiteY2" fmla="*/ 502920 h 621030"/>
              <a:gd name="connsiteX0" fmla="*/ 0 w 2896870"/>
              <a:gd name="connsiteY0" fmla="*/ 0 h 529590"/>
              <a:gd name="connsiteX1" fmla="*/ 944880 w 2896870"/>
              <a:gd name="connsiteY1" fmla="*/ 518160 h 529590"/>
              <a:gd name="connsiteX2" fmla="*/ 2649220 w 2896870"/>
              <a:gd name="connsiteY2" fmla="*/ 502920 h 529590"/>
              <a:gd name="connsiteX0" fmla="*/ 0 w 2896870"/>
              <a:gd name="connsiteY0" fmla="*/ 0 h 529590"/>
              <a:gd name="connsiteX1" fmla="*/ 944880 w 2896870"/>
              <a:gd name="connsiteY1" fmla="*/ 518160 h 529590"/>
              <a:gd name="connsiteX2" fmla="*/ 2649220 w 2896870"/>
              <a:gd name="connsiteY2" fmla="*/ 502920 h 529590"/>
              <a:gd name="connsiteX0" fmla="*/ 0 w 2896870"/>
              <a:gd name="connsiteY0" fmla="*/ 0 h 529590"/>
              <a:gd name="connsiteX1" fmla="*/ 944880 w 2896870"/>
              <a:gd name="connsiteY1" fmla="*/ 518160 h 529590"/>
              <a:gd name="connsiteX2" fmla="*/ 2649220 w 2896870"/>
              <a:gd name="connsiteY2" fmla="*/ 510540 h 529590"/>
              <a:gd name="connsiteX0" fmla="*/ 0 w 944880"/>
              <a:gd name="connsiteY0" fmla="*/ 0 h 518160"/>
              <a:gd name="connsiteX1" fmla="*/ 944880 w 944880"/>
              <a:gd name="connsiteY1" fmla="*/ 518160 h 518160"/>
              <a:gd name="connsiteX0" fmla="*/ 0 w 1100931"/>
              <a:gd name="connsiteY0" fmla="*/ 0 h 602615"/>
              <a:gd name="connsiteX1" fmla="*/ 944880 w 1100931"/>
              <a:gd name="connsiteY1" fmla="*/ 518160 h 602615"/>
              <a:gd name="connsiteX2" fmla="*/ 936308 w 1100931"/>
              <a:gd name="connsiteY2" fmla="*/ 506730 h 602615"/>
              <a:gd name="connsiteX0" fmla="*/ 0 w 2471619"/>
              <a:gd name="connsiteY0" fmla="*/ 0 h 602615"/>
              <a:gd name="connsiteX1" fmla="*/ 944880 w 2471619"/>
              <a:gd name="connsiteY1" fmla="*/ 518160 h 602615"/>
              <a:gd name="connsiteX2" fmla="*/ 2469833 w 2471619"/>
              <a:gd name="connsiteY2" fmla="*/ 521017 h 602615"/>
              <a:gd name="connsiteX0" fmla="*/ 0 w 2469833"/>
              <a:gd name="connsiteY0" fmla="*/ 0 h 521017"/>
              <a:gd name="connsiteX1" fmla="*/ 944880 w 2469833"/>
              <a:gd name="connsiteY1" fmla="*/ 518160 h 521017"/>
              <a:gd name="connsiteX2" fmla="*/ 2469833 w 2469833"/>
              <a:gd name="connsiteY2" fmla="*/ 521017 h 521017"/>
              <a:gd name="connsiteX0" fmla="*/ 0 w 2469833"/>
              <a:gd name="connsiteY0" fmla="*/ 79057 h 600074"/>
              <a:gd name="connsiteX1" fmla="*/ 944880 w 2469833"/>
              <a:gd name="connsiteY1" fmla="*/ 597217 h 600074"/>
              <a:gd name="connsiteX2" fmla="*/ 2469833 w 2469833"/>
              <a:gd name="connsiteY2" fmla="*/ 600074 h 600074"/>
              <a:gd name="connsiteX0" fmla="*/ 38418 w 2132013"/>
              <a:gd name="connsiteY0" fmla="*/ 79057 h 223837"/>
              <a:gd name="connsiteX1" fmla="*/ 607060 w 2132013"/>
              <a:gd name="connsiteY1" fmla="*/ 220980 h 223837"/>
              <a:gd name="connsiteX2" fmla="*/ 2132013 w 2132013"/>
              <a:gd name="connsiteY2" fmla="*/ 223837 h 223837"/>
              <a:gd name="connsiteX0" fmla="*/ 38418 w 2132013"/>
              <a:gd name="connsiteY0" fmla="*/ 0 h 144780"/>
              <a:gd name="connsiteX1" fmla="*/ 607060 w 2132013"/>
              <a:gd name="connsiteY1" fmla="*/ 141923 h 144780"/>
              <a:gd name="connsiteX2" fmla="*/ 2132013 w 2132013"/>
              <a:gd name="connsiteY2" fmla="*/ 144780 h 144780"/>
              <a:gd name="connsiteX0" fmla="*/ 0 w 2167414"/>
              <a:gd name="connsiteY0" fmla="*/ 0 h 170973"/>
              <a:gd name="connsiteX1" fmla="*/ 642461 w 2167414"/>
              <a:gd name="connsiteY1" fmla="*/ 168116 h 170973"/>
              <a:gd name="connsiteX2" fmla="*/ 2167414 w 2167414"/>
              <a:gd name="connsiteY2" fmla="*/ 170973 h 170973"/>
              <a:gd name="connsiteX0" fmla="*/ 0 w 2167414"/>
              <a:gd name="connsiteY0" fmla="*/ 26670 h 197643"/>
              <a:gd name="connsiteX1" fmla="*/ 642461 w 2167414"/>
              <a:gd name="connsiteY1" fmla="*/ 194786 h 197643"/>
              <a:gd name="connsiteX2" fmla="*/ 2167414 w 2167414"/>
              <a:gd name="connsiteY2" fmla="*/ 197643 h 197643"/>
              <a:gd name="connsiteX0" fmla="*/ 0 w 2167414"/>
              <a:gd name="connsiteY0" fmla="*/ 3123 h 135958"/>
              <a:gd name="connsiteX1" fmla="*/ 642461 w 2167414"/>
              <a:gd name="connsiteY1" fmla="*/ 133101 h 135958"/>
              <a:gd name="connsiteX2" fmla="*/ 2167414 w 2167414"/>
              <a:gd name="connsiteY2" fmla="*/ 135958 h 135958"/>
            </a:gdLst>
            <a:ahLst/>
            <a:cxnLst>
              <a:cxn ang="0">
                <a:pos x="connsiteX0" y="connsiteY0"/>
              </a:cxn>
              <a:cxn ang="0">
                <a:pos x="connsiteX1" y="connsiteY1"/>
              </a:cxn>
              <a:cxn ang="0">
                <a:pos x="connsiteX2" y="connsiteY2"/>
              </a:cxn>
            </a:cxnLst>
            <a:rect l="l" t="t" r="r" b="b"/>
            <a:pathLst>
              <a:path w="2167414" h="135958">
                <a:moveTo>
                  <a:pt x="0" y="3123"/>
                </a:moveTo>
                <a:cubicBezTo>
                  <a:pt x="237490" y="-23547"/>
                  <a:pt x="35401" y="129291"/>
                  <a:pt x="642461" y="133101"/>
                </a:cubicBezTo>
                <a:lnTo>
                  <a:pt x="2167414" y="135958"/>
                </a:lnTo>
              </a:path>
            </a:pathLst>
          </a:cu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lIns="91396" tIns="45697" rIns="91396" bIns="45697" anchor="ctr"/>
          <a:lstStyle>
            <a:defPPr>
              <a:defRPr lang="en-US"/>
            </a:defPPr>
            <a:lvl1pPr algn="l" rtl="0" fontAlgn="base">
              <a:spcBef>
                <a:spcPct val="0"/>
              </a:spcBef>
              <a:spcAft>
                <a:spcPct val="0"/>
              </a:spcAft>
              <a:defRPr sz="200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mn-lt"/>
                <a:ea typeface="+mn-ea"/>
                <a:cs typeface="+mn-cs"/>
              </a:defRPr>
            </a:lvl2pPr>
            <a:lvl3pPr marL="914400" algn="l" rtl="0" fontAlgn="base">
              <a:spcBef>
                <a:spcPct val="0"/>
              </a:spcBef>
              <a:spcAft>
                <a:spcPct val="0"/>
              </a:spcAft>
              <a:defRPr sz="2000" kern="1200">
                <a:solidFill>
                  <a:schemeClr val="tx1"/>
                </a:solidFill>
                <a:latin typeface="+mn-lt"/>
                <a:ea typeface="+mn-ea"/>
                <a:cs typeface="+mn-cs"/>
              </a:defRPr>
            </a:lvl3pPr>
            <a:lvl4pPr marL="1371600" algn="l" rtl="0" fontAlgn="base">
              <a:spcBef>
                <a:spcPct val="0"/>
              </a:spcBef>
              <a:spcAft>
                <a:spcPct val="0"/>
              </a:spcAft>
              <a:defRPr sz="2000" kern="1200">
                <a:solidFill>
                  <a:schemeClr val="tx1"/>
                </a:solidFill>
                <a:latin typeface="+mn-lt"/>
                <a:ea typeface="+mn-ea"/>
                <a:cs typeface="+mn-cs"/>
              </a:defRPr>
            </a:lvl4pPr>
            <a:lvl5pPr marL="1828800" algn="l" rtl="0" fontAlgn="base">
              <a:spcBef>
                <a:spcPct val="0"/>
              </a:spcBef>
              <a:spcAft>
                <a:spcPct val="0"/>
              </a:spcAft>
              <a:defRPr sz="2000" kern="1200">
                <a:solidFill>
                  <a:schemeClr val="tx1"/>
                </a:solidFill>
                <a:latin typeface="+mn-lt"/>
                <a:ea typeface="+mn-ea"/>
                <a:cs typeface="+mn-cs"/>
              </a:defRPr>
            </a:lvl5pPr>
            <a:lvl6pPr marL="2286000" algn="l" defTabSz="914400" rtl="0" eaLnBrk="1" latinLnBrk="0" hangingPunct="1">
              <a:defRPr sz="2000" kern="1200">
                <a:solidFill>
                  <a:schemeClr val="tx1"/>
                </a:solidFill>
                <a:latin typeface="+mn-lt"/>
                <a:ea typeface="+mn-ea"/>
                <a:cs typeface="+mn-cs"/>
              </a:defRPr>
            </a:lvl6pPr>
            <a:lvl7pPr marL="2743200" algn="l" defTabSz="914400" rtl="0" eaLnBrk="1" latinLnBrk="0" hangingPunct="1">
              <a:defRPr sz="2000" kern="1200">
                <a:solidFill>
                  <a:schemeClr val="tx1"/>
                </a:solidFill>
                <a:latin typeface="+mn-lt"/>
                <a:ea typeface="+mn-ea"/>
                <a:cs typeface="+mn-cs"/>
              </a:defRPr>
            </a:lvl7pPr>
            <a:lvl8pPr marL="3200400" algn="l" defTabSz="914400" rtl="0" eaLnBrk="1" latinLnBrk="0" hangingPunct="1">
              <a:defRPr sz="2000" kern="1200">
                <a:solidFill>
                  <a:schemeClr val="tx1"/>
                </a:solidFill>
                <a:latin typeface="+mn-lt"/>
                <a:ea typeface="+mn-ea"/>
                <a:cs typeface="+mn-cs"/>
              </a:defRPr>
            </a:lvl8pPr>
            <a:lvl9pPr marL="3657600" algn="l" defTabSz="914400" rtl="0" eaLnBrk="1" latinLnBrk="0" hangingPunct="1">
              <a:defRPr sz="2000" kern="1200">
                <a:solidFill>
                  <a:schemeClr val="tx1"/>
                </a:solidFill>
                <a:latin typeface="+mn-lt"/>
                <a:ea typeface="+mn-ea"/>
                <a:cs typeface="+mn-cs"/>
              </a:defRPr>
            </a:lvl9pPr>
          </a:lstStyle>
          <a:p>
            <a:pPr algn="ctr">
              <a:spcBef>
                <a:spcPct val="20000"/>
              </a:spcBef>
              <a:defRPr/>
            </a:pPr>
            <a:endParaRPr lang="en-US" sz="1200" b="1" dirty="0">
              <a:solidFill>
                <a:srgbClr val="002776"/>
              </a:solidFill>
              <a:latin typeface="Arial" panose="020B0604020202020204" pitchFamily="34" charset="0"/>
              <a:ea typeface="微软雅黑" panose="020B0503020204020204" pitchFamily="34" charset="-122"/>
            </a:endParaRPr>
          </a:p>
        </p:txBody>
      </p:sp>
      <p:sp>
        <p:nvSpPr>
          <p:cNvPr id="9" name="Freeform 8"/>
          <p:cNvSpPr/>
          <p:nvPr/>
        </p:nvSpPr>
        <p:spPr bwMode="auto">
          <a:xfrm>
            <a:off x="5508104" y="1867344"/>
            <a:ext cx="3168352" cy="520922"/>
          </a:xfrm>
          <a:custGeom>
            <a:avLst/>
            <a:gdLst>
              <a:gd name="connsiteX0" fmla="*/ 0 w 6361430"/>
              <a:gd name="connsiteY0" fmla="*/ 6350 h 703580"/>
              <a:gd name="connsiteX1" fmla="*/ 1173480 w 6361430"/>
              <a:gd name="connsiteY1" fmla="*/ 570230 h 703580"/>
              <a:gd name="connsiteX2" fmla="*/ 3505200 w 6361430"/>
              <a:gd name="connsiteY2" fmla="*/ 623570 h 703580"/>
              <a:gd name="connsiteX3" fmla="*/ 5951220 w 6361430"/>
              <a:gd name="connsiteY3" fmla="*/ 90170 h 703580"/>
              <a:gd name="connsiteX4" fmla="*/ 5966460 w 6361430"/>
              <a:gd name="connsiteY4" fmla="*/ 82550 h 703580"/>
              <a:gd name="connsiteX5" fmla="*/ 5890260 w 6361430"/>
              <a:gd name="connsiteY5" fmla="*/ 394970 h 703580"/>
              <a:gd name="connsiteX0" fmla="*/ 0 w 6361430"/>
              <a:gd name="connsiteY0" fmla="*/ 6350 h 703580"/>
              <a:gd name="connsiteX1" fmla="*/ 1173480 w 6361430"/>
              <a:gd name="connsiteY1" fmla="*/ 570230 h 703580"/>
              <a:gd name="connsiteX2" fmla="*/ 3505200 w 6361430"/>
              <a:gd name="connsiteY2" fmla="*/ 623570 h 703580"/>
              <a:gd name="connsiteX3" fmla="*/ 5951220 w 6361430"/>
              <a:gd name="connsiteY3" fmla="*/ 90170 h 703580"/>
              <a:gd name="connsiteX4" fmla="*/ 5966460 w 6361430"/>
              <a:gd name="connsiteY4" fmla="*/ 82550 h 703580"/>
              <a:gd name="connsiteX0" fmla="*/ 0 w 5951220"/>
              <a:gd name="connsiteY0" fmla="*/ 0 h 697230"/>
              <a:gd name="connsiteX1" fmla="*/ 1173480 w 5951220"/>
              <a:gd name="connsiteY1" fmla="*/ 563880 h 697230"/>
              <a:gd name="connsiteX2" fmla="*/ 3505200 w 5951220"/>
              <a:gd name="connsiteY2" fmla="*/ 617220 h 697230"/>
              <a:gd name="connsiteX3" fmla="*/ 5951220 w 5951220"/>
              <a:gd name="connsiteY3" fmla="*/ 83820 h 697230"/>
              <a:gd name="connsiteX0" fmla="*/ 0 w 3505200"/>
              <a:gd name="connsiteY0" fmla="*/ 0 h 697230"/>
              <a:gd name="connsiteX1" fmla="*/ 1173480 w 3505200"/>
              <a:gd name="connsiteY1" fmla="*/ 563880 h 697230"/>
              <a:gd name="connsiteX2" fmla="*/ 3505200 w 3505200"/>
              <a:gd name="connsiteY2" fmla="*/ 617220 h 697230"/>
              <a:gd name="connsiteX0" fmla="*/ 0 w 3505200"/>
              <a:gd name="connsiteY0" fmla="*/ 0 h 697230"/>
              <a:gd name="connsiteX1" fmla="*/ 944880 w 3505200"/>
              <a:gd name="connsiteY1" fmla="*/ 518160 h 697230"/>
              <a:gd name="connsiteX2" fmla="*/ 3505200 w 3505200"/>
              <a:gd name="connsiteY2" fmla="*/ 617220 h 697230"/>
              <a:gd name="connsiteX0" fmla="*/ 0 w 3505200"/>
              <a:gd name="connsiteY0" fmla="*/ 0 h 697230"/>
              <a:gd name="connsiteX1" fmla="*/ 944880 w 3505200"/>
              <a:gd name="connsiteY1" fmla="*/ 518160 h 697230"/>
              <a:gd name="connsiteX2" fmla="*/ 3505200 w 3505200"/>
              <a:gd name="connsiteY2" fmla="*/ 617220 h 697230"/>
              <a:gd name="connsiteX0" fmla="*/ 0 w 2649220"/>
              <a:gd name="connsiteY0" fmla="*/ 0 h 621030"/>
              <a:gd name="connsiteX1" fmla="*/ 944880 w 2649220"/>
              <a:gd name="connsiteY1" fmla="*/ 518160 h 621030"/>
              <a:gd name="connsiteX2" fmla="*/ 2649220 w 2649220"/>
              <a:gd name="connsiteY2" fmla="*/ 502920 h 621030"/>
              <a:gd name="connsiteX0" fmla="*/ 0 w 2896870"/>
              <a:gd name="connsiteY0" fmla="*/ 0 h 621030"/>
              <a:gd name="connsiteX1" fmla="*/ 944880 w 2896870"/>
              <a:gd name="connsiteY1" fmla="*/ 518160 h 621030"/>
              <a:gd name="connsiteX2" fmla="*/ 2649220 w 2896870"/>
              <a:gd name="connsiteY2" fmla="*/ 502920 h 621030"/>
              <a:gd name="connsiteX0" fmla="*/ 0 w 2896870"/>
              <a:gd name="connsiteY0" fmla="*/ 0 h 529590"/>
              <a:gd name="connsiteX1" fmla="*/ 944880 w 2896870"/>
              <a:gd name="connsiteY1" fmla="*/ 518160 h 529590"/>
              <a:gd name="connsiteX2" fmla="*/ 2649220 w 2896870"/>
              <a:gd name="connsiteY2" fmla="*/ 502920 h 529590"/>
              <a:gd name="connsiteX0" fmla="*/ 0 w 2896870"/>
              <a:gd name="connsiteY0" fmla="*/ 0 h 529590"/>
              <a:gd name="connsiteX1" fmla="*/ 944880 w 2896870"/>
              <a:gd name="connsiteY1" fmla="*/ 518160 h 529590"/>
              <a:gd name="connsiteX2" fmla="*/ 2649220 w 2896870"/>
              <a:gd name="connsiteY2" fmla="*/ 502920 h 529590"/>
              <a:gd name="connsiteX0" fmla="*/ 0 w 2896870"/>
              <a:gd name="connsiteY0" fmla="*/ 0 h 529590"/>
              <a:gd name="connsiteX1" fmla="*/ 944880 w 2896870"/>
              <a:gd name="connsiteY1" fmla="*/ 518160 h 529590"/>
              <a:gd name="connsiteX2" fmla="*/ 2649220 w 2896870"/>
              <a:gd name="connsiteY2" fmla="*/ 510540 h 529590"/>
              <a:gd name="connsiteX0" fmla="*/ 0 w 944880"/>
              <a:gd name="connsiteY0" fmla="*/ 0 h 518160"/>
              <a:gd name="connsiteX1" fmla="*/ 944880 w 944880"/>
              <a:gd name="connsiteY1" fmla="*/ 518160 h 518160"/>
              <a:gd name="connsiteX0" fmla="*/ 0 w 1100931"/>
              <a:gd name="connsiteY0" fmla="*/ 0 h 602615"/>
              <a:gd name="connsiteX1" fmla="*/ 944880 w 1100931"/>
              <a:gd name="connsiteY1" fmla="*/ 518160 h 602615"/>
              <a:gd name="connsiteX2" fmla="*/ 936308 w 1100931"/>
              <a:gd name="connsiteY2" fmla="*/ 506730 h 602615"/>
              <a:gd name="connsiteX0" fmla="*/ 0 w 2471619"/>
              <a:gd name="connsiteY0" fmla="*/ 0 h 602615"/>
              <a:gd name="connsiteX1" fmla="*/ 944880 w 2471619"/>
              <a:gd name="connsiteY1" fmla="*/ 518160 h 602615"/>
              <a:gd name="connsiteX2" fmla="*/ 2469833 w 2471619"/>
              <a:gd name="connsiteY2" fmla="*/ 521017 h 602615"/>
              <a:gd name="connsiteX0" fmla="*/ 0 w 2469833"/>
              <a:gd name="connsiteY0" fmla="*/ 0 h 521017"/>
              <a:gd name="connsiteX1" fmla="*/ 944880 w 2469833"/>
              <a:gd name="connsiteY1" fmla="*/ 518160 h 521017"/>
              <a:gd name="connsiteX2" fmla="*/ 2469833 w 2469833"/>
              <a:gd name="connsiteY2" fmla="*/ 521017 h 521017"/>
            </a:gdLst>
            <a:ahLst/>
            <a:cxnLst>
              <a:cxn ang="0">
                <a:pos x="connsiteX0" y="connsiteY0"/>
              </a:cxn>
              <a:cxn ang="0">
                <a:pos x="connsiteX1" y="connsiteY1"/>
              </a:cxn>
              <a:cxn ang="0">
                <a:pos x="connsiteX2" y="connsiteY2"/>
              </a:cxn>
            </a:cxnLst>
            <a:rect l="l" t="t" r="r" b="b"/>
            <a:pathLst>
              <a:path w="2469833" h="521017">
                <a:moveTo>
                  <a:pt x="0" y="0"/>
                </a:moveTo>
                <a:cubicBezTo>
                  <a:pt x="294640" y="230505"/>
                  <a:pt x="337820" y="514350"/>
                  <a:pt x="944880" y="518160"/>
                </a:cubicBezTo>
                <a:lnTo>
                  <a:pt x="2469833" y="521017"/>
                </a:lnTo>
              </a:path>
            </a:pathLst>
          </a:custGeom>
          <a:ln w="57150">
            <a:solidFill>
              <a:schemeClr val="tx2"/>
            </a:solidFill>
          </a:ln>
        </p:spPr>
        <p:style>
          <a:lnRef idx="1">
            <a:schemeClr val="accent1"/>
          </a:lnRef>
          <a:fillRef idx="0">
            <a:schemeClr val="accent1"/>
          </a:fillRef>
          <a:effectRef idx="0">
            <a:schemeClr val="accent1"/>
          </a:effectRef>
          <a:fontRef idx="minor">
            <a:schemeClr val="tx1"/>
          </a:fontRef>
        </p:style>
        <p:txBody>
          <a:bodyPr lIns="91396" tIns="45697" rIns="91396" bIns="45697" anchor="ctr"/>
          <a:lstStyle>
            <a:defPPr>
              <a:defRPr lang="en-US"/>
            </a:defPPr>
            <a:lvl1pPr algn="l" rtl="0" fontAlgn="base">
              <a:spcBef>
                <a:spcPct val="0"/>
              </a:spcBef>
              <a:spcAft>
                <a:spcPct val="0"/>
              </a:spcAft>
              <a:defRPr sz="200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mn-lt"/>
                <a:ea typeface="+mn-ea"/>
                <a:cs typeface="+mn-cs"/>
              </a:defRPr>
            </a:lvl2pPr>
            <a:lvl3pPr marL="914400" algn="l" rtl="0" fontAlgn="base">
              <a:spcBef>
                <a:spcPct val="0"/>
              </a:spcBef>
              <a:spcAft>
                <a:spcPct val="0"/>
              </a:spcAft>
              <a:defRPr sz="2000" kern="1200">
                <a:solidFill>
                  <a:schemeClr val="tx1"/>
                </a:solidFill>
                <a:latin typeface="+mn-lt"/>
                <a:ea typeface="+mn-ea"/>
                <a:cs typeface="+mn-cs"/>
              </a:defRPr>
            </a:lvl3pPr>
            <a:lvl4pPr marL="1371600" algn="l" rtl="0" fontAlgn="base">
              <a:spcBef>
                <a:spcPct val="0"/>
              </a:spcBef>
              <a:spcAft>
                <a:spcPct val="0"/>
              </a:spcAft>
              <a:defRPr sz="2000" kern="1200">
                <a:solidFill>
                  <a:schemeClr val="tx1"/>
                </a:solidFill>
                <a:latin typeface="+mn-lt"/>
                <a:ea typeface="+mn-ea"/>
                <a:cs typeface="+mn-cs"/>
              </a:defRPr>
            </a:lvl4pPr>
            <a:lvl5pPr marL="1828800" algn="l" rtl="0" fontAlgn="base">
              <a:spcBef>
                <a:spcPct val="0"/>
              </a:spcBef>
              <a:spcAft>
                <a:spcPct val="0"/>
              </a:spcAft>
              <a:defRPr sz="2000" kern="1200">
                <a:solidFill>
                  <a:schemeClr val="tx1"/>
                </a:solidFill>
                <a:latin typeface="+mn-lt"/>
                <a:ea typeface="+mn-ea"/>
                <a:cs typeface="+mn-cs"/>
              </a:defRPr>
            </a:lvl5pPr>
            <a:lvl6pPr marL="2286000" algn="l" defTabSz="914400" rtl="0" eaLnBrk="1" latinLnBrk="0" hangingPunct="1">
              <a:defRPr sz="2000" kern="1200">
                <a:solidFill>
                  <a:schemeClr val="tx1"/>
                </a:solidFill>
                <a:latin typeface="+mn-lt"/>
                <a:ea typeface="+mn-ea"/>
                <a:cs typeface="+mn-cs"/>
              </a:defRPr>
            </a:lvl6pPr>
            <a:lvl7pPr marL="2743200" algn="l" defTabSz="914400" rtl="0" eaLnBrk="1" latinLnBrk="0" hangingPunct="1">
              <a:defRPr sz="2000" kern="1200">
                <a:solidFill>
                  <a:schemeClr val="tx1"/>
                </a:solidFill>
                <a:latin typeface="+mn-lt"/>
                <a:ea typeface="+mn-ea"/>
                <a:cs typeface="+mn-cs"/>
              </a:defRPr>
            </a:lvl7pPr>
            <a:lvl8pPr marL="3200400" algn="l" defTabSz="914400" rtl="0" eaLnBrk="1" latinLnBrk="0" hangingPunct="1">
              <a:defRPr sz="2000" kern="1200">
                <a:solidFill>
                  <a:schemeClr val="tx1"/>
                </a:solidFill>
                <a:latin typeface="+mn-lt"/>
                <a:ea typeface="+mn-ea"/>
                <a:cs typeface="+mn-cs"/>
              </a:defRPr>
            </a:lvl8pPr>
            <a:lvl9pPr marL="3657600" algn="l" defTabSz="914400" rtl="0" eaLnBrk="1" latinLnBrk="0" hangingPunct="1">
              <a:defRPr sz="2000" kern="1200">
                <a:solidFill>
                  <a:schemeClr val="tx1"/>
                </a:solidFill>
                <a:latin typeface="+mn-lt"/>
                <a:ea typeface="+mn-ea"/>
                <a:cs typeface="+mn-cs"/>
              </a:defRPr>
            </a:lvl9pPr>
          </a:lstStyle>
          <a:p>
            <a:pPr algn="ctr">
              <a:spcBef>
                <a:spcPct val="20000"/>
              </a:spcBef>
              <a:defRPr/>
            </a:pPr>
            <a:endParaRPr lang="en-US" sz="1200" b="1" dirty="0">
              <a:solidFill>
                <a:srgbClr val="002776"/>
              </a:solidFill>
              <a:latin typeface="Arial" panose="020B0604020202020204" pitchFamily="34" charset="0"/>
              <a:ea typeface="微软雅黑" panose="020B0503020204020204" pitchFamily="34" charset="-122"/>
            </a:endParaRPr>
          </a:p>
        </p:txBody>
      </p:sp>
      <p:sp>
        <p:nvSpPr>
          <p:cNvPr id="10" name="TextBox 16"/>
          <p:cNvSpPr txBox="1">
            <a:spLocks noChangeArrowheads="1"/>
          </p:cNvSpPr>
          <p:nvPr/>
        </p:nvSpPr>
        <p:spPr bwMode="auto">
          <a:xfrm>
            <a:off x="6183555" y="1967722"/>
            <a:ext cx="2492901" cy="400063"/>
          </a:xfrm>
          <a:prstGeom prst="rect">
            <a:avLst/>
          </a:prstGeom>
          <a:noFill/>
          <a:ln w="9525">
            <a:noFill/>
            <a:miter lim="800000"/>
            <a:headEnd/>
            <a:tailEnd/>
          </a:ln>
        </p:spPr>
        <p:txBody>
          <a:bodyPr wrap="none" lIns="91396" tIns="45697" rIns="91396" bIns="45697">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a:lstStyle>
          <a:p>
            <a:pPr algn="ctr">
              <a:spcBef>
                <a:spcPct val="20000"/>
              </a:spcBef>
            </a:pPr>
            <a:r>
              <a:rPr lang="zh-CN" altLang="en-US" b="1" dirty="0" smtClean="0">
                <a:solidFill>
                  <a:srgbClr val="002776"/>
                </a:solidFill>
                <a:latin typeface="Arial" panose="020B0604020202020204" pitchFamily="34" charset="0"/>
                <a:ea typeface="微软雅黑" panose="020B0503020204020204" pitchFamily="34" charset="-122"/>
              </a:rPr>
              <a:t>数据分析与方案形成</a:t>
            </a:r>
            <a:endParaRPr lang="en-US" b="1" dirty="0">
              <a:solidFill>
                <a:srgbClr val="002776"/>
              </a:solidFill>
              <a:latin typeface="Arial" panose="020B0604020202020204" pitchFamily="34" charset="0"/>
              <a:ea typeface="微软雅黑" panose="020B0503020204020204" pitchFamily="34" charset="-122"/>
            </a:endParaRPr>
          </a:p>
        </p:txBody>
      </p:sp>
      <p:sp>
        <p:nvSpPr>
          <p:cNvPr id="11" name="TextBox 17"/>
          <p:cNvSpPr txBox="1">
            <a:spLocks noChangeArrowheads="1"/>
          </p:cNvSpPr>
          <p:nvPr/>
        </p:nvSpPr>
        <p:spPr bwMode="auto">
          <a:xfrm>
            <a:off x="6894399" y="2466713"/>
            <a:ext cx="1440160" cy="1163349"/>
          </a:xfrm>
          <a:prstGeom prst="rect">
            <a:avLst/>
          </a:prstGeom>
          <a:noFill/>
          <a:ln w="9525">
            <a:noFill/>
            <a:miter lim="800000"/>
            <a:headEnd/>
            <a:tailEnd/>
          </a:ln>
        </p:spPr>
        <p:txBody>
          <a:bodyPr wrap="square" lIns="91396" tIns="45697" rIns="91396" bIns="45697">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a:lstStyle>
          <a:p>
            <a:pPr algn="ctr">
              <a:spcBef>
                <a:spcPct val="20000"/>
              </a:spcBef>
            </a:pPr>
            <a:r>
              <a:rPr lang="zh-CN" altLang="en-US" sz="1200" dirty="0" smtClean="0">
                <a:solidFill>
                  <a:srgbClr val="002776"/>
                </a:solidFill>
                <a:latin typeface="Arial" panose="020B0604020202020204" pitchFamily="34" charset="0"/>
                <a:ea typeface="微软雅黑" panose="020B0503020204020204" pitchFamily="34" charset="-122"/>
              </a:rPr>
              <a:t>历史影响分析</a:t>
            </a:r>
            <a:endParaRPr lang="en-US" altLang="zh-CN" sz="1200" dirty="0" smtClean="0">
              <a:solidFill>
                <a:srgbClr val="002776"/>
              </a:solidFill>
              <a:latin typeface="Arial" panose="020B0604020202020204" pitchFamily="34" charset="0"/>
              <a:ea typeface="微软雅黑" panose="020B0503020204020204" pitchFamily="34" charset="-122"/>
            </a:endParaRPr>
          </a:p>
          <a:p>
            <a:pPr algn="ctr">
              <a:spcBef>
                <a:spcPct val="20000"/>
              </a:spcBef>
            </a:pPr>
            <a:r>
              <a:rPr lang="en-US" sz="1200" dirty="0" smtClean="0">
                <a:solidFill>
                  <a:srgbClr val="002776"/>
                </a:solidFill>
                <a:latin typeface="Arial" panose="020B0604020202020204" pitchFamily="34" charset="0"/>
                <a:ea typeface="微软雅黑" panose="020B0503020204020204" pitchFamily="34" charset="-122"/>
              </a:rPr>
              <a:t>+</a:t>
            </a:r>
          </a:p>
          <a:p>
            <a:pPr algn="ctr">
              <a:spcBef>
                <a:spcPct val="20000"/>
              </a:spcBef>
            </a:pPr>
            <a:r>
              <a:rPr lang="zh-CN" altLang="en-US" sz="1200" dirty="0" smtClean="0">
                <a:solidFill>
                  <a:srgbClr val="002776"/>
                </a:solidFill>
                <a:latin typeface="Arial" panose="020B0604020202020204" pitchFamily="34" charset="0"/>
                <a:ea typeface="微软雅黑" panose="020B0503020204020204" pitchFamily="34" charset="-122"/>
              </a:rPr>
              <a:t>实时动态分析</a:t>
            </a:r>
            <a:endParaRPr lang="en-US" altLang="zh-CN" sz="1200" dirty="0" smtClean="0">
              <a:solidFill>
                <a:srgbClr val="002776"/>
              </a:solidFill>
              <a:latin typeface="Arial" panose="020B0604020202020204" pitchFamily="34" charset="0"/>
              <a:ea typeface="微软雅黑" panose="020B0503020204020204" pitchFamily="34" charset="-122"/>
            </a:endParaRPr>
          </a:p>
          <a:p>
            <a:pPr algn="ctr">
              <a:spcBef>
                <a:spcPct val="20000"/>
              </a:spcBef>
            </a:pPr>
            <a:r>
              <a:rPr lang="en-US" altLang="zh-CN" sz="1200" dirty="0" smtClean="0">
                <a:solidFill>
                  <a:srgbClr val="002776"/>
                </a:solidFill>
                <a:latin typeface="Arial" panose="020B0604020202020204" pitchFamily="34" charset="0"/>
                <a:ea typeface="微软雅黑" panose="020B0503020204020204" pitchFamily="34" charset="-122"/>
              </a:rPr>
              <a:t>=</a:t>
            </a:r>
          </a:p>
          <a:p>
            <a:pPr algn="ctr">
              <a:spcBef>
                <a:spcPct val="20000"/>
              </a:spcBef>
            </a:pPr>
            <a:r>
              <a:rPr lang="zh-CN" altLang="en-US" sz="1200" dirty="0" smtClean="0">
                <a:solidFill>
                  <a:srgbClr val="002776"/>
                </a:solidFill>
                <a:latin typeface="Arial" panose="020B0604020202020204" pitchFamily="34" charset="0"/>
                <a:ea typeface="微软雅黑" panose="020B0503020204020204" pitchFamily="34" charset="-122"/>
              </a:rPr>
              <a:t>形成公交疏散方案</a:t>
            </a:r>
            <a:endParaRPr lang="en-US" sz="1200" dirty="0">
              <a:solidFill>
                <a:srgbClr val="002776"/>
              </a:solidFill>
              <a:latin typeface="Arial" panose="020B0604020202020204" pitchFamily="34" charset="0"/>
              <a:ea typeface="微软雅黑" panose="020B0503020204020204" pitchFamily="34" charset="-122"/>
            </a:endParaRPr>
          </a:p>
        </p:txBody>
      </p:sp>
      <p:sp>
        <p:nvSpPr>
          <p:cNvPr id="12" name="TextBox 18"/>
          <p:cNvSpPr txBox="1">
            <a:spLocks noChangeArrowheads="1"/>
          </p:cNvSpPr>
          <p:nvPr/>
        </p:nvSpPr>
        <p:spPr bwMode="auto">
          <a:xfrm>
            <a:off x="6624509" y="4023433"/>
            <a:ext cx="1979940" cy="400063"/>
          </a:xfrm>
          <a:prstGeom prst="rect">
            <a:avLst/>
          </a:prstGeom>
          <a:noFill/>
          <a:ln w="9525">
            <a:noFill/>
            <a:miter lim="800000"/>
            <a:headEnd/>
            <a:tailEnd/>
          </a:ln>
        </p:spPr>
        <p:txBody>
          <a:bodyPr wrap="none" lIns="91396" tIns="45697" rIns="91396" bIns="45697">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a:lstStyle>
          <a:p>
            <a:pPr>
              <a:spcBef>
                <a:spcPct val="20000"/>
              </a:spcBef>
            </a:pPr>
            <a:r>
              <a:rPr lang="zh-CN" altLang="en-US" b="1" dirty="0" smtClean="0">
                <a:solidFill>
                  <a:srgbClr val="002776"/>
                </a:solidFill>
                <a:latin typeface="Arial" panose="020B0604020202020204" pitchFamily="34" charset="0"/>
                <a:ea typeface="微软雅黑" panose="020B0503020204020204" pitchFamily="34" charset="-122"/>
              </a:rPr>
              <a:t>方案启动与监控</a:t>
            </a:r>
            <a:endParaRPr lang="en-US" b="1" dirty="0">
              <a:solidFill>
                <a:srgbClr val="002776"/>
              </a:solidFill>
              <a:latin typeface="Arial" panose="020B0604020202020204" pitchFamily="34" charset="0"/>
              <a:ea typeface="微软雅黑" panose="020B0503020204020204" pitchFamily="34" charset="-122"/>
            </a:endParaRPr>
          </a:p>
        </p:txBody>
      </p:sp>
      <p:sp>
        <p:nvSpPr>
          <p:cNvPr id="13" name="TextBox 19"/>
          <p:cNvSpPr txBox="1">
            <a:spLocks noChangeArrowheads="1"/>
          </p:cNvSpPr>
          <p:nvPr/>
        </p:nvSpPr>
        <p:spPr bwMode="auto">
          <a:xfrm>
            <a:off x="6624509" y="4540442"/>
            <a:ext cx="1979939" cy="461618"/>
          </a:xfrm>
          <a:prstGeom prst="rect">
            <a:avLst/>
          </a:prstGeom>
          <a:noFill/>
          <a:ln w="9525">
            <a:noFill/>
            <a:miter lim="800000"/>
            <a:headEnd/>
            <a:tailEnd/>
          </a:ln>
        </p:spPr>
        <p:txBody>
          <a:bodyPr wrap="square" lIns="91396" tIns="45697" rIns="91396" bIns="45697">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a:lstStyle>
          <a:p>
            <a:pPr>
              <a:spcBef>
                <a:spcPct val="20000"/>
              </a:spcBef>
            </a:pPr>
            <a:r>
              <a:rPr lang="zh-CN" altLang="en-US" sz="1200" dirty="0" smtClean="0">
                <a:solidFill>
                  <a:srgbClr val="002776"/>
                </a:solidFill>
                <a:latin typeface="Arial" panose="020B0604020202020204" pitchFamily="34" charset="0"/>
                <a:ea typeface="微软雅黑" panose="020B0503020204020204" pitchFamily="34" charset="-122"/>
              </a:rPr>
              <a:t>调度方案启动后，对方案实现情况进行实时监控。</a:t>
            </a:r>
            <a:endParaRPr lang="en-US" sz="1200" dirty="0">
              <a:solidFill>
                <a:srgbClr val="002776"/>
              </a:solidFill>
              <a:latin typeface="Arial" panose="020B0604020202020204" pitchFamily="34" charset="0"/>
              <a:ea typeface="微软雅黑" panose="020B0503020204020204" pitchFamily="34" charset="-122"/>
            </a:endParaRPr>
          </a:p>
        </p:txBody>
      </p:sp>
      <p:sp>
        <p:nvSpPr>
          <p:cNvPr id="14" name="TextBox 20"/>
          <p:cNvSpPr txBox="1">
            <a:spLocks noChangeArrowheads="1"/>
          </p:cNvSpPr>
          <p:nvPr/>
        </p:nvSpPr>
        <p:spPr bwMode="auto">
          <a:xfrm>
            <a:off x="344036" y="3690273"/>
            <a:ext cx="1723460" cy="400063"/>
          </a:xfrm>
          <a:prstGeom prst="rect">
            <a:avLst/>
          </a:prstGeom>
          <a:noFill/>
          <a:ln w="9525">
            <a:noFill/>
            <a:miter lim="800000"/>
            <a:headEnd/>
            <a:tailEnd/>
          </a:ln>
        </p:spPr>
        <p:txBody>
          <a:bodyPr wrap="none" lIns="91396" tIns="45697" rIns="91396" bIns="45697">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a:lstStyle>
          <a:p>
            <a:pPr algn="ctr">
              <a:spcBef>
                <a:spcPct val="20000"/>
              </a:spcBef>
            </a:pPr>
            <a:r>
              <a:rPr lang="zh-CN" altLang="en-US" b="1" dirty="0" smtClean="0">
                <a:solidFill>
                  <a:srgbClr val="002776"/>
                </a:solidFill>
                <a:latin typeface="Arial" panose="020B0604020202020204" pitchFamily="34" charset="0"/>
                <a:ea typeface="微软雅黑" panose="020B0503020204020204" pitchFamily="34" charset="-122"/>
              </a:rPr>
              <a:t>事故处理评价</a:t>
            </a:r>
            <a:endParaRPr lang="en-US" b="1" dirty="0">
              <a:solidFill>
                <a:srgbClr val="002776"/>
              </a:solidFill>
              <a:latin typeface="Arial" panose="020B0604020202020204" pitchFamily="34" charset="0"/>
              <a:ea typeface="微软雅黑" panose="020B0503020204020204" pitchFamily="34" charset="-122"/>
            </a:endParaRPr>
          </a:p>
        </p:txBody>
      </p:sp>
      <p:sp>
        <p:nvSpPr>
          <p:cNvPr id="15" name="TextBox 21"/>
          <p:cNvSpPr txBox="1">
            <a:spLocks noChangeArrowheads="1"/>
          </p:cNvSpPr>
          <p:nvPr/>
        </p:nvSpPr>
        <p:spPr bwMode="auto">
          <a:xfrm>
            <a:off x="251520" y="4142030"/>
            <a:ext cx="1990035" cy="867883"/>
          </a:xfrm>
          <a:prstGeom prst="rect">
            <a:avLst/>
          </a:prstGeom>
          <a:noFill/>
          <a:ln w="9525">
            <a:noFill/>
            <a:miter lim="800000"/>
            <a:headEnd/>
            <a:tailEnd/>
          </a:ln>
        </p:spPr>
        <p:txBody>
          <a:bodyPr wrap="square" lIns="91396" tIns="45697" rIns="91396" bIns="45697">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a:lstStyle>
          <a:p>
            <a:pPr marL="171450" indent="-171450">
              <a:spcBef>
                <a:spcPct val="20000"/>
              </a:spcBef>
              <a:buFont typeface="Arial" panose="020B0604020202020204" pitchFamily="34" charset="0"/>
              <a:buChar char="•"/>
            </a:pPr>
            <a:r>
              <a:rPr lang="zh-CN" altLang="en-US" sz="1200" dirty="0" smtClean="0">
                <a:solidFill>
                  <a:srgbClr val="002776"/>
                </a:solidFill>
                <a:latin typeface="Arial" panose="020B0604020202020204" pitchFamily="34" charset="0"/>
                <a:ea typeface="微软雅黑" panose="020B0503020204020204" pitchFamily="34" charset="-122"/>
              </a:rPr>
              <a:t>分析突发事件下公交接驳疏散人群的效果。</a:t>
            </a:r>
            <a:endParaRPr lang="en-US" altLang="zh-CN" sz="1200" dirty="0" smtClean="0">
              <a:solidFill>
                <a:srgbClr val="002776"/>
              </a:solidFill>
              <a:latin typeface="Arial" panose="020B0604020202020204" pitchFamily="34" charset="0"/>
              <a:ea typeface="微软雅黑" panose="020B0503020204020204" pitchFamily="34" charset="-122"/>
            </a:endParaRPr>
          </a:p>
          <a:p>
            <a:pPr marL="171450" indent="-171450">
              <a:spcBef>
                <a:spcPct val="20000"/>
              </a:spcBef>
              <a:buFont typeface="Arial" panose="020B0604020202020204" pitchFamily="34" charset="0"/>
              <a:buChar char="•"/>
            </a:pPr>
            <a:r>
              <a:rPr lang="zh-CN" altLang="en-US" sz="1200" dirty="0" smtClean="0">
                <a:solidFill>
                  <a:srgbClr val="002776"/>
                </a:solidFill>
                <a:latin typeface="Arial" panose="020B0604020202020204" pitchFamily="34" charset="0"/>
                <a:ea typeface="微软雅黑" panose="020B0503020204020204" pitchFamily="34" charset="-122"/>
              </a:rPr>
              <a:t>通过经验积累，持续优化方案。</a:t>
            </a:r>
            <a:endParaRPr lang="en-US" altLang="zh-CN" sz="1200" dirty="0" smtClean="0">
              <a:solidFill>
                <a:srgbClr val="002776"/>
              </a:solidFill>
              <a:latin typeface="Arial" panose="020B0604020202020204" pitchFamily="34" charset="0"/>
              <a:ea typeface="微软雅黑" panose="020B0503020204020204" pitchFamily="34" charset="-122"/>
            </a:endParaRPr>
          </a:p>
        </p:txBody>
      </p:sp>
      <p:sp>
        <p:nvSpPr>
          <p:cNvPr id="16" name="TextBox 22"/>
          <p:cNvSpPr txBox="1">
            <a:spLocks noChangeArrowheads="1"/>
          </p:cNvSpPr>
          <p:nvPr/>
        </p:nvSpPr>
        <p:spPr bwMode="auto">
          <a:xfrm>
            <a:off x="265157" y="1435296"/>
            <a:ext cx="1210499" cy="400063"/>
          </a:xfrm>
          <a:prstGeom prst="rect">
            <a:avLst/>
          </a:prstGeom>
          <a:noFill/>
          <a:ln w="9525">
            <a:noFill/>
            <a:miter lim="800000"/>
            <a:headEnd/>
            <a:tailEnd/>
          </a:ln>
        </p:spPr>
        <p:txBody>
          <a:bodyPr wrap="none" lIns="91396" tIns="45697" rIns="91396" bIns="45697">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a:lstStyle>
          <a:p>
            <a:pPr algn="ctr">
              <a:spcBef>
                <a:spcPct val="20000"/>
              </a:spcBef>
            </a:pPr>
            <a:r>
              <a:rPr lang="zh-CN" altLang="en-US" b="1" dirty="0" smtClean="0">
                <a:solidFill>
                  <a:srgbClr val="002776"/>
                </a:solidFill>
                <a:latin typeface="Arial" panose="020B0604020202020204" pitchFamily="34" charset="0"/>
                <a:ea typeface="微软雅黑" panose="020B0503020204020204" pitchFamily="34" charset="-122"/>
              </a:rPr>
              <a:t>事件触发</a:t>
            </a:r>
            <a:endParaRPr lang="en-US" b="1" dirty="0">
              <a:solidFill>
                <a:srgbClr val="002776"/>
              </a:solidFill>
              <a:latin typeface="Arial" panose="020B0604020202020204" pitchFamily="34" charset="0"/>
              <a:ea typeface="微软雅黑" panose="020B0503020204020204" pitchFamily="34" charset="-122"/>
            </a:endParaRPr>
          </a:p>
        </p:txBody>
      </p:sp>
      <p:sp>
        <p:nvSpPr>
          <p:cNvPr id="17" name="TextBox 23"/>
          <p:cNvSpPr txBox="1">
            <a:spLocks noChangeArrowheads="1"/>
          </p:cNvSpPr>
          <p:nvPr/>
        </p:nvSpPr>
        <p:spPr bwMode="auto">
          <a:xfrm>
            <a:off x="294428" y="1936945"/>
            <a:ext cx="1416300" cy="498552"/>
          </a:xfrm>
          <a:prstGeom prst="rect">
            <a:avLst/>
          </a:prstGeom>
          <a:noFill/>
          <a:ln w="9525">
            <a:noFill/>
            <a:miter lim="800000"/>
            <a:headEnd/>
            <a:tailEnd/>
          </a:ln>
        </p:spPr>
        <p:txBody>
          <a:bodyPr wrap="square" lIns="91396" tIns="45697" rIns="91396" bIns="45697">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a:lstStyle>
          <a:p>
            <a:pPr>
              <a:spcBef>
                <a:spcPct val="20000"/>
              </a:spcBef>
            </a:pPr>
            <a:r>
              <a:rPr lang="zh-CN" altLang="en-US" sz="1200" dirty="0" smtClean="0">
                <a:solidFill>
                  <a:srgbClr val="002776"/>
                </a:solidFill>
                <a:latin typeface="Arial" panose="020B0604020202020204" pitchFamily="34" charset="0"/>
                <a:ea typeface="微软雅黑" panose="020B0503020204020204" pitchFamily="34" charset="-122"/>
              </a:rPr>
              <a:t>地铁“有难”</a:t>
            </a:r>
            <a:endParaRPr lang="en-US" altLang="zh-CN" sz="1200" dirty="0" smtClean="0">
              <a:solidFill>
                <a:srgbClr val="002776"/>
              </a:solidFill>
              <a:latin typeface="Arial" panose="020B0604020202020204" pitchFamily="34" charset="0"/>
              <a:ea typeface="微软雅黑" panose="020B0503020204020204" pitchFamily="34" charset="-122"/>
            </a:endParaRPr>
          </a:p>
          <a:p>
            <a:pPr>
              <a:spcBef>
                <a:spcPct val="20000"/>
              </a:spcBef>
            </a:pPr>
            <a:r>
              <a:rPr lang="zh-CN" altLang="en-US" sz="1200" dirty="0" smtClean="0">
                <a:solidFill>
                  <a:srgbClr val="002776"/>
                </a:solidFill>
                <a:latin typeface="Arial" panose="020B0604020202020204" pitchFamily="34" charset="0"/>
                <a:ea typeface="微软雅黑" panose="020B0503020204020204" pitchFamily="34" charset="-122"/>
              </a:rPr>
              <a:t>地面公交“支援”</a:t>
            </a:r>
            <a:endParaRPr lang="en-US" sz="1200" dirty="0">
              <a:solidFill>
                <a:srgbClr val="002776"/>
              </a:solidFill>
              <a:latin typeface="Arial" panose="020B0604020202020204" pitchFamily="34" charset="0"/>
              <a:ea typeface="微软雅黑" panose="020B0503020204020204" pitchFamily="34" charset="-122"/>
            </a:endParaRPr>
          </a:p>
        </p:txBody>
      </p:sp>
      <p:grpSp>
        <p:nvGrpSpPr>
          <p:cNvPr id="18" name="Group 17"/>
          <p:cNvGrpSpPr/>
          <p:nvPr/>
        </p:nvGrpSpPr>
        <p:grpSpPr>
          <a:xfrm>
            <a:off x="1829391" y="1283591"/>
            <a:ext cx="4326785" cy="3880447"/>
            <a:chOff x="1532341" y="1974092"/>
            <a:chExt cx="5376885" cy="4822221"/>
          </a:xfrm>
        </p:grpSpPr>
        <p:sp>
          <p:nvSpPr>
            <p:cNvPr id="19" name="Freeform 18"/>
            <p:cNvSpPr/>
            <p:nvPr/>
          </p:nvSpPr>
          <p:spPr>
            <a:xfrm>
              <a:off x="2858613" y="2557561"/>
              <a:ext cx="1317377" cy="1960660"/>
            </a:xfrm>
            <a:custGeom>
              <a:avLst/>
              <a:gdLst>
                <a:gd name="connsiteX0" fmla="*/ 0 w 1783080"/>
                <a:gd name="connsiteY0" fmla="*/ 800100 h 1470660"/>
                <a:gd name="connsiteX1" fmla="*/ 708660 w 1783080"/>
                <a:gd name="connsiteY1" fmla="*/ 0 h 1470660"/>
                <a:gd name="connsiteX2" fmla="*/ 1379220 w 1783080"/>
                <a:gd name="connsiteY2" fmla="*/ 182880 h 1470660"/>
                <a:gd name="connsiteX3" fmla="*/ 1783080 w 1783080"/>
                <a:gd name="connsiteY3" fmla="*/ 777240 h 1470660"/>
                <a:gd name="connsiteX4" fmla="*/ 1082040 w 1783080"/>
                <a:gd name="connsiteY4" fmla="*/ 1470660 h 1470660"/>
                <a:gd name="connsiteX5" fmla="*/ 0 w 1783080"/>
                <a:gd name="connsiteY5" fmla="*/ 800100 h 1470660"/>
                <a:gd name="connsiteX0" fmla="*/ 0 w 1783080"/>
                <a:gd name="connsiteY0" fmla="*/ 800100 h 1470660"/>
                <a:gd name="connsiteX1" fmla="*/ 708660 w 1783080"/>
                <a:gd name="connsiteY1" fmla="*/ 0 h 1470660"/>
                <a:gd name="connsiteX2" fmla="*/ 1379220 w 1783080"/>
                <a:gd name="connsiteY2" fmla="*/ 182880 h 1470660"/>
                <a:gd name="connsiteX3" fmla="*/ 1783080 w 1783080"/>
                <a:gd name="connsiteY3" fmla="*/ 777240 h 1470660"/>
                <a:gd name="connsiteX4" fmla="*/ 1082040 w 1783080"/>
                <a:gd name="connsiteY4" fmla="*/ 1470660 h 1470660"/>
                <a:gd name="connsiteX5" fmla="*/ 0 w 1783080"/>
                <a:gd name="connsiteY5" fmla="*/ 800100 h 1470660"/>
                <a:gd name="connsiteX0" fmla="*/ 0 w 1783080"/>
                <a:gd name="connsiteY0" fmla="*/ 800100 h 1470660"/>
                <a:gd name="connsiteX1" fmla="*/ 708660 w 1783080"/>
                <a:gd name="connsiteY1" fmla="*/ 0 h 1470660"/>
                <a:gd name="connsiteX2" fmla="*/ 1379220 w 1783080"/>
                <a:gd name="connsiteY2" fmla="*/ 182880 h 1470660"/>
                <a:gd name="connsiteX3" fmla="*/ 1783080 w 1783080"/>
                <a:gd name="connsiteY3" fmla="*/ 777240 h 1470660"/>
                <a:gd name="connsiteX4" fmla="*/ 1082040 w 1783080"/>
                <a:gd name="connsiteY4" fmla="*/ 1470660 h 1470660"/>
                <a:gd name="connsiteX5" fmla="*/ 0 w 1783080"/>
                <a:gd name="connsiteY5" fmla="*/ 800100 h 147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3080" h="1470660">
                  <a:moveTo>
                    <a:pt x="0" y="800100"/>
                  </a:moveTo>
                  <a:cubicBezTo>
                    <a:pt x="160020" y="510540"/>
                    <a:pt x="388620" y="213360"/>
                    <a:pt x="708660" y="0"/>
                  </a:cubicBezTo>
                  <a:lnTo>
                    <a:pt x="1379220" y="182880"/>
                  </a:lnTo>
                  <a:lnTo>
                    <a:pt x="1783080" y="777240"/>
                  </a:lnTo>
                  <a:lnTo>
                    <a:pt x="1082040" y="1470660"/>
                  </a:lnTo>
                  <a:lnTo>
                    <a:pt x="0" y="80010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微软雅黑" panose="020B0503020204020204" pitchFamily="34" charset="-122"/>
                <a:ea typeface="微软雅黑" panose="020B0503020204020204" pitchFamily="34" charset="-122"/>
              </a:endParaRPr>
            </a:p>
          </p:txBody>
        </p:sp>
        <p:sp>
          <p:nvSpPr>
            <p:cNvPr id="20" name="Freeform 13"/>
            <p:cNvSpPr>
              <a:spLocks/>
            </p:cNvSpPr>
            <p:nvPr/>
          </p:nvSpPr>
          <p:spPr bwMode="blackWhite">
            <a:xfrm rot="18900000">
              <a:off x="3077710" y="4305520"/>
              <a:ext cx="3050707" cy="2490793"/>
            </a:xfrm>
            <a:custGeom>
              <a:avLst/>
              <a:gdLst>
                <a:gd name="T0" fmla="*/ 1552890 w 1221"/>
                <a:gd name="T1" fmla="*/ 1300481 h 1071"/>
                <a:gd name="T2" fmla="*/ 1275406 w 1221"/>
                <a:gd name="T3" fmla="*/ 1057109 h 1071"/>
                <a:gd name="T4" fmla="*/ 1375963 w 1221"/>
                <a:gd name="T5" fmla="*/ 786279 h 1071"/>
                <a:gd name="T6" fmla="*/ 1321230 w 1221"/>
                <a:gd name="T7" fmla="*/ 792520 h 1071"/>
                <a:gd name="T8" fmla="*/ 1265223 w 1221"/>
                <a:gd name="T9" fmla="*/ 793768 h 1071"/>
                <a:gd name="T10" fmla="*/ 1209218 w 1221"/>
                <a:gd name="T11" fmla="*/ 791272 h 1071"/>
                <a:gd name="T12" fmla="*/ 1153212 w 1221"/>
                <a:gd name="T13" fmla="*/ 781287 h 1071"/>
                <a:gd name="T14" fmla="*/ 1101024 w 1221"/>
                <a:gd name="T15" fmla="*/ 766310 h 1071"/>
                <a:gd name="T16" fmla="*/ 1047564 w 1221"/>
                <a:gd name="T17" fmla="*/ 747589 h 1071"/>
                <a:gd name="T18" fmla="*/ 997923 w 1221"/>
                <a:gd name="T19" fmla="*/ 722628 h 1071"/>
                <a:gd name="T20" fmla="*/ 950827 w 1221"/>
                <a:gd name="T21" fmla="*/ 693923 h 1071"/>
                <a:gd name="T22" fmla="*/ 907550 w 1221"/>
                <a:gd name="T23" fmla="*/ 658977 h 1071"/>
                <a:gd name="T24" fmla="*/ 868091 w 1221"/>
                <a:gd name="T25" fmla="*/ 619039 h 1071"/>
                <a:gd name="T26" fmla="*/ 831178 w 1221"/>
                <a:gd name="T27" fmla="*/ 577853 h 1071"/>
                <a:gd name="T28" fmla="*/ 800629 w 1221"/>
                <a:gd name="T29" fmla="*/ 532923 h 1071"/>
                <a:gd name="T30" fmla="*/ 775172 w 1221"/>
                <a:gd name="T31" fmla="*/ 486744 h 1071"/>
                <a:gd name="T32" fmla="*/ 756079 w 1221"/>
                <a:gd name="T33" fmla="*/ 439318 h 1071"/>
                <a:gd name="T34" fmla="*/ 739532 w 1221"/>
                <a:gd name="T35" fmla="*/ 391892 h 1071"/>
                <a:gd name="T36" fmla="*/ 729349 w 1221"/>
                <a:gd name="T37" fmla="*/ 340721 h 1071"/>
                <a:gd name="T38" fmla="*/ 722985 w 1221"/>
                <a:gd name="T39" fmla="*/ 289550 h 1071"/>
                <a:gd name="T40" fmla="*/ 906277 w 1221"/>
                <a:gd name="T41" fmla="*/ 289550 h 1071"/>
                <a:gd name="T42" fmla="*/ 468413 w 1221"/>
                <a:gd name="T43" fmla="*/ 0 h 1071"/>
                <a:gd name="T44" fmla="*/ 0 w 1221"/>
                <a:gd name="T45" fmla="*/ 293295 h 1071"/>
                <a:gd name="T46" fmla="*/ 170563 w 1221"/>
                <a:gd name="T47" fmla="*/ 292047 h 1071"/>
                <a:gd name="T48" fmla="*/ 176928 w 1221"/>
                <a:gd name="T49" fmla="*/ 369427 h 1071"/>
                <a:gd name="T50" fmla="*/ 188383 w 1221"/>
                <a:gd name="T51" fmla="*/ 446806 h 1071"/>
                <a:gd name="T52" fmla="*/ 204931 w 1221"/>
                <a:gd name="T53" fmla="*/ 522938 h 1071"/>
                <a:gd name="T54" fmla="*/ 226569 w 1221"/>
                <a:gd name="T55" fmla="*/ 597822 h 1071"/>
                <a:gd name="T56" fmla="*/ 254572 w 1221"/>
                <a:gd name="T57" fmla="*/ 671458 h 1071"/>
                <a:gd name="T58" fmla="*/ 288939 w 1221"/>
                <a:gd name="T59" fmla="*/ 742597 h 1071"/>
                <a:gd name="T60" fmla="*/ 327125 w 1221"/>
                <a:gd name="T61" fmla="*/ 811241 h 1071"/>
                <a:gd name="T62" fmla="*/ 370402 w 1221"/>
                <a:gd name="T63" fmla="*/ 876140 h 1071"/>
                <a:gd name="T64" fmla="*/ 417498 w 1221"/>
                <a:gd name="T65" fmla="*/ 937295 h 1071"/>
                <a:gd name="T66" fmla="*/ 469686 w 1221"/>
                <a:gd name="T67" fmla="*/ 994706 h 1071"/>
                <a:gd name="T68" fmla="*/ 525691 w 1221"/>
                <a:gd name="T69" fmla="*/ 1049620 h 1071"/>
                <a:gd name="T70" fmla="*/ 584243 w 1221"/>
                <a:gd name="T71" fmla="*/ 1100791 h 1071"/>
                <a:gd name="T72" fmla="*/ 647886 w 1221"/>
                <a:gd name="T73" fmla="*/ 1146969 h 1071"/>
                <a:gd name="T74" fmla="*/ 715348 w 1221"/>
                <a:gd name="T75" fmla="*/ 1186907 h 1071"/>
                <a:gd name="T76" fmla="*/ 785355 w 1221"/>
                <a:gd name="T77" fmla="*/ 1224349 h 1071"/>
                <a:gd name="T78" fmla="*/ 856635 w 1221"/>
                <a:gd name="T79" fmla="*/ 1256799 h 1071"/>
                <a:gd name="T80" fmla="*/ 931734 w 1221"/>
                <a:gd name="T81" fmla="*/ 1281760 h 1071"/>
                <a:gd name="T82" fmla="*/ 1006833 w 1221"/>
                <a:gd name="T83" fmla="*/ 1304225 h 1071"/>
                <a:gd name="T84" fmla="*/ 1084477 w 1221"/>
                <a:gd name="T85" fmla="*/ 1319202 h 1071"/>
                <a:gd name="T86" fmla="*/ 1162122 w 1221"/>
                <a:gd name="T87" fmla="*/ 1331683 h 1071"/>
                <a:gd name="T88" fmla="*/ 1241039 w 1221"/>
                <a:gd name="T89" fmla="*/ 1335427 h 1071"/>
                <a:gd name="T90" fmla="*/ 1319957 w 1221"/>
                <a:gd name="T91" fmla="*/ 1335427 h 1071"/>
                <a:gd name="T92" fmla="*/ 1397601 w 1221"/>
                <a:gd name="T93" fmla="*/ 1330435 h 1071"/>
                <a:gd name="T94" fmla="*/ 1476519 w 1221"/>
                <a:gd name="T95" fmla="*/ 1317954 h 1071"/>
                <a:gd name="T96" fmla="*/ 1552890 w 1221"/>
                <a:gd name="T97" fmla="*/ 1300481 h 10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21"/>
                <a:gd name="T148" fmla="*/ 0 h 1071"/>
                <a:gd name="T149" fmla="*/ 1221 w 1221"/>
                <a:gd name="T150" fmla="*/ 1071 h 107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21" h="1071">
                  <a:moveTo>
                    <a:pt x="1220" y="1042"/>
                  </a:moveTo>
                  <a:lnTo>
                    <a:pt x="1002" y="847"/>
                  </a:lnTo>
                  <a:lnTo>
                    <a:pt x="1081" y="630"/>
                  </a:lnTo>
                  <a:lnTo>
                    <a:pt x="1038" y="635"/>
                  </a:lnTo>
                  <a:lnTo>
                    <a:pt x="994" y="636"/>
                  </a:lnTo>
                  <a:lnTo>
                    <a:pt x="950" y="634"/>
                  </a:lnTo>
                  <a:lnTo>
                    <a:pt x="906" y="626"/>
                  </a:lnTo>
                  <a:lnTo>
                    <a:pt x="865" y="614"/>
                  </a:lnTo>
                  <a:lnTo>
                    <a:pt x="823" y="599"/>
                  </a:lnTo>
                  <a:lnTo>
                    <a:pt x="784" y="579"/>
                  </a:lnTo>
                  <a:lnTo>
                    <a:pt x="747" y="556"/>
                  </a:lnTo>
                  <a:lnTo>
                    <a:pt x="713" y="528"/>
                  </a:lnTo>
                  <a:lnTo>
                    <a:pt x="682" y="496"/>
                  </a:lnTo>
                  <a:lnTo>
                    <a:pt x="653" y="463"/>
                  </a:lnTo>
                  <a:lnTo>
                    <a:pt x="629" y="427"/>
                  </a:lnTo>
                  <a:lnTo>
                    <a:pt x="609" y="390"/>
                  </a:lnTo>
                  <a:lnTo>
                    <a:pt x="594" y="352"/>
                  </a:lnTo>
                  <a:lnTo>
                    <a:pt x="581" y="314"/>
                  </a:lnTo>
                  <a:lnTo>
                    <a:pt x="573" y="273"/>
                  </a:lnTo>
                  <a:lnTo>
                    <a:pt x="568" y="232"/>
                  </a:lnTo>
                  <a:lnTo>
                    <a:pt x="712" y="232"/>
                  </a:lnTo>
                  <a:lnTo>
                    <a:pt x="368" y="0"/>
                  </a:lnTo>
                  <a:lnTo>
                    <a:pt x="0" y="235"/>
                  </a:lnTo>
                  <a:lnTo>
                    <a:pt x="134" y="234"/>
                  </a:lnTo>
                  <a:lnTo>
                    <a:pt x="139" y="296"/>
                  </a:lnTo>
                  <a:lnTo>
                    <a:pt x="148" y="358"/>
                  </a:lnTo>
                  <a:lnTo>
                    <a:pt x="161" y="419"/>
                  </a:lnTo>
                  <a:lnTo>
                    <a:pt x="178" y="479"/>
                  </a:lnTo>
                  <a:lnTo>
                    <a:pt x="200" y="538"/>
                  </a:lnTo>
                  <a:lnTo>
                    <a:pt x="227" y="595"/>
                  </a:lnTo>
                  <a:lnTo>
                    <a:pt x="257" y="650"/>
                  </a:lnTo>
                  <a:lnTo>
                    <a:pt x="291" y="702"/>
                  </a:lnTo>
                  <a:lnTo>
                    <a:pt x="328" y="751"/>
                  </a:lnTo>
                  <a:lnTo>
                    <a:pt x="369" y="797"/>
                  </a:lnTo>
                  <a:lnTo>
                    <a:pt x="413" y="841"/>
                  </a:lnTo>
                  <a:lnTo>
                    <a:pt x="459" y="882"/>
                  </a:lnTo>
                  <a:lnTo>
                    <a:pt x="509" y="919"/>
                  </a:lnTo>
                  <a:lnTo>
                    <a:pt x="562" y="951"/>
                  </a:lnTo>
                  <a:lnTo>
                    <a:pt x="617" y="981"/>
                  </a:lnTo>
                  <a:lnTo>
                    <a:pt x="673" y="1007"/>
                  </a:lnTo>
                  <a:lnTo>
                    <a:pt x="732" y="1027"/>
                  </a:lnTo>
                  <a:lnTo>
                    <a:pt x="791" y="1045"/>
                  </a:lnTo>
                  <a:lnTo>
                    <a:pt x="852" y="1057"/>
                  </a:lnTo>
                  <a:lnTo>
                    <a:pt x="913" y="1067"/>
                  </a:lnTo>
                  <a:lnTo>
                    <a:pt x="975" y="1070"/>
                  </a:lnTo>
                  <a:lnTo>
                    <a:pt x="1037" y="1070"/>
                  </a:lnTo>
                  <a:lnTo>
                    <a:pt x="1098" y="1066"/>
                  </a:lnTo>
                  <a:lnTo>
                    <a:pt x="1160" y="1056"/>
                  </a:lnTo>
                  <a:lnTo>
                    <a:pt x="1220" y="1042"/>
                  </a:lnTo>
                </a:path>
              </a:pathLst>
            </a:custGeom>
            <a:solidFill>
              <a:schemeClr val="accent2"/>
            </a:solidFill>
            <a:ln w="12700" cap="rnd">
              <a:noFill/>
              <a:round/>
              <a:headEnd/>
              <a:tailEnd/>
            </a:ln>
          </p:spPr>
          <p:txBody>
            <a:bodyPr/>
            <a:lstStyle/>
            <a:p>
              <a:pPr fontAlgn="base">
                <a:spcBef>
                  <a:spcPct val="0"/>
                </a:spcBef>
                <a:spcAft>
                  <a:spcPct val="0"/>
                </a:spcAft>
                <a:defRPr/>
              </a:pPr>
              <a:endParaRPr lang="en-GB" sz="1200" kern="0" dirty="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sp>
          <p:nvSpPr>
            <p:cNvPr id="21" name="Freeform 14"/>
            <p:cNvSpPr>
              <a:spLocks/>
            </p:cNvSpPr>
            <p:nvPr/>
          </p:nvSpPr>
          <p:spPr bwMode="blackWhite">
            <a:xfrm rot="18900000">
              <a:off x="4837598" y="1974092"/>
              <a:ext cx="1981868" cy="3527476"/>
            </a:xfrm>
            <a:custGeom>
              <a:avLst/>
              <a:gdLst>
                <a:gd name="T0" fmla="*/ 2147483647 w 793"/>
                <a:gd name="T1" fmla="*/ 2147483647 h 1440"/>
                <a:gd name="T2" fmla="*/ 2147483647 w 793"/>
                <a:gd name="T3" fmla="*/ 2147483647 h 1440"/>
                <a:gd name="T4" fmla="*/ 2147483647 w 793"/>
                <a:gd name="T5" fmla="*/ 2147483647 h 1440"/>
                <a:gd name="T6" fmla="*/ 2147483647 w 793"/>
                <a:gd name="T7" fmla="*/ 2147483647 h 1440"/>
                <a:gd name="T8" fmla="*/ 2147483647 w 793"/>
                <a:gd name="T9" fmla="*/ 2147483647 h 1440"/>
                <a:gd name="T10" fmla="*/ 2147483647 w 793"/>
                <a:gd name="T11" fmla="*/ 2147483647 h 1440"/>
                <a:gd name="T12" fmla="*/ 2147483647 w 793"/>
                <a:gd name="T13" fmla="*/ 2147483647 h 1440"/>
                <a:gd name="T14" fmla="*/ 2147483647 w 793"/>
                <a:gd name="T15" fmla="*/ 2147483647 h 1440"/>
                <a:gd name="T16" fmla="*/ 2147483647 w 793"/>
                <a:gd name="T17" fmla="*/ 2147483647 h 1440"/>
                <a:gd name="T18" fmla="*/ 2147483647 w 793"/>
                <a:gd name="T19" fmla="*/ 2147483647 h 1440"/>
                <a:gd name="T20" fmla="*/ 2147483647 w 793"/>
                <a:gd name="T21" fmla="*/ 2147483647 h 1440"/>
                <a:gd name="T22" fmla="*/ 2147483647 w 793"/>
                <a:gd name="T23" fmla="*/ 2147483647 h 1440"/>
                <a:gd name="T24" fmla="*/ 2147483647 w 793"/>
                <a:gd name="T25" fmla="*/ 2147483647 h 1440"/>
                <a:gd name="T26" fmla="*/ 2147483647 w 793"/>
                <a:gd name="T27" fmla="*/ 2147483647 h 1440"/>
                <a:gd name="T28" fmla="*/ 2147483647 w 793"/>
                <a:gd name="T29" fmla="*/ 2147483647 h 1440"/>
                <a:gd name="T30" fmla="*/ 2147483647 w 793"/>
                <a:gd name="T31" fmla="*/ 2147483647 h 1440"/>
                <a:gd name="T32" fmla="*/ 2147483647 w 793"/>
                <a:gd name="T33" fmla="*/ 2147483647 h 1440"/>
                <a:gd name="T34" fmla="*/ 2147483647 w 793"/>
                <a:gd name="T35" fmla="*/ 2147483647 h 1440"/>
                <a:gd name="T36" fmla="*/ 2147483647 w 793"/>
                <a:gd name="T37" fmla="*/ 2147483647 h 1440"/>
                <a:gd name="T38" fmla="*/ 2147483647 w 793"/>
                <a:gd name="T39" fmla="*/ 2147483647 h 1440"/>
                <a:gd name="T40" fmla="*/ 2147483647 w 793"/>
                <a:gd name="T41" fmla="*/ 2147483647 h 1440"/>
                <a:gd name="T42" fmla="*/ 2147483647 w 793"/>
                <a:gd name="T43" fmla="*/ 2147483647 h 1440"/>
                <a:gd name="T44" fmla="*/ 2147483647 w 793"/>
                <a:gd name="T45" fmla="*/ 2147483647 h 1440"/>
                <a:gd name="T46" fmla="*/ 2147483647 w 793"/>
                <a:gd name="T47" fmla="*/ 2147483647 h 1440"/>
                <a:gd name="T48" fmla="*/ 2147483647 w 793"/>
                <a:gd name="T49" fmla="*/ 2147483647 h 1440"/>
                <a:gd name="T50" fmla="*/ 2147483647 w 793"/>
                <a:gd name="T51" fmla="*/ 2147483647 h 1440"/>
                <a:gd name="T52" fmla="*/ 2147483647 w 793"/>
                <a:gd name="T53" fmla="*/ 0 h 1440"/>
                <a:gd name="T54" fmla="*/ 2147483647 w 793"/>
                <a:gd name="T55" fmla="*/ 2147483647 h 1440"/>
                <a:gd name="T56" fmla="*/ 2147483647 w 793"/>
                <a:gd name="T57" fmla="*/ 2147483647 h 1440"/>
                <a:gd name="T58" fmla="*/ 2147483647 w 793"/>
                <a:gd name="T59" fmla="*/ 2147483647 h 1440"/>
                <a:gd name="T60" fmla="*/ 2147483647 w 793"/>
                <a:gd name="T61" fmla="*/ 2147483647 h 1440"/>
                <a:gd name="T62" fmla="*/ 2147483647 w 793"/>
                <a:gd name="T63" fmla="*/ 2147483647 h 1440"/>
                <a:gd name="T64" fmla="*/ 2147483647 w 793"/>
                <a:gd name="T65" fmla="*/ 2147483647 h 1440"/>
                <a:gd name="T66" fmla="*/ 2147483647 w 793"/>
                <a:gd name="T67" fmla="*/ 2147483647 h 1440"/>
                <a:gd name="T68" fmla="*/ 2147483647 w 793"/>
                <a:gd name="T69" fmla="*/ 2147483647 h 1440"/>
                <a:gd name="T70" fmla="*/ 2147483647 w 793"/>
                <a:gd name="T71" fmla="*/ 2147483647 h 1440"/>
                <a:gd name="T72" fmla="*/ 2147483647 w 793"/>
                <a:gd name="T73" fmla="*/ 2147483647 h 1440"/>
                <a:gd name="T74" fmla="*/ 2147483647 w 793"/>
                <a:gd name="T75" fmla="*/ 2147483647 h 1440"/>
                <a:gd name="T76" fmla="*/ 2147483647 w 793"/>
                <a:gd name="T77" fmla="*/ 2147483647 h 1440"/>
                <a:gd name="T78" fmla="*/ 2147483647 w 793"/>
                <a:gd name="T79" fmla="*/ 2147483647 h 1440"/>
                <a:gd name="T80" fmla="*/ 2147483647 w 793"/>
                <a:gd name="T81" fmla="*/ 2147483647 h 1440"/>
                <a:gd name="T82" fmla="*/ 2147483647 w 793"/>
                <a:gd name="T83" fmla="*/ 2147483647 h 1440"/>
                <a:gd name="T84" fmla="*/ 2147483647 w 793"/>
                <a:gd name="T85" fmla="*/ 2147483647 h 1440"/>
                <a:gd name="T86" fmla="*/ 2147483647 w 793"/>
                <a:gd name="T87" fmla="*/ 2147483647 h 1440"/>
                <a:gd name="T88" fmla="*/ 2147483647 w 793"/>
                <a:gd name="T89" fmla="*/ 2147483647 h 1440"/>
                <a:gd name="T90" fmla="*/ 2147483647 w 793"/>
                <a:gd name="T91" fmla="*/ 2147483647 h 1440"/>
                <a:gd name="T92" fmla="*/ 0 w 793"/>
                <a:gd name="T93" fmla="*/ 2147483647 h 1440"/>
                <a:gd name="T94" fmla="*/ 2147483647 w 793"/>
                <a:gd name="T95" fmla="*/ 2147483647 h 1440"/>
                <a:gd name="T96" fmla="*/ 2147483647 w 793"/>
                <a:gd name="T97" fmla="*/ 2147483647 h 1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93"/>
                <a:gd name="T148" fmla="*/ 0 h 1440"/>
                <a:gd name="T149" fmla="*/ 793 w 793"/>
                <a:gd name="T150" fmla="*/ 1440 h 1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93" h="1440">
                  <a:moveTo>
                    <a:pt x="286" y="1316"/>
                  </a:moveTo>
                  <a:lnTo>
                    <a:pt x="340" y="1290"/>
                  </a:lnTo>
                  <a:lnTo>
                    <a:pt x="392" y="1260"/>
                  </a:lnTo>
                  <a:lnTo>
                    <a:pt x="442" y="1225"/>
                  </a:lnTo>
                  <a:lnTo>
                    <a:pt x="490" y="1187"/>
                  </a:lnTo>
                  <a:lnTo>
                    <a:pt x="535" y="1146"/>
                  </a:lnTo>
                  <a:lnTo>
                    <a:pt x="576" y="1102"/>
                  </a:lnTo>
                  <a:lnTo>
                    <a:pt x="616" y="1055"/>
                  </a:lnTo>
                  <a:lnTo>
                    <a:pt x="650" y="1005"/>
                  </a:lnTo>
                  <a:lnTo>
                    <a:pt x="682" y="953"/>
                  </a:lnTo>
                  <a:lnTo>
                    <a:pt x="709" y="900"/>
                  </a:lnTo>
                  <a:lnTo>
                    <a:pt x="734" y="844"/>
                  </a:lnTo>
                  <a:lnTo>
                    <a:pt x="753" y="786"/>
                  </a:lnTo>
                  <a:lnTo>
                    <a:pt x="770" y="727"/>
                  </a:lnTo>
                  <a:lnTo>
                    <a:pt x="781" y="668"/>
                  </a:lnTo>
                  <a:lnTo>
                    <a:pt x="789" y="608"/>
                  </a:lnTo>
                  <a:lnTo>
                    <a:pt x="792" y="547"/>
                  </a:lnTo>
                  <a:lnTo>
                    <a:pt x="790" y="487"/>
                  </a:lnTo>
                  <a:lnTo>
                    <a:pt x="786" y="427"/>
                  </a:lnTo>
                  <a:lnTo>
                    <a:pt x="775" y="367"/>
                  </a:lnTo>
                  <a:lnTo>
                    <a:pt x="762" y="308"/>
                  </a:lnTo>
                  <a:lnTo>
                    <a:pt x="744" y="249"/>
                  </a:lnTo>
                  <a:lnTo>
                    <a:pt x="722" y="193"/>
                  </a:lnTo>
                  <a:lnTo>
                    <a:pt x="697" y="137"/>
                  </a:lnTo>
                  <a:lnTo>
                    <a:pt x="667" y="84"/>
                  </a:lnTo>
                  <a:lnTo>
                    <a:pt x="639" y="41"/>
                  </a:lnTo>
                  <a:lnTo>
                    <a:pt x="609" y="0"/>
                  </a:lnTo>
                  <a:lnTo>
                    <a:pt x="521" y="247"/>
                  </a:lnTo>
                  <a:lnTo>
                    <a:pt x="277" y="280"/>
                  </a:lnTo>
                  <a:lnTo>
                    <a:pt x="294" y="308"/>
                  </a:lnTo>
                  <a:lnTo>
                    <a:pt x="316" y="347"/>
                  </a:lnTo>
                  <a:lnTo>
                    <a:pt x="332" y="389"/>
                  </a:lnTo>
                  <a:lnTo>
                    <a:pt x="345" y="431"/>
                  </a:lnTo>
                  <a:lnTo>
                    <a:pt x="353" y="475"/>
                  </a:lnTo>
                  <a:lnTo>
                    <a:pt x="357" y="519"/>
                  </a:lnTo>
                  <a:lnTo>
                    <a:pt x="355" y="564"/>
                  </a:lnTo>
                  <a:lnTo>
                    <a:pt x="350" y="608"/>
                  </a:lnTo>
                  <a:lnTo>
                    <a:pt x="339" y="652"/>
                  </a:lnTo>
                  <a:lnTo>
                    <a:pt x="325" y="694"/>
                  </a:lnTo>
                  <a:lnTo>
                    <a:pt x="306" y="734"/>
                  </a:lnTo>
                  <a:lnTo>
                    <a:pt x="284" y="772"/>
                  </a:lnTo>
                  <a:lnTo>
                    <a:pt x="257" y="808"/>
                  </a:lnTo>
                  <a:lnTo>
                    <a:pt x="227" y="841"/>
                  </a:lnTo>
                  <a:lnTo>
                    <a:pt x="193" y="871"/>
                  </a:lnTo>
                  <a:lnTo>
                    <a:pt x="156" y="896"/>
                  </a:lnTo>
                  <a:lnTo>
                    <a:pt x="113" y="761"/>
                  </a:lnTo>
                  <a:lnTo>
                    <a:pt x="0" y="1169"/>
                  </a:lnTo>
                  <a:lnTo>
                    <a:pt x="321" y="1439"/>
                  </a:lnTo>
                  <a:lnTo>
                    <a:pt x="286" y="1316"/>
                  </a:lnTo>
                </a:path>
              </a:pathLst>
            </a:custGeom>
            <a:solidFill>
              <a:schemeClr val="tx2"/>
            </a:solidFill>
            <a:ln w="12700" cap="rnd">
              <a:noFill/>
              <a:round/>
              <a:headEnd/>
              <a:tailEnd/>
            </a:ln>
          </p:spPr>
          <p:txBody>
            <a:bodyPr/>
            <a:lstStyle/>
            <a:p>
              <a:pPr fontAlgn="base">
                <a:spcBef>
                  <a:spcPct val="0"/>
                </a:spcBef>
                <a:spcAft>
                  <a:spcPct val="0"/>
                </a:spcAft>
                <a:defRPr/>
              </a:pPr>
              <a:endParaRPr lang="en-GB" sz="1200" kern="0" dirty="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sp>
          <p:nvSpPr>
            <p:cNvPr id="22" name="Freeform 12"/>
            <p:cNvSpPr>
              <a:spLocks/>
            </p:cNvSpPr>
            <p:nvPr/>
          </p:nvSpPr>
          <p:spPr bwMode="blackWhite">
            <a:xfrm rot="18989834">
              <a:off x="1730455" y="2616040"/>
              <a:ext cx="3879601" cy="1844758"/>
            </a:xfrm>
            <a:custGeom>
              <a:avLst/>
              <a:gdLst>
                <a:gd name="T0" fmla="*/ 2147483647 w 1553"/>
                <a:gd name="T1" fmla="*/ 2147483647 h 753"/>
                <a:gd name="T2" fmla="*/ 2147483647 w 1553"/>
                <a:gd name="T3" fmla="*/ 2147483647 h 753"/>
                <a:gd name="T4" fmla="*/ 2147483647 w 1553"/>
                <a:gd name="T5" fmla="*/ 2147483647 h 753"/>
                <a:gd name="T6" fmla="*/ 2147483647 w 1553"/>
                <a:gd name="T7" fmla="*/ 2147483647 h 753"/>
                <a:gd name="T8" fmla="*/ 2147483647 w 1553"/>
                <a:gd name="T9" fmla="*/ 2147483647 h 753"/>
                <a:gd name="T10" fmla="*/ 2147483647 w 1553"/>
                <a:gd name="T11" fmla="*/ 2147483647 h 753"/>
                <a:gd name="T12" fmla="*/ 2147483647 w 1553"/>
                <a:gd name="T13" fmla="*/ 2147483647 h 753"/>
                <a:gd name="T14" fmla="*/ 2147483647 w 1553"/>
                <a:gd name="T15" fmla="*/ 2147483647 h 753"/>
                <a:gd name="T16" fmla="*/ 2147483647 w 1553"/>
                <a:gd name="T17" fmla="*/ 2147483647 h 753"/>
                <a:gd name="T18" fmla="*/ 2147483647 w 1553"/>
                <a:gd name="T19" fmla="*/ 2147483647 h 753"/>
                <a:gd name="T20" fmla="*/ 2147483647 w 1553"/>
                <a:gd name="T21" fmla="*/ 2147483647 h 753"/>
                <a:gd name="T22" fmla="*/ 2147483647 w 1553"/>
                <a:gd name="T23" fmla="*/ 2147483647 h 753"/>
                <a:gd name="T24" fmla="*/ 2147483647 w 1553"/>
                <a:gd name="T25" fmla="*/ 2147483647 h 753"/>
                <a:gd name="T26" fmla="*/ 2147483647 w 1553"/>
                <a:gd name="T27" fmla="*/ 0 h 753"/>
                <a:gd name="T28" fmla="*/ 2147483647 w 1553"/>
                <a:gd name="T29" fmla="*/ 2147483647 h 753"/>
                <a:gd name="T30" fmla="*/ 2147483647 w 1553"/>
                <a:gd name="T31" fmla="*/ 2147483647 h 753"/>
                <a:gd name="T32" fmla="*/ 2147483647 w 1553"/>
                <a:gd name="T33" fmla="*/ 2147483647 h 753"/>
                <a:gd name="T34" fmla="*/ 2147483647 w 1553"/>
                <a:gd name="T35" fmla="*/ 2147483647 h 753"/>
                <a:gd name="T36" fmla="*/ 2147483647 w 1553"/>
                <a:gd name="T37" fmla="*/ 2147483647 h 753"/>
                <a:gd name="T38" fmla="*/ 2147483647 w 1553"/>
                <a:gd name="T39" fmla="*/ 2147483647 h 753"/>
                <a:gd name="T40" fmla="*/ 2147483647 w 1553"/>
                <a:gd name="T41" fmla="*/ 2147483647 h 753"/>
                <a:gd name="T42" fmla="*/ 2147483647 w 1553"/>
                <a:gd name="T43" fmla="*/ 2147483647 h 753"/>
                <a:gd name="T44" fmla="*/ 2147483647 w 1553"/>
                <a:gd name="T45" fmla="*/ 2147483647 h 753"/>
                <a:gd name="T46" fmla="*/ 2147483647 w 1553"/>
                <a:gd name="T47" fmla="*/ 2147483647 h 753"/>
                <a:gd name="T48" fmla="*/ 2147483647 w 1553"/>
                <a:gd name="T49" fmla="*/ 2147483647 h 753"/>
                <a:gd name="T50" fmla="*/ 2147483647 w 1553"/>
                <a:gd name="T51" fmla="*/ 2147483647 h 753"/>
                <a:gd name="T52" fmla="*/ 2147483647 w 1553"/>
                <a:gd name="T53" fmla="*/ 2147483647 h 753"/>
                <a:gd name="T54" fmla="*/ 2147483647 w 1553"/>
                <a:gd name="T55" fmla="*/ 2147483647 h 753"/>
                <a:gd name="T56" fmla="*/ 2147483647 w 1553"/>
                <a:gd name="T57" fmla="*/ 2147483647 h 753"/>
                <a:gd name="T58" fmla="*/ 2147483647 w 1553"/>
                <a:gd name="T59" fmla="*/ 2147483647 h 753"/>
                <a:gd name="T60" fmla="*/ 2147483647 w 1553"/>
                <a:gd name="T61" fmla="*/ 2147483647 h 753"/>
                <a:gd name="T62" fmla="*/ 2147483647 w 1553"/>
                <a:gd name="T63" fmla="*/ 2147483647 h 753"/>
                <a:gd name="T64" fmla="*/ 2147483647 w 1553"/>
                <a:gd name="T65" fmla="*/ 2147483647 h 753"/>
                <a:gd name="T66" fmla="*/ 0 w 1553"/>
                <a:gd name="T67" fmla="*/ 2147483647 h 753"/>
                <a:gd name="T68" fmla="*/ 2147483647 w 1553"/>
                <a:gd name="T69" fmla="*/ 2147483647 h 753"/>
                <a:gd name="T70" fmla="*/ 2147483647 w 1553"/>
                <a:gd name="T71" fmla="*/ 2147483647 h 753"/>
                <a:gd name="T72" fmla="*/ 2147483647 w 1553"/>
                <a:gd name="T73" fmla="*/ 2147483647 h 753"/>
                <a:gd name="T74" fmla="*/ 2147483647 w 1553"/>
                <a:gd name="T75" fmla="*/ 2147483647 h 753"/>
                <a:gd name="T76" fmla="*/ 2147483647 w 1553"/>
                <a:gd name="T77" fmla="*/ 2147483647 h 753"/>
                <a:gd name="T78" fmla="*/ 2147483647 w 1553"/>
                <a:gd name="T79" fmla="*/ 2147483647 h 753"/>
                <a:gd name="T80" fmla="*/ 2147483647 w 1553"/>
                <a:gd name="T81" fmla="*/ 2147483647 h 753"/>
                <a:gd name="T82" fmla="*/ 2147483647 w 1553"/>
                <a:gd name="T83" fmla="*/ 2147483647 h 753"/>
                <a:gd name="T84" fmla="*/ 2147483647 w 1553"/>
                <a:gd name="T85" fmla="*/ 2147483647 h 753"/>
                <a:gd name="T86" fmla="*/ 2147483647 w 1553"/>
                <a:gd name="T87" fmla="*/ 2147483647 h 753"/>
                <a:gd name="T88" fmla="*/ 2147483647 w 1553"/>
                <a:gd name="T89" fmla="*/ 2147483647 h 753"/>
                <a:gd name="T90" fmla="*/ 2147483647 w 1553"/>
                <a:gd name="T91" fmla="*/ 2147483647 h 753"/>
                <a:gd name="T92" fmla="*/ 2147483647 w 1553"/>
                <a:gd name="T93" fmla="*/ 2147483647 h 753"/>
                <a:gd name="T94" fmla="*/ 2147483647 w 1553"/>
                <a:gd name="T95" fmla="*/ 2147483647 h 753"/>
                <a:gd name="T96" fmla="*/ 2147483647 w 1553"/>
                <a:gd name="T97" fmla="*/ 2147483647 h 753"/>
                <a:gd name="T98" fmla="*/ 2147483647 w 1553"/>
                <a:gd name="T99" fmla="*/ 2147483647 h 753"/>
                <a:gd name="T100" fmla="*/ 2147483647 w 1553"/>
                <a:gd name="T101" fmla="*/ 2147483647 h 753"/>
                <a:gd name="T102" fmla="*/ 2147483647 w 1553"/>
                <a:gd name="T103" fmla="*/ 2147483647 h 753"/>
                <a:gd name="T104" fmla="*/ 2147483647 w 1553"/>
                <a:gd name="T105" fmla="*/ 2147483647 h 753"/>
                <a:gd name="T106" fmla="*/ 2147483647 w 1553"/>
                <a:gd name="T107" fmla="*/ 2147483647 h 753"/>
                <a:gd name="T108" fmla="*/ 2147483647 w 1553"/>
                <a:gd name="T109" fmla="*/ 2147483647 h 75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53"/>
                <a:gd name="T166" fmla="*/ 0 h 753"/>
                <a:gd name="T167" fmla="*/ 1553 w 1553"/>
                <a:gd name="T168" fmla="*/ 753 h 75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53" h="753">
                  <a:moveTo>
                    <a:pt x="983" y="584"/>
                  </a:moveTo>
                  <a:lnTo>
                    <a:pt x="1417" y="541"/>
                  </a:lnTo>
                  <a:lnTo>
                    <a:pt x="1552" y="150"/>
                  </a:lnTo>
                  <a:lnTo>
                    <a:pt x="1447" y="227"/>
                  </a:lnTo>
                  <a:lnTo>
                    <a:pt x="1398" y="186"/>
                  </a:lnTo>
                  <a:lnTo>
                    <a:pt x="1347" y="149"/>
                  </a:lnTo>
                  <a:lnTo>
                    <a:pt x="1294" y="116"/>
                  </a:lnTo>
                  <a:lnTo>
                    <a:pt x="1238" y="87"/>
                  </a:lnTo>
                  <a:lnTo>
                    <a:pt x="1181" y="61"/>
                  </a:lnTo>
                  <a:lnTo>
                    <a:pt x="1122" y="41"/>
                  </a:lnTo>
                  <a:lnTo>
                    <a:pt x="1060" y="23"/>
                  </a:lnTo>
                  <a:lnTo>
                    <a:pt x="999" y="12"/>
                  </a:lnTo>
                  <a:lnTo>
                    <a:pt x="936" y="4"/>
                  </a:lnTo>
                  <a:lnTo>
                    <a:pt x="873" y="0"/>
                  </a:lnTo>
                  <a:lnTo>
                    <a:pt x="810" y="2"/>
                  </a:lnTo>
                  <a:lnTo>
                    <a:pt x="748" y="8"/>
                  </a:lnTo>
                  <a:lnTo>
                    <a:pt x="685" y="19"/>
                  </a:lnTo>
                  <a:lnTo>
                    <a:pt x="624" y="34"/>
                  </a:lnTo>
                  <a:lnTo>
                    <a:pt x="564" y="53"/>
                  </a:lnTo>
                  <a:lnTo>
                    <a:pt x="506" y="76"/>
                  </a:lnTo>
                  <a:lnTo>
                    <a:pt x="449" y="104"/>
                  </a:lnTo>
                  <a:lnTo>
                    <a:pt x="395" y="137"/>
                  </a:lnTo>
                  <a:lnTo>
                    <a:pt x="342" y="172"/>
                  </a:lnTo>
                  <a:lnTo>
                    <a:pt x="294" y="212"/>
                  </a:lnTo>
                  <a:lnTo>
                    <a:pt x="248" y="254"/>
                  </a:lnTo>
                  <a:lnTo>
                    <a:pt x="205" y="301"/>
                  </a:lnTo>
                  <a:lnTo>
                    <a:pt x="165" y="350"/>
                  </a:lnTo>
                  <a:lnTo>
                    <a:pt x="130" y="401"/>
                  </a:lnTo>
                  <a:lnTo>
                    <a:pt x="98" y="456"/>
                  </a:lnTo>
                  <a:lnTo>
                    <a:pt x="71" y="512"/>
                  </a:lnTo>
                  <a:lnTo>
                    <a:pt x="46" y="570"/>
                  </a:lnTo>
                  <a:lnTo>
                    <a:pt x="27" y="631"/>
                  </a:lnTo>
                  <a:lnTo>
                    <a:pt x="11" y="692"/>
                  </a:lnTo>
                  <a:lnTo>
                    <a:pt x="0" y="752"/>
                  </a:lnTo>
                  <a:lnTo>
                    <a:pt x="222" y="608"/>
                  </a:lnTo>
                  <a:lnTo>
                    <a:pt x="440" y="749"/>
                  </a:lnTo>
                  <a:lnTo>
                    <a:pt x="455" y="710"/>
                  </a:lnTo>
                  <a:lnTo>
                    <a:pt x="474" y="670"/>
                  </a:lnTo>
                  <a:lnTo>
                    <a:pt x="498" y="632"/>
                  </a:lnTo>
                  <a:lnTo>
                    <a:pt x="525" y="596"/>
                  </a:lnTo>
                  <a:lnTo>
                    <a:pt x="556" y="563"/>
                  </a:lnTo>
                  <a:lnTo>
                    <a:pt x="589" y="533"/>
                  </a:lnTo>
                  <a:lnTo>
                    <a:pt x="626" y="507"/>
                  </a:lnTo>
                  <a:lnTo>
                    <a:pt x="665" y="485"/>
                  </a:lnTo>
                  <a:lnTo>
                    <a:pt x="706" y="467"/>
                  </a:lnTo>
                  <a:lnTo>
                    <a:pt x="749" y="453"/>
                  </a:lnTo>
                  <a:lnTo>
                    <a:pt x="793" y="443"/>
                  </a:lnTo>
                  <a:lnTo>
                    <a:pt x="837" y="438"/>
                  </a:lnTo>
                  <a:lnTo>
                    <a:pt x="882" y="438"/>
                  </a:lnTo>
                  <a:lnTo>
                    <a:pt x="927" y="442"/>
                  </a:lnTo>
                  <a:lnTo>
                    <a:pt x="971" y="450"/>
                  </a:lnTo>
                  <a:lnTo>
                    <a:pt x="1014" y="464"/>
                  </a:lnTo>
                  <a:lnTo>
                    <a:pt x="1055" y="480"/>
                  </a:lnTo>
                  <a:lnTo>
                    <a:pt x="1095" y="502"/>
                  </a:lnTo>
                  <a:lnTo>
                    <a:pt x="983" y="584"/>
                  </a:lnTo>
                </a:path>
              </a:pathLst>
            </a:custGeom>
            <a:solidFill>
              <a:srgbClr val="00B050"/>
            </a:solidFill>
            <a:ln w="12700" cap="rnd">
              <a:noFill/>
              <a:round/>
              <a:headEnd/>
              <a:tailEnd/>
            </a:ln>
          </p:spPr>
          <p:txBody>
            <a:bodyPr/>
            <a:lstStyle/>
            <a:p>
              <a:pPr fontAlgn="base">
                <a:spcBef>
                  <a:spcPct val="0"/>
                </a:spcBef>
                <a:spcAft>
                  <a:spcPct val="0"/>
                </a:spcAft>
                <a:defRPr/>
              </a:pPr>
              <a:endParaRPr lang="en-GB" sz="1200" kern="0" dirty="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sp>
          <p:nvSpPr>
            <p:cNvPr id="23" name="Rectangle 22"/>
            <p:cNvSpPr/>
            <p:nvPr/>
          </p:nvSpPr>
          <p:spPr>
            <a:xfrm>
              <a:off x="1532341" y="2073132"/>
              <a:ext cx="3150605" cy="95006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微软雅黑" panose="020B0503020204020204" pitchFamily="34" charset="-122"/>
                <a:ea typeface="微软雅黑" panose="020B0503020204020204" pitchFamily="34" charset="-122"/>
              </a:endParaRPr>
            </a:p>
          </p:txBody>
        </p:sp>
        <p:sp>
          <p:nvSpPr>
            <p:cNvPr id="24" name="TextBox 13"/>
            <p:cNvSpPr txBox="1">
              <a:spLocks noChangeArrowheads="1"/>
            </p:cNvSpPr>
            <p:nvPr/>
          </p:nvSpPr>
          <p:spPr bwMode="auto">
            <a:xfrm>
              <a:off x="1628282" y="2347201"/>
              <a:ext cx="2479534" cy="420720"/>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a:lstStyle>
            <a:p>
              <a:pPr>
                <a:spcBef>
                  <a:spcPct val="20000"/>
                </a:spcBef>
              </a:pPr>
              <a:r>
                <a:rPr lang="zh-CN" altLang="en-US" sz="1600" b="1" dirty="0" smtClean="0">
                  <a:solidFill>
                    <a:srgbClr val="FFFFFF"/>
                  </a:solidFill>
                  <a:latin typeface="微软雅黑" panose="020B0503020204020204" pitchFamily="34" charset="-122"/>
                  <a:ea typeface="微软雅黑" panose="020B0503020204020204" pitchFamily="34" charset="-122"/>
                </a:rPr>
                <a:t>事件触发</a:t>
              </a:r>
              <a:endParaRPr lang="en-US" sz="1600" b="1" dirty="0">
                <a:solidFill>
                  <a:srgbClr val="FFFFFF"/>
                </a:solidFill>
                <a:latin typeface="微软雅黑" panose="020B0503020204020204" pitchFamily="34" charset="-122"/>
                <a:ea typeface="微软雅黑" panose="020B0503020204020204" pitchFamily="34" charset="-122"/>
              </a:endParaRPr>
            </a:p>
          </p:txBody>
        </p:sp>
        <p:sp>
          <p:nvSpPr>
            <p:cNvPr id="25" name="Rectangle 24"/>
            <p:cNvSpPr/>
            <p:nvPr/>
          </p:nvSpPr>
          <p:spPr>
            <a:xfrm>
              <a:off x="5637509" y="3800031"/>
              <a:ext cx="1271717" cy="787895"/>
            </a:xfrm>
            <a:prstGeom prst="rect">
              <a:avLst/>
            </a:prstGeom>
          </p:spPr>
          <p:txBody>
            <a:bodyPr wrap="square">
              <a:spAutoFit/>
            </a:bodyPr>
            <a:lstStyle/>
            <a:p>
              <a:pPr algn="ctr">
                <a:spcBef>
                  <a:spcPct val="20000"/>
                </a:spcBef>
                <a:defRPr/>
              </a:pPr>
              <a:r>
                <a:rPr lang="zh-CN" altLang="en-US" sz="1600" b="1" dirty="0" smtClean="0">
                  <a:solidFill>
                    <a:srgbClr val="FFFFFF"/>
                  </a:solidFill>
                  <a:latin typeface="微软雅黑" panose="020B0503020204020204" pitchFamily="34" charset="-122"/>
                  <a:ea typeface="微软雅黑" panose="020B0503020204020204" pitchFamily="34" charset="-122"/>
                  <a:cs typeface="Arial" pitchFamily="34" charset="0"/>
                </a:rPr>
                <a:t>数据分析</a:t>
              </a:r>
              <a:endParaRPr lang="en-US" altLang="zh-CN" sz="1600" b="1" dirty="0" smtClean="0">
                <a:solidFill>
                  <a:srgbClr val="FFFFFF"/>
                </a:solidFill>
                <a:latin typeface="微软雅黑" panose="020B0503020204020204" pitchFamily="34" charset="-122"/>
                <a:ea typeface="微软雅黑" panose="020B0503020204020204" pitchFamily="34" charset="-122"/>
                <a:cs typeface="Arial" pitchFamily="34" charset="0"/>
              </a:endParaRPr>
            </a:p>
            <a:p>
              <a:pPr algn="ctr">
                <a:spcBef>
                  <a:spcPct val="20000"/>
                </a:spcBef>
                <a:defRPr/>
              </a:pPr>
              <a:r>
                <a:rPr lang="zh-CN" altLang="en-US" sz="1600" b="1" dirty="0" smtClean="0">
                  <a:solidFill>
                    <a:srgbClr val="FFFFFF"/>
                  </a:solidFill>
                  <a:latin typeface="微软雅黑" panose="020B0503020204020204" pitchFamily="34" charset="-122"/>
                  <a:ea typeface="微软雅黑" panose="020B0503020204020204" pitchFamily="34" charset="-122"/>
                  <a:cs typeface="Arial" pitchFamily="34" charset="0"/>
                </a:rPr>
                <a:t>方案形成</a:t>
              </a:r>
              <a:endParaRPr lang="en-US" sz="1600" b="1" dirty="0">
                <a:solidFill>
                  <a:srgbClr val="FFFFFF"/>
                </a:solidFill>
                <a:latin typeface="微软雅黑" panose="020B0503020204020204" pitchFamily="34" charset="-122"/>
                <a:ea typeface="微软雅黑" panose="020B0503020204020204" pitchFamily="34" charset="-122"/>
                <a:cs typeface="Arial" pitchFamily="34" charset="0"/>
              </a:endParaRPr>
            </a:p>
          </p:txBody>
        </p:sp>
        <p:sp>
          <p:nvSpPr>
            <p:cNvPr id="26" name="Rectangle 25"/>
            <p:cNvSpPr/>
            <p:nvPr/>
          </p:nvSpPr>
          <p:spPr>
            <a:xfrm>
              <a:off x="3517301" y="5468753"/>
              <a:ext cx="2331291" cy="420720"/>
            </a:xfrm>
            <a:prstGeom prst="rect">
              <a:avLst/>
            </a:prstGeom>
          </p:spPr>
          <p:txBody>
            <a:bodyPr wrap="square">
              <a:spAutoFit/>
            </a:bodyPr>
            <a:lstStyle/>
            <a:p>
              <a:pPr algn="ctr">
                <a:spcBef>
                  <a:spcPts val="336"/>
                </a:spcBef>
                <a:defRPr/>
              </a:pPr>
              <a:r>
                <a:rPr lang="zh-CN" altLang="en-US" sz="1600" b="1" dirty="0" smtClean="0">
                  <a:solidFill>
                    <a:srgbClr val="FFFFFF"/>
                  </a:solidFill>
                  <a:latin typeface="微软雅黑" panose="020B0503020204020204" pitchFamily="34" charset="-122"/>
                  <a:ea typeface="微软雅黑" panose="020B0503020204020204" pitchFamily="34" charset="-122"/>
                  <a:cs typeface="Arial" pitchFamily="34" charset="0"/>
                </a:rPr>
                <a:t>方案启动</a:t>
              </a:r>
              <a:r>
                <a:rPr lang="en-US" altLang="zh-CN" sz="1600" b="1" dirty="0" smtClean="0">
                  <a:solidFill>
                    <a:srgbClr val="FFFFFF"/>
                  </a:solidFill>
                  <a:latin typeface="微软雅黑" panose="020B0503020204020204" pitchFamily="34" charset="-122"/>
                  <a:ea typeface="微软雅黑" panose="020B0503020204020204" pitchFamily="34" charset="-122"/>
                  <a:cs typeface="Arial" pitchFamily="34" charset="0"/>
                </a:rPr>
                <a:t>/</a:t>
              </a:r>
              <a:r>
                <a:rPr lang="zh-CN" altLang="en-US" sz="1600" b="1" dirty="0" smtClean="0">
                  <a:solidFill>
                    <a:srgbClr val="FFFFFF"/>
                  </a:solidFill>
                  <a:latin typeface="微软雅黑" panose="020B0503020204020204" pitchFamily="34" charset="-122"/>
                  <a:ea typeface="微软雅黑" panose="020B0503020204020204" pitchFamily="34" charset="-122"/>
                  <a:cs typeface="Arial" pitchFamily="34" charset="0"/>
                </a:rPr>
                <a:t>监控</a:t>
              </a:r>
              <a:endParaRPr lang="en-US" altLang="zh-CN" sz="1600" b="1" dirty="0">
                <a:solidFill>
                  <a:srgbClr val="FFFFFF"/>
                </a:solidFill>
                <a:latin typeface="微软雅黑" panose="020B0503020204020204" pitchFamily="34" charset="-122"/>
                <a:ea typeface="微软雅黑" panose="020B0503020204020204" pitchFamily="34" charset="-122"/>
                <a:cs typeface="Arial" pitchFamily="34" charset="0"/>
              </a:endParaRPr>
            </a:p>
          </p:txBody>
        </p:sp>
        <p:sp>
          <p:nvSpPr>
            <p:cNvPr id="27" name="TextBox 26"/>
            <p:cNvSpPr txBox="1"/>
            <p:nvPr/>
          </p:nvSpPr>
          <p:spPr>
            <a:xfrm>
              <a:off x="3858380" y="3594362"/>
              <a:ext cx="1536920" cy="1147420"/>
            </a:xfrm>
            <a:prstGeom prst="rect">
              <a:avLst/>
            </a:prstGeom>
            <a:solidFill>
              <a:schemeClr val="bg1"/>
            </a:solidFill>
          </p:spPr>
          <p:txBody>
            <a:bodyPr wrap="square" lIns="0" tIns="0" rIns="0" bIns="0" rtlCol="0">
              <a:spAutoFit/>
            </a:bodyPr>
            <a:lstStyle/>
            <a:p>
              <a:pPr algn="ctr" defTabSz="914253">
                <a:spcAft>
                  <a:spcPts val="300"/>
                </a:spcAft>
              </a:pPr>
              <a:r>
                <a:rPr lang="zh-CN" altLang="en-US" sz="2000" b="1" dirty="0" smtClean="0">
                  <a:solidFill>
                    <a:srgbClr val="000000">
                      <a:lumMod val="50000"/>
                      <a:lumOff val="50000"/>
                    </a:srgbClr>
                  </a:solidFill>
                  <a:latin typeface="微软雅黑" panose="020B0503020204020204" pitchFamily="34" charset="-122"/>
                  <a:ea typeface="微软雅黑" panose="020B0503020204020204" pitchFamily="34" charset="-122"/>
                </a:rPr>
                <a:t>实现</a:t>
              </a:r>
              <a:r>
                <a:rPr lang="en-US" altLang="zh-CN" sz="2000" b="1" dirty="0" smtClean="0">
                  <a:solidFill>
                    <a:srgbClr val="000000">
                      <a:lumMod val="50000"/>
                      <a:lumOff val="50000"/>
                    </a:srgbClr>
                  </a:solidFill>
                  <a:latin typeface="微软雅黑" panose="020B0503020204020204" pitchFamily="34" charset="-122"/>
                  <a:ea typeface="微软雅黑" panose="020B0503020204020204" pitchFamily="34" charset="-122"/>
                </a:rPr>
                <a:t/>
              </a:r>
              <a:br>
                <a:rPr lang="en-US" altLang="zh-CN" sz="2000" b="1" dirty="0" smtClean="0">
                  <a:solidFill>
                    <a:srgbClr val="000000">
                      <a:lumMod val="50000"/>
                      <a:lumOff val="50000"/>
                    </a:srgbClr>
                  </a:solidFill>
                  <a:latin typeface="微软雅黑" panose="020B0503020204020204" pitchFamily="34" charset="-122"/>
                  <a:ea typeface="微软雅黑" panose="020B0503020204020204" pitchFamily="34" charset="-122"/>
                </a:rPr>
              </a:br>
              <a:r>
                <a:rPr lang="en-US" altLang="zh-CN" sz="2000" b="1" dirty="0" smtClean="0">
                  <a:solidFill>
                    <a:srgbClr val="000000">
                      <a:lumMod val="50000"/>
                      <a:lumOff val="50000"/>
                    </a:srgbClr>
                  </a:solidFill>
                  <a:latin typeface="微软雅黑" panose="020B0503020204020204" pitchFamily="34" charset="-122"/>
                  <a:ea typeface="微软雅黑" panose="020B0503020204020204" pitchFamily="34" charset="-122"/>
                </a:rPr>
                <a:t>+</a:t>
              </a:r>
              <a:br>
                <a:rPr lang="en-US" altLang="zh-CN" sz="2000" b="1" dirty="0" smtClean="0">
                  <a:solidFill>
                    <a:srgbClr val="000000">
                      <a:lumMod val="50000"/>
                      <a:lumOff val="50000"/>
                    </a:srgbClr>
                  </a:solidFill>
                  <a:latin typeface="微软雅黑" panose="020B0503020204020204" pitchFamily="34" charset="-122"/>
                  <a:ea typeface="微软雅黑" panose="020B0503020204020204" pitchFamily="34" charset="-122"/>
                </a:rPr>
              </a:br>
              <a:r>
                <a:rPr lang="zh-CN" altLang="en-US" sz="2000" b="1" dirty="0" smtClean="0">
                  <a:solidFill>
                    <a:srgbClr val="000000">
                      <a:lumMod val="50000"/>
                      <a:lumOff val="50000"/>
                    </a:srgbClr>
                  </a:solidFill>
                  <a:latin typeface="微软雅黑" panose="020B0503020204020204" pitchFamily="34" charset="-122"/>
                  <a:ea typeface="微软雅黑" panose="020B0503020204020204" pitchFamily="34" charset="-122"/>
                </a:rPr>
                <a:t>优化</a:t>
              </a:r>
              <a:endParaRPr lang="nl-NL" sz="2000" b="1" dirty="0" smtClean="0">
                <a:solidFill>
                  <a:srgbClr val="000000">
                    <a:lumMod val="50000"/>
                    <a:lumOff val="50000"/>
                  </a:srgbClr>
                </a:solidFill>
                <a:latin typeface="微软雅黑" panose="020B0503020204020204" pitchFamily="34" charset="-122"/>
                <a:ea typeface="微软雅黑" panose="020B0503020204020204" pitchFamily="34" charset="-122"/>
              </a:endParaRPr>
            </a:p>
          </p:txBody>
        </p:sp>
        <p:sp>
          <p:nvSpPr>
            <p:cNvPr id="28" name="Freeform 27"/>
            <p:cNvSpPr/>
            <p:nvPr/>
          </p:nvSpPr>
          <p:spPr>
            <a:xfrm rot="161210">
              <a:off x="2436220" y="2455956"/>
              <a:ext cx="1954245" cy="3036175"/>
            </a:xfrm>
            <a:custGeom>
              <a:avLst/>
              <a:gdLst>
                <a:gd name="connsiteX0" fmla="*/ 0 w 1295400"/>
                <a:gd name="connsiteY0" fmla="*/ 3009900 h 3009900"/>
                <a:gd name="connsiteX1" fmla="*/ 133350 w 1295400"/>
                <a:gd name="connsiteY1" fmla="*/ 2343150 h 3009900"/>
                <a:gd name="connsiteX2" fmla="*/ 771525 w 1295400"/>
                <a:gd name="connsiteY2" fmla="*/ 2219325 h 3009900"/>
                <a:gd name="connsiteX3" fmla="*/ 1295400 w 1295400"/>
                <a:gd name="connsiteY3" fmla="*/ 638175 h 3009900"/>
                <a:gd name="connsiteX4" fmla="*/ 952500 w 1295400"/>
                <a:gd name="connsiteY4" fmla="*/ 161925 h 3009900"/>
                <a:gd name="connsiteX5" fmla="*/ 390525 w 1295400"/>
                <a:gd name="connsiteY5" fmla="*/ 0 h 3009900"/>
                <a:gd name="connsiteX6" fmla="*/ 0 w 1295400"/>
                <a:gd name="connsiteY6" fmla="*/ 3009900 h 3009900"/>
                <a:gd name="connsiteX0" fmla="*/ 255374 w 1550774"/>
                <a:gd name="connsiteY0" fmla="*/ 3009900 h 3009900"/>
                <a:gd name="connsiteX1" fmla="*/ 388724 w 1550774"/>
                <a:gd name="connsiteY1" fmla="*/ 2343150 h 3009900"/>
                <a:gd name="connsiteX2" fmla="*/ 1026899 w 1550774"/>
                <a:gd name="connsiteY2" fmla="*/ 2219325 h 3009900"/>
                <a:gd name="connsiteX3" fmla="*/ 1550774 w 1550774"/>
                <a:gd name="connsiteY3" fmla="*/ 638175 h 3009900"/>
                <a:gd name="connsiteX4" fmla="*/ 1207874 w 1550774"/>
                <a:gd name="connsiteY4" fmla="*/ 161925 h 3009900"/>
                <a:gd name="connsiteX5" fmla="*/ 645899 w 1550774"/>
                <a:gd name="connsiteY5" fmla="*/ 0 h 3009900"/>
                <a:gd name="connsiteX6" fmla="*/ 255374 w 1550774"/>
                <a:gd name="connsiteY6" fmla="*/ 3009900 h 3009900"/>
                <a:gd name="connsiteX0" fmla="*/ 440673 w 1736073"/>
                <a:gd name="connsiteY0" fmla="*/ 3009900 h 3009900"/>
                <a:gd name="connsiteX1" fmla="*/ 574023 w 1736073"/>
                <a:gd name="connsiteY1" fmla="*/ 2343150 h 3009900"/>
                <a:gd name="connsiteX2" fmla="*/ 1212198 w 1736073"/>
                <a:gd name="connsiteY2" fmla="*/ 2219325 h 3009900"/>
                <a:gd name="connsiteX3" fmla="*/ 1736073 w 1736073"/>
                <a:gd name="connsiteY3" fmla="*/ 638175 h 3009900"/>
                <a:gd name="connsiteX4" fmla="*/ 1393173 w 1736073"/>
                <a:gd name="connsiteY4" fmla="*/ 161925 h 3009900"/>
                <a:gd name="connsiteX5" fmla="*/ 831198 w 1736073"/>
                <a:gd name="connsiteY5" fmla="*/ 0 h 3009900"/>
                <a:gd name="connsiteX6" fmla="*/ 440673 w 1736073"/>
                <a:gd name="connsiteY6" fmla="*/ 3009900 h 3009900"/>
                <a:gd name="connsiteX0" fmla="*/ 440673 w 1736073"/>
                <a:gd name="connsiteY0" fmla="*/ 3009900 h 3009900"/>
                <a:gd name="connsiteX1" fmla="*/ 574023 w 1736073"/>
                <a:gd name="connsiteY1" fmla="*/ 2343150 h 3009900"/>
                <a:gd name="connsiteX2" fmla="*/ 1212198 w 1736073"/>
                <a:gd name="connsiteY2" fmla="*/ 2219325 h 3009900"/>
                <a:gd name="connsiteX3" fmla="*/ 1736073 w 1736073"/>
                <a:gd name="connsiteY3" fmla="*/ 638175 h 3009900"/>
                <a:gd name="connsiteX4" fmla="*/ 1393173 w 1736073"/>
                <a:gd name="connsiteY4" fmla="*/ 161925 h 3009900"/>
                <a:gd name="connsiteX5" fmla="*/ 831198 w 1736073"/>
                <a:gd name="connsiteY5" fmla="*/ 0 h 3009900"/>
                <a:gd name="connsiteX6" fmla="*/ 440673 w 1736073"/>
                <a:gd name="connsiteY6" fmla="*/ 3009900 h 3009900"/>
                <a:gd name="connsiteX0" fmla="*/ 440673 w 1736073"/>
                <a:gd name="connsiteY0" fmla="*/ 3009900 h 3009900"/>
                <a:gd name="connsiteX1" fmla="*/ 574023 w 1736073"/>
                <a:gd name="connsiteY1" fmla="*/ 2343150 h 3009900"/>
                <a:gd name="connsiteX2" fmla="*/ 1212198 w 1736073"/>
                <a:gd name="connsiteY2" fmla="*/ 2219325 h 3009900"/>
                <a:gd name="connsiteX3" fmla="*/ 1736073 w 1736073"/>
                <a:gd name="connsiteY3" fmla="*/ 638175 h 3009900"/>
                <a:gd name="connsiteX4" fmla="*/ 1393173 w 1736073"/>
                <a:gd name="connsiteY4" fmla="*/ 161925 h 3009900"/>
                <a:gd name="connsiteX5" fmla="*/ 831198 w 1736073"/>
                <a:gd name="connsiteY5" fmla="*/ 0 h 3009900"/>
                <a:gd name="connsiteX6" fmla="*/ 440673 w 1736073"/>
                <a:gd name="connsiteY6" fmla="*/ 3009900 h 3009900"/>
                <a:gd name="connsiteX0" fmla="*/ 440673 w 1736073"/>
                <a:gd name="connsiteY0" fmla="*/ 3009900 h 3009900"/>
                <a:gd name="connsiteX1" fmla="*/ 574023 w 1736073"/>
                <a:gd name="connsiteY1" fmla="*/ 2343150 h 3009900"/>
                <a:gd name="connsiteX2" fmla="*/ 1212198 w 1736073"/>
                <a:gd name="connsiteY2" fmla="*/ 2219325 h 3009900"/>
                <a:gd name="connsiteX3" fmla="*/ 1736073 w 1736073"/>
                <a:gd name="connsiteY3" fmla="*/ 638175 h 3009900"/>
                <a:gd name="connsiteX4" fmla="*/ 1393173 w 1736073"/>
                <a:gd name="connsiteY4" fmla="*/ 161925 h 3009900"/>
                <a:gd name="connsiteX5" fmla="*/ 831198 w 1736073"/>
                <a:gd name="connsiteY5" fmla="*/ 0 h 3009900"/>
                <a:gd name="connsiteX6" fmla="*/ 440673 w 1736073"/>
                <a:gd name="connsiteY6" fmla="*/ 3009900 h 3009900"/>
                <a:gd name="connsiteX0" fmla="*/ 472821 w 1768221"/>
                <a:gd name="connsiteY0" fmla="*/ 3064491 h 3064491"/>
                <a:gd name="connsiteX1" fmla="*/ 606171 w 1768221"/>
                <a:gd name="connsiteY1" fmla="*/ 2397741 h 3064491"/>
                <a:gd name="connsiteX2" fmla="*/ 1244346 w 1768221"/>
                <a:gd name="connsiteY2" fmla="*/ 2273916 h 3064491"/>
                <a:gd name="connsiteX3" fmla="*/ 1768221 w 1768221"/>
                <a:gd name="connsiteY3" fmla="*/ 692766 h 3064491"/>
                <a:gd name="connsiteX4" fmla="*/ 1425321 w 1768221"/>
                <a:gd name="connsiteY4" fmla="*/ 216516 h 3064491"/>
                <a:gd name="connsiteX5" fmla="*/ 802033 w 1768221"/>
                <a:gd name="connsiteY5" fmla="*/ 0 h 3064491"/>
                <a:gd name="connsiteX6" fmla="*/ 472821 w 1768221"/>
                <a:gd name="connsiteY6" fmla="*/ 3064491 h 3064491"/>
                <a:gd name="connsiteX0" fmla="*/ 465910 w 1761310"/>
                <a:gd name="connsiteY0" fmla="*/ 3036175 h 3036175"/>
                <a:gd name="connsiteX1" fmla="*/ 599260 w 1761310"/>
                <a:gd name="connsiteY1" fmla="*/ 2369425 h 3036175"/>
                <a:gd name="connsiteX2" fmla="*/ 1237435 w 1761310"/>
                <a:gd name="connsiteY2" fmla="*/ 2245600 h 3036175"/>
                <a:gd name="connsiteX3" fmla="*/ 1761310 w 1761310"/>
                <a:gd name="connsiteY3" fmla="*/ 664450 h 3036175"/>
                <a:gd name="connsiteX4" fmla="*/ 1418410 w 1761310"/>
                <a:gd name="connsiteY4" fmla="*/ 188200 h 3036175"/>
                <a:gd name="connsiteX5" fmla="*/ 808051 w 1761310"/>
                <a:gd name="connsiteY5" fmla="*/ 0 h 3036175"/>
                <a:gd name="connsiteX6" fmla="*/ 465910 w 1761310"/>
                <a:gd name="connsiteY6" fmla="*/ 3036175 h 3036175"/>
                <a:gd name="connsiteX0" fmla="*/ 465910 w 1761310"/>
                <a:gd name="connsiteY0" fmla="*/ 3036175 h 3036175"/>
                <a:gd name="connsiteX1" fmla="*/ 599260 w 1761310"/>
                <a:gd name="connsiteY1" fmla="*/ 2369425 h 3036175"/>
                <a:gd name="connsiteX2" fmla="*/ 1237435 w 1761310"/>
                <a:gd name="connsiteY2" fmla="*/ 2245600 h 3036175"/>
                <a:gd name="connsiteX3" fmla="*/ 1761310 w 1761310"/>
                <a:gd name="connsiteY3" fmla="*/ 664450 h 3036175"/>
                <a:gd name="connsiteX4" fmla="*/ 1395881 w 1761310"/>
                <a:gd name="connsiteY4" fmla="*/ 218557 h 3036175"/>
                <a:gd name="connsiteX5" fmla="*/ 808051 w 1761310"/>
                <a:gd name="connsiteY5" fmla="*/ 0 h 3036175"/>
                <a:gd name="connsiteX6" fmla="*/ 465910 w 1761310"/>
                <a:gd name="connsiteY6" fmla="*/ 3036175 h 3036175"/>
                <a:gd name="connsiteX0" fmla="*/ 465910 w 1635740"/>
                <a:gd name="connsiteY0" fmla="*/ 3036175 h 3036175"/>
                <a:gd name="connsiteX1" fmla="*/ 599260 w 1635740"/>
                <a:gd name="connsiteY1" fmla="*/ 2369425 h 3036175"/>
                <a:gd name="connsiteX2" fmla="*/ 1237435 w 1635740"/>
                <a:gd name="connsiteY2" fmla="*/ 2245600 h 3036175"/>
                <a:gd name="connsiteX3" fmla="*/ 1635740 w 1635740"/>
                <a:gd name="connsiteY3" fmla="*/ 787920 h 3036175"/>
                <a:gd name="connsiteX4" fmla="*/ 1395881 w 1635740"/>
                <a:gd name="connsiteY4" fmla="*/ 218557 h 3036175"/>
                <a:gd name="connsiteX5" fmla="*/ 808051 w 1635740"/>
                <a:gd name="connsiteY5" fmla="*/ 0 h 3036175"/>
                <a:gd name="connsiteX6" fmla="*/ 465910 w 1635740"/>
                <a:gd name="connsiteY6" fmla="*/ 3036175 h 3036175"/>
                <a:gd name="connsiteX0" fmla="*/ 465910 w 1635740"/>
                <a:gd name="connsiteY0" fmla="*/ 3036175 h 3036175"/>
                <a:gd name="connsiteX1" fmla="*/ 599260 w 1635740"/>
                <a:gd name="connsiteY1" fmla="*/ 2369425 h 3036175"/>
                <a:gd name="connsiteX2" fmla="*/ 1237435 w 1635740"/>
                <a:gd name="connsiteY2" fmla="*/ 2245600 h 3036175"/>
                <a:gd name="connsiteX3" fmla="*/ 1635740 w 1635740"/>
                <a:gd name="connsiteY3" fmla="*/ 787920 h 3036175"/>
                <a:gd name="connsiteX4" fmla="*/ 1300221 w 1635740"/>
                <a:gd name="connsiteY4" fmla="*/ 195003 h 3036175"/>
                <a:gd name="connsiteX5" fmla="*/ 808051 w 1635740"/>
                <a:gd name="connsiteY5" fmla="*/ 0 h 3036175"/>
                <a:gd name="connsiteX6" fmla="*/ 465910 w 1635740"/>
                <a:gd name="connsiteY6" fmla="*/ 3036175 h 3036175"/>
                <a:gd name="connsiteX0" fmla="*/ 423251 w 1593081"/>
                <a:gd name="connsiteY0" fmla="*/ 3036175 h 3036175"/>
                <a:gd name="connsiteX1" fmla="*/ 556601 w 1593081"/>
                <a:gd name="connsiteY1" fmla="*/ 2369425 h 3036175"/>
                <a:gd name="connsiteX2" fmla="*/ 1194776 w 1593081"/>
                <a:gd name="connsiteY2" fmla="*/ 2245600 h 3036175"/>
                <a:gd name="connsiteX3" fmla="*/ 1593081 w 1593081"/>
                <a:gd name="connsiteY3" fmla="*/ 787920 h 3036175"/>
                <a:gd name="connsiteX4" fmla="*/ 1257562 w 1593081"/>
                <a:gd name="connsiteY4" fmla="*/ 195003 h 3036175"/>
                <a:gd name="connsiteX5" fmla="*/ 765392 w 1593081"/>
                <a:gd name="connsiteY5" fmla="*/ 0 h 3036175"/>
                <a:gd name="connsiteX6" fmla="*/ 423251 w 1593081"/>
                <a:gd name="connsiteY6" fmla="*/ 3036175 h 3036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3081" h="3036175">
                  <a:moveTo>
                    <a:pt x="423251" y="3036175"/>
                  </a:moveTo>
                  <a:lnTo>
                    <a:pt x="556601" y="2369425"/>
                  </a:lnTo>
                  <a:lnTo>
                    <a:pt x="1194776" y="2245600"/>
                  </a:lnTo>
                  <a:cubicBezTo>
                    <a:pt x="921726" y="1670925"/>
                    <a:pt x="913631" y="1181620"/>
                    <a:pt x="1593081" y="787920"/>
                  </a:cubicBezTo>
                  <a:lnTo>
                    <a:pt x="1257562" y="195003"/>
                  </a:lnTo>
                  <a:cubicBezTo>
                    <a:pt x="1070237" y="141028"/>
                    <a:pt x="952717" y="53975"/>
                    <a:pt x="765392" y="0"/>
                  </a:cubicBezTo>
                  <a:cubicBezTo>
                    <a:pt x="-387451" y="1094114"/>
                    <a:pt x="-8549" y="2547225"/>
                    <a:pt x="423251" y="3036175"/>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微软雅黑" panose="020B0503020204020204" pitchFamily="34" charset="-122"/>
                <a:ea typeface="微软雅黑" panose="020B0503020204020204" pitchFamily="34" charset="-122"/>
              </a:endParaRPr>
            </a:p>
          </p:txBody>
        </p:sp>
        <p:sp>
          <p:nvSpPr>
            <p:cNvPr id="32" name="Freeform 31"/>
            <p:cNvSpPr/>
            <p:nvPr/>
          </p:nvSpPr>
          <p:spPr>
            <a:xfrm rot="161210">
              <a:off x="2521759" y="2571153"/>
              <a:ext cx="1775981" cy="3074586"/>
            </a:xfrm>
            <a:custGeom>
              <a:avLst/>
              <a:gdLst>
                <a:gd name="connsiteX0" fmla="*/ 0 w 1295400"/>
                <a:gd name="connsiteY0" fmla="*/ 3009900 h 3009900"/>
                <a:gd name="connsiteX1" fmla="*/ 133350 w 1295400"/>
                <a:gd name="connsiteY1" fmla="*/ 2343150 h 3009900"/>
                <a:gd name="connsiteX2" fmla="*/ 771525 w 1295400"/>
                <a:gd name="connsiteY2" fmla="*/ 2219325 h 3009900"/>
                <a:gd name="connsiteX3" fmla="*/ 1295400 w 1295400"/>
                <a:gd name="connsiteY3" fmla="*/ 638175 h 3009900"/>
                <a:gd name="connsiteX4" fmla="*/ 952500 w 1295400"/>
                <a:gd name="connsiteY4" fmla="*/ 161925 h 3009900"/>
                <a:gd name="connsiteX5" fmla="*/ 390525 w 1295400"/>
                <a:gd name="connsiteY5" fmla="*/ 0 h 3009900"/>
                <a:gd name="connsiteX6" fmla="*/ 0 w 1295400"/>
                <a:gd name="connsiteY6" fmla="*/ 3009900 h 3009900"/>
                <a:gd name="connsiteX0" fmla="*/ 255374 w 1550774"/>
                <a:gd name="connsiteY0" fmla="*/ 3009900 h 3009900"/>
                <a:gd name="connsiteX1" fmla="*/ 388724 w 1550774"/>
                <a:gd name="connsiteY1" fmla="*/ 2343150 h 3009900"/>
                <a:gd name="connsiteX2" fmla="*/ 1026899 w 1550774"/>
                <a:gd name="connsiteY2" fmla="*/ 2219325 h 3009900"/>
                <a:gd name="connsiteX3" fmla="*/ 1550774 w 1550774"/>
                <a:gd name="connsiteY3" fmla="*/ 638175 h 3009900"/>
                <a:gd name="connsiteX4" fmla="*/ 1207874 w 1550774"/>
                <a:gd name="connsiteY4" fmla="*/ 161925 h 3009900"/>
                <a:gd name="connsiteX5" fmla="*/ 645899 w 1550774"/>
                <a:gd name="connsiteY5" fmla="*/ 0 h 3009900"/>
                <a:gd name="connsiteX6" fmla="*/ 255374 w 1550774"/>
                <a:gd name="connsiteY6" fmla="*/ 3009900 h 3009900"/>
                <a:gd name="connsiteX0" fmla="*/ 440673 w 1736073"/>
                <a:gd name="connsiteY0" fmla="*/ 3009900 h 3009900"/>
                <a:gd name="connsiteX1" fmla="*/ 574023 w 1736073"/>
                <a:gd name="connsiteY1" fmla="*/ 2343150 h 3009900"/>
                <a:gd name="connsiteX2" fmla="*/ 1212198 w 1736073"/>
                <a:gd name="connsiteY2" fmla="*/ 2219325 h 3009900"/>
                <a:gd name="connsiteX3" fmla="*/ 1736073 w 1736073"/>
                <a:gd name="connsiteY3" fmla="*/ 638175 h 3009900"/>
                <a:gd name="connsiteX4" fmla="*/ 1393173 w 1736073"/>
                <a:gd name="connsiteY4" fmla="*/ 161925 h 3009900"/>
                <a:gd name="connsiteX5" fmla="*/ 831198 w 1736073"/>
                <a:gd name="connsiteY5" fmla="*/ 0 h 3009900"/>
                <a:gd name="connsiteX6" fmla="*/ 440673 w 1736073"/>
                <a:gd name="connsiteY6" fmla="*/ 3009900 h 3009900"/>
                <a:gd name="connsiteX0" fmla="*/ 440673 w 1736073"/>
                <a:gd name="connsiteY0" fmla="*/ 3009900 h 3009900"/>
                <a:gd name="connsiteX1" fmla="*/ 574023 w 1736073"/>
                <a:gd name="connsiteY1" fmla="*/ 2343150 h 3009900"/>
                <a:gd name="connsiteX2" fmla="*/ 1212198 w 1736073"/>
                <a:gd name="connsiteY2" fmla="*/ 2219325 h 3009900"/>
                <a:gd name="connsiteX3" fmla="*/ 1736073 w 1736073"/>
                <a:gd name="connsiteY3" fmla="*/ 638175 h 3009900"/>
                <a:gd name="connsiteX4" fmla="*/ 1393173 w 1736073"/>
                <a:gd name="connsiteY4" fmla="*/ 161925 h 3009900"/>
                <a:gd name="connsiteX5" fmla="*/ 831198 w 1736073"/>
                <a:gd name="connsiteY5" fmla="*/ 0 h 3009900"/>
                <a:gd name="connsiteX6" fmla="*/ 440673 w 1736073"/>
                <a:gd name="connsiteY6" fmla="*/ 3009900 h 3009900"/>
                <a:gd name="connsiteX0" fmla="*/ 440673 w 1736073"/>
                <a:gd name="connsiteY0" fmla="*/ 3009900 h 3009900"/>
                <a:gd name="connsiteX1" fmla="*/ 574023 w 1736073"/>
                <a:gd name="connsiteY1" fmla="*/ 2343150 h 3009900"/>
                <a:gd name="connsiteX2" fmla="*/ 1212198 w 1736073"/>
                <a:gd name="connsiteY2" fmla="*/ 2219325 h 3009900"/>
                <a:gd name="connsiteX3" fmla="*/ 1736073 w 1736073"/>
                <a:gd name="connsiteY3" fmla="*/ 638175 h 3009900"/>
                <a:gd name="connsiteX4" fmla="*/ 1393173 w 1736073"/>
                <a:gd name="connsiteY4" fmla="*/ 161925 h 3009900"/>
                <a:gd name="connsiteX5" fmla="*/ 831198 w 1736073"/>
                <a:gd name="connsiteY5" fmla="*/ 0 h 3009900"/>
                <a:gd name="connsiteX6" fmla="*/ 440673 w 1736073"/>
                <a:gd name="connsiteY6" fmla="*/ 3009900 h 3009900"/>
                <a:gd name="connsiteX0" fmla="*/ 440673 w 1736073"/>
                <a:gd name="connsiteY0" fmla="*/ 3009900 h 3009900"/>
                <a:gd name="connsiteX1" fmla="*/ 574023 w 1736073"/>
                <a:gd name="connsiteY1" fmla="*/ 2343150 h 3009900"/>
                <a:gd name="connsiteX2" fmla="*/ 1212198 w 1736073"/>
                <a:gd name="connsiteY2" fmla="*/ 2219325 h 3009900"/>
                <a:gd name="connsiteX3" fmla="*/ 1736073 w 1736073"/>
                <a:gd name="connsiteY3" fmla="*/ 638175 h 3009900"/>
                <a:gd name="connsiteX4" fmla="*/ 1393173 w 1736073"/>
                <a:gd name="connsiteY4" fmla="*/ 161925 h 3009900"/>
                <a:gd name="connsiteX5" fmla="*/ 831198 w 1736073"/>
                <a:gd name="connsiteY5" fmla="*/ 0 h 3009900"/>
                <a:gd name="connsiteX6" fmla="*/ 440673 w 1736073"/>
                <a:gd name="connsiteY6" fmla="*/ 3009900 h 300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6073" h="3009900">
                  <a:moveTo>
                    <a:pt x="440673" y="3009900"/>
                  </a:moveTo>
                  <a:lnTo>
                    <a:pt x="574023" y="2343150"/>
                  </a:lnTo>
                  <a:lnTo>
                    <a:pt x="1212198" y="2219325"/>
                  </a:lnTo>
                  <a:cubicBezTo>
                    <a:pt x="939148" y="1644650"/>
                    <a:pt x="1056623" y="1031875"/>
                    <a:pt x="1736073" y="638175"/>
                  </a:cubicBezTo>
                  <a:lnTo>
                    <a:pt x="1393173" y="161925"/>
                  </a:lnTo>
                  <a:lnTo>
                    <a:pt x="831198" y="0"/>
                  </a:lnTo>
                  <a:cubicBezTo>
                    <a:pt x="-432452" y="984250"/>
                    <a:pt x="8873" y="2520950"/>
                    <a:pt x="440673" y="3009900"/>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微软雅黑" panose="020B0503020204020204" pitchFamily="34" charset="-122"/>
                <a:ea typeface="微软雅黑" panose="020B0503020204020204" pitchFamily="34" charset="-122"/>
              </a:endParaRPr>
            </a:p>
          </p:txBody>
        </p:sp>
        <p:sp>
          <p:nvSpPr>
            <p:cNvPr id="33" name="Rectangle 32"/>
            <p:cNvSpPr/>
            <p:nvPr/>
          </p:nvSpPr>
          <p:spPr>
            <a:xfrm>
              <a:off x="2420979" y="3850854"/>
              <a:ext cx="1303574" cy="774509"/>
            </a:xfrm>
            <a:prstGeom prst="rect">
              <a:avLst/>
            </a:prstGeom>
          </p:spPr>
          <p:txBody>
            <a:bodyPr wrap="square">
              <a:spAutoFit/>
            </a:bodyPr>
            <a:lstStyle/>
            <a:p>
              <a:pPr algn="ctr">
                <a:spcBef>
                  <a:spcPts val="336"/>
                </a:spcBef>
                <a:defRPr/>
              </a:pPr>
              <a:r>
                <a:rPr lang="zh-CN" altLang="en-US" sz="1600" b="1" dirty="0" smtClean="0">
                  <a:solidFill>
                    <a:srgbClr val="FFFFFF"/>
                  </a:solidFill>
                  <a:latin typeface="微软雅黑" panose="020B0503020204020204" pitchFamily="34" charset="-122"/>
                  <a:ea typeface="微软雅黑" panose="020B0503020204020204" pitchFamily="34" charset="-122"/>
                  <a:cs typeface="Arial" pitchFamily="34" charset="0"/>
                </a:rPr>
                <a:t>处理</a:t>
              </a:r>
              <a:endParaRPr lang="en-US" altLang="zh-CN" sz="1600" b="1" dirty="0" smtClean="0">
                <a:solidFill>
                  <a:srgbClr val="FFFFFF"/>
                </a:solidFill>
                <a:latin typeface="微软雅黑" panose="020B0503020204020204" pitchFamily="34" charset="-122"/>
                <a:ea typeface="微软雅黑" panose="020B0503020204020204" pitchFamily="34" charset="-122"/>
                <a:cs typeface="Arial" pitchFamily="34" charset="0"/>
              </a:endParaRPr>
            </a:p>
            <a:p>
              <a:pPr algn="ctr">
                <a:spcBef>
                  <a:spcPts val="336"/>
                </a:spcBef>
                <a:defRPr/>
              </a:pPr>
              <a:r>
                <a:rPr lang="zh-CN" altLang="en-US" sz="1600" b="1" dirty="0" smtClean="0">
                  <a:solidFill>
                    <a:srgbClr val="FFFFFF"/>
                  </a:solidFill>
                  <a:latin typeface="微软雅黑" panose="020B0503020204020204" pitchFamily="34" charset="-122"/>
                  <a:ea typeface="微软雅黑" panose="020B0503020204020204" pitchFamily="34" charset="-122"/>
                  <a:cs typeface="Arial" pitchFamily="34" charset="0"/>
                </a:rPr>
                <a:t>评价</a:t>
              </a:r>
              <a:endParaRPr lang="en-US" sz="1600" b="1" dirty="0">
                <a:solidFill>
                  <a:srgbClr val="FFFFFF"/>
                </a:solidFill>
                <a:latin typeface="微软雅黑" panose="020B0503020204020204" pitchFamily="34" charset="-122"/>
                <a:ea typeface="微软雅黑" panose="020B0503020204020204" pitchFamily="34" charset="-122"/>
                <a:cs typeface="Arial" pitchFamily="34" charset="0"/>
              </a:endParaRPr>
            </a:p>
          </p:txBody>
        </p:sp>
      </p:grpSp>
    </p:spTree>
    <p:extLst>
      <p:ext uri="{BB962C8B-B14F-4D97-AF65-F5344CB8AC3E}">
        <p14:creationId xmlns:p14="http://schemas.microsoft.com/office/powerpoint/2010/main" val="214812062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方案流程设计</a:t>
            </a:r>
            <a:endParaRPr lang="zh-CN" altLang="en-US" b="1" dirty="0">
              <a:solidFill>
                <a:srgbClr val="0070C0"/>
              </a:solidFill>
            </a:endParaRPr>
          </a:p>
        </p:txBody>
      </p:sp>
      <p:sp>
        <p:nvSpPr>
          <p:cNvPr id="2" name="Rectangle 1"/>
          <p:cNvSpPr/>
          <p:nvPr/>
        </p:nvSpPr>
        <p:spPr>
          <a:xfrm>
            <a:off x="-1" y="843558"/>
            <a:ext cx="8316417" cy="360000"/>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通过高效的地面公交接驳方案，解决轨道交通发生突发事件时的客流积压情况。</a:t>
            </a:r>
            <a:endParaRPr lang="en-US" altLang="zh-CN" sz="1600" b="1" dirty="0">
              <a:solidFill>
                <a:schemeClr val="bg1"/>
              </a:solidFill>
            </a:endParaRPr>
          </a:p>
        </p:txBody>
      </p:sp>
      <p:sp>
        <p:nvSpPr>
          <p:cNvPr id="114" name="Rectangle 8"/>
          <p:cNvSpPr/>
          <p:nvPr/>
        </p:nvSpPr>
        <p:spPr>
          <a:xfrm>
            <a:off x="142221" y="4794824"/>
            <a:ext cx="1621057" cy="324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zh-CN" altLang="en-US" sz="1400" b="1" dirty="0" smtClean="0">
                <a:solidFill>
                  <a:schemeClr val="tx1">
                    <a:lumMod val="85000"/>
                    <a:lumOff val="15000"/>
                  </a:schemeClr>
                </a:solidFill>
                <a:latin typeface="+mj-lt"/>
              </a:rPr>
              <a:t>事件触发</a:t>
            </a:r>
            <a:endParaRPr lang="en-US" altLang="zh-CN" sz="1400" b="1" dirty="0">
              <a:solidFill>
                <a:schemeClr val="tx1">
                  <a:lumMod val="85000"/>
                  <a:lumOff val="15000"/>
                </a:schemeClr>
              </a:solidFill>
              <a:latin typeface="+mj-lt"/>
            </a:endParaRPr>
          </a:p>
        </p:txBody>
      </p:sp>
      <p:sp>
        <p:nvSpPr>
          <p:cNvPr id="115" name="Rectangle 9"/>
          <p:cNvSpPr/>
          <p:nvPr/>
        </p:nvSpPr>
        <p:spPr>
          <a:xfrm>
            <a:off x="1763279" y="4794824"/>
            <a:ext cx="4070429" cy="324000"/>
          </a:xfrm>
          <a:prstGeom prst="rect">
            <a:avLst/>
          </a:prstGeom>
          <a:solidFill>
            <a:srgbClr val="E1CCF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zh-CN" altLang="en-US" sz="1400" b="1" dirty="0" smtClean="0">
                <a:solidFill>
                  <a:schemeClr val="tx1">
                    <a:lumMod val="85000"/>
                    <a:lumOff val="15000"/>
                  </a:schemeClr>
                </a:solidFill>
                <a:latin typeface="+mj-lt"/>
              </a:rPr>
              <a:t>数据分析与方案生成</a:t>
            </a:r>
            <a:endParaRPr lang="en-US" altLang="zh-CN" sz="1400" b="1" dirty="0">
              <a:solidFill>
                <a:schemeClr val="tx1">
                  <a:lumMod val="85000"/>
                  <a:lumOff val="15000"/>
                </a:schemeClr>
              </a:solidFill>
              <a:latin typeface="+mj-lt"/>
            </a:endParaRPr>
          </a:p>
        </p:txBody>
      </p:sp>
      <p:sp>
        <p:nvSpPr>
          <p:cNvPr id="116" name="Rectangle 10"/>
          <p:cNvSpPr/>
          <p:nvPr/>
        </p:nvSpPr>
        <p:spPr>
          <a:xfrm>
            <a:off x="5803332" y="4794824"/>
            <a:ext cx="1470696" cy="324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zh-CN" altLang="en-US" sz="1400" b="1" dirty="0" smtClean="0">
                <a:solidFill>
                  <a:schemeClr val="tx1">
                    <a:lumMod val="85000"/>
                    <a:lumOff val="15000"/>
                  </a:schemeClr>
                </a:solidFill>
                <a:latin typeface="+mj-lt"/>
              </a:rPr>
              <a:t>方案启动与监控</a:t>
            </a:r>
            <a:endParaRPr lang="en-US" altLang="zh-CN" sz="1400" b="1" dirty="0">
              <a:solidFill>
                <a:schemeClr val="tx1">
                  <a:lumMod val="85000"/>
                  <a:lumOff val="15000"/>
                </a:schemeClr>
              </a:solidFill>
              <a:latin typeface="+mj-lt"/>
            </a:endParaRPr>
          </a:p>
        </p:txBody>
      </p:sp>
      <p:sp>
        <p:nvSpPr>
          <p:cNvPr id="117" name="Rectangle 11"/>
          <p:cNvSpPr/>
          <p:nvPr/>
        </p:nvSpPr>
        <p:spPr>
          <a:xfrm>
            <a:off x="7252213" y="4794824"/>
            <a:ext cx="1330670" cy="324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zh-CN" altLang="en-US" sz="1400" b="1" dirty="0" smtClean="0">
                <a:solidFill>
                  <a:schemeClr val="tx1">
                    <a:lumMod val="85000"/>
                    <a:lumOff val="15000"/>
                  </a:schemeClr>
                </a:solidFill>
                <a:latin typeface="+mj-lt"/>
              </a:rPr>
              <a:t>处理评价</a:t>
            </a:r>
            <a:endParaRPr lang="en-US" altLang="zh-CN" sz="1400" b="1" dirty="0">
              <a:solidFill>
                <a:schemeClr val="tx1">
                  <a:lumMod val="85000"/>
                  <a:lumOff val="15000"/>
                </a:schemeClr>
              </a:solidFill>
              <a:latin typeface="+mj-lt"/>
            </a:endParaRPr>
          </a:p>
        </p:txBody>
      </p:sp>
      <p:grpSp>
        <p:nvGrpSpPr>
          <p:cNvPr id="118" name="组合 117"/>
          <p:cNvGrpSpPr/>
          <p:nvPr/>
        </p:nvGrpSpPr>
        <p:grpSpPr>
          <a:xfrm>
            <a:off x="5724128" y="2795872"/>
            <a:ext cx="360040" cy="344507"/>
            <a:chOff x="1878046" y="1361156"/>
            <a:chExt cx="459593" cy="245792"/>
          </a:xfrm>
        </p:grpSpPr>
        <p:sp>
          <p:nvSpPr>
            <p:cNvPr id="119" name="右箭头 118"/>
            <p:cNvSpPr/>
            <p:nvPr/>
          </p:nvSpPr>
          <p:spPr>
            <a:xfrm rot="46681">
              <a:off x="1878046" y="1361156"/>
              <a:ext cx="459593" cy="245792"/>
            </a:xfrm>
            <a:prstGeom prst="rightArrow">
              <a:avLst>
                <a:gd name="adj1" fmla="val 60000"/>
                <a:gd name="adj2" fmla="val 50000"/>
              </a:avLst>
            </a:prstGeom>
          </p:spPr>
          <p:style>
            <a:lnRef idx="0">
              <a:schemeClr val="accent4">
                <a:tint val="60000"/>
                <a:hueOff val="0"/>
                <a:satOff val="0"/>
                <a:lumOff val="0"/>
                <a:alphaOff val="0"/>
              </a:schemeClr>
            </a:lnRef>
            <a:fillRef idx="1">
              <a:schemeClr val="accent4">
                <a:tint val="60000"/>
                <a:hueOff val="0"/>
                <a:satOff val="0"/>
                <a:lumOff val="0"/>
                <a:alphaOff val="0"/>
              </a:schemeClr>
            </a:fillRef>
            <a:effectRef idx="0">
              <a:schemeClr val="accent4">
                <a:tint val="60000"/>
                <a:hueOff val="0"/>
                <a:satOff val="0"/>
                <a:lumOff val="0"/>
                <a:alphaOff val="0"/>
              </a:schemeClr>
            </a:effectRef>
            <a:fontRef idx="minor">
              <a:schemeClr val="dk1">
                <a:hueOff val="0"/>
                <a:satOff val="0"/>
                <a:lumOff val="0"/>
                <a:alphaOff val="0"/>
              </a:schemeClr>
            </a:fontRef>
          </p:style>
        </p:sp>
        <p:sp>
          <p:nvSpPr>
            <p:cNvPr id="120" name="右箭头 4"/>
            <p:cNvSpPr/>
            <p:nvPr/>
          </p:nvSpPr>
          <p:spPr>
            <a:xfrm rot="46681">
              <a:off x="1878049" y="1409813"/>
              <a:ext cx="385855" cy="1474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p:txBody>
        </p:sp>
      </p:grpSp>
      <p:sp>
        <p:nvSpPr>
          <p:cNvPr id="121" name="圆角矩形 120"/>
          <p:cNvSpPr/>
          <p:nvPr/>
        </p:nvSpPr>
        <p:spPr>
          <a:xfrm>
            <a:off x="1880547" y="1272232"/>
            <a:ext cx="1931826" cy="839371"/>
          </a:xfrm>
          <a:prstGeom prst="roundRect">
            <a:avLst/>
          </a:prstGeom>
          <a:no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圆角矩形 121"/>
          <p:cNvSpPr/>
          <p:nvPr/>
        </p:nvSpPr>
        <p:spPr>
          <a:xfrm>
            <a:off x="2029513" y="2463417"/>
            <a:ext cx="1579069" cy="967461"/>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疏散策略模型</a:t>
            </a:r>
            <a:endParaRPr lang="en-US" altLang="zh-CN" sz="1600" dirty="0" smtClean="0">
              <a:solidFill>
                <a:schemeClr val="tx1"/>
              </a:solidFill>
            </a:endParaRPr>
          </a:p>
          <a:p>
            <a:pPr algn="ctr"/>
            <a:r>
              <a:rPr lang="zh-CN" altLang="en-US" sz="1600" dirty="0">
                <a:solidFill>
                  <a:schemeClr val="tx1"/>
                </a:solidFill>
              </a:rPr>
              <a:t>接</a:t>
            </a:r>
            <a:r>
              <a:rPr lang="zh-CN" altLang="en-US" sz="1600" dirty="0" smtClean="0">
                <a:solidFill>
                  <a:schemeClr val="tx1"/>
                </a:solidFill>
              </a:rPr>
              <a:t>驳调配算法</a:t>
            </a:r>
            <a:endParaRPr lang="zh-CN" altLang="en-US" sz="1600" dirty="0">
              <a:solidFill>
                <a:schemeClr val="tx1"/>
              </a:solidFill>
            </a:endParaRPr>
          </a:p>
        </p:txBody>
      </p:sp>
      <p:sp>
        <p:nvSpPr>
          <p:cNvPr id="123" name="圆角矩形 122"/>
          <p:cNvSpPr/>
          <p:nvPr/>
        </p:nvSpPr>
        <p:spPr>
          <a:xfrm>
            <a:off x="1811093" y="3822876"/>
            <a:ext cx="2023488" cy="853945"/>
          </a:xfrm>
          <a:prstGeom prst="roundRect">
            <a:avLst/>
          </a:prstGeom>
          <a:no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圆角矩形 123"/>
          <p:cNvSpPr/>
          <p:nvPr/>
        </p:nvSpPr>
        <p:spPr>
          <a:xfrm>
            <a:off x="244222" y="2498453"/>
            <a:ext cx="1368152" cy="87388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200" dirty="0" smtClean="0">
                <a:solidFill>
                  <a:schemeClr val="tx1"/>
                </a:solidFill>
              </a:rPr>
              <a:t>突发事件信息</a:t>
            </a:r>
            <a:endParaRPr lang="en-US" altLang="zh-CN" sz="1200" dirty="0" smtClean="0">
              <a:solidFill>
                <a:schemeClr val="tx1"/>
              </a:solidFill>
            </a:endParaRPr>
          </a:p>
          <a:p>
            <a:pPr algn="ctr">
              <a:lnSpc>
                <a:spcPct val="120000"/>
              </a:lnSpc>
            </a:pPr>
            <a:r>
              <a:rPr lang="zh-CN" altLang="en-US" sz="1400" dirty="0" smtClean="0">
                <a:solidFill>
                  <a:schemeClr val="tx1"/>
                </a:solidFill>
              </a:rPr>
              <a:t>影响持续时间</a:t>
            </a:r>
            <a:endParaRPr lang="en-US" altLang="zh-CN" sz="1400" dirty="0">
              <a:solidFill>
                <a:schemeClr val="tx1"/>
              </a:solidFill>
            </a:endParaRPr>
          </a:p>
          <a:p>
            <a:pPr algn="ctr"/>
            <a:r>
              <a:rPr lang="zh-CN" altLang="en-US" sz="1400" dirty="0" smtClean="0">
                <a:solidFill>
                  <a:schemeClr val="tx1"/>
                </a:solidFill>
              </a:rPr>
              <a:t>中断运营区间</a:t>
            </a:r>
            <a:endParaRPr lang="zh-CN" altLang="en-US" sz="1400" dirty="0">
              <a:solidFill>
                <a:schemeClr val="tx1"/>
              </a:solidFill>
            </a:endParaRPr>
          </a:p>
        </p:txBody>
      </p:sp>
      <p:grpSp>
        <p:nvGrpSpPr>
          <p:cNvPr id="125" name="组合 124"/>
          <p:cNvGrpSpPr/>
          <p:nvPr/>
        </p:nvGrpSpPr>
        <p:grpSpPr>
          <a:xfrm>
            <a:off x="1646128" y="2773709"/>
            <a:ext cx="392975" cy="323371"/>
            <a:chOff x="1878046" y="1361156"/>
            <a:chExt cx="459593" cy="245792"/>
          </a:xfrm>
        </p:grpSpPr>
        <p:sp>
          <p:nvSpPr>
            <p:cNvPr id="126" name="右箭头 125"/>
            <p:cNvSpPr/>
            <p:nvPr/>
          </p:nvSpPr>
          <p:spPr>
            <a:xfrm rot="46681">
              <a:off x="1878046" y="1361156"/>
              <a:ext cx="459593" cy="245792"/>
            </a:xfrm>
            <a:prstGeom prst="rightArrow">
              <a:avLst>
                <a:gd name="adj1" fmla="val 60000"/>
                <a:gd name="adj2" fmla="val 50000"/>
              </a:avLst>
            </a:prstGeom>
          </p:spPr>
          <p:style>
            <a:lnRef idx="0">
              <a:schemeClr val="accent4">
                <a:tint val="60000"/>
                <a:hueOff val="0"/>
                <a:satOff val="0"/>
                <a:lumOff val="0"/>
                <a:alphaOff val="0"/>
              </a:schemeClr>
            </a:lnRef>
            <a:fillRef idx="1">
              <a:schemeClr val="accent4">
                <a:tint val="60000"/>
                <a:hueOff val="0"/>
                <a:satOff val="0"/>
                <a:lumOff val="0"/>
                <a:alphaOff val="0"/>
              </a:schemeClr>
            </a:fillRef>
            <a:effectRef idx="0">
              <a:schemeClr val="accent4">
                <a:tint val="60000"/>
                <a:hueOff val="0"/>
                <a:satOff val="0"/>
                <a:lumOff val="0"/>
                <a:alphaOff val="0"/>
              </a:schemeClr>
            </a:effectRef>
            <a:fontRef idx="minor">
              <a:schemeClr val="dk1">
                <a:hueOff val="0"/>
                <a:satOff val="0"/>
                <a:lumOff val="0"/>
                <a:alphaOff val="0"/>
              </a:schemeClr>
            </a:fontRef>
          </p:style>
        </p:sp>
        <p:sp>
          <p:nvSpPr>
            <p:cNvPr id="127" name="右箭头 4"/>
            <p:cNvSpPr/>
            <p:nvPr/>
          </p:nvSpPr>
          <p:spPr>
            <a:xfrm rot="46681">
              <a:off x="1878049" y="1409813"/>
              <a:ext cx="385855" cy="1474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p:txBody>
        </p:sp>
      </p:grpSp>
      <p:sp>
        <p:nvSpPr>
          <p:cNvPr id="128" name="圆角矩形 127"/>
          <p:cNvSpPr/>
          <p:nvPr/>
        </p:nvSpPr>
        <p:spPr>
          <a:xfrm>
            <a:off x="6084169" y="2571428"/>
            <a:ext cx="972756" cy="75143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疏散策略</a:t>
            </a:r>
            <a:endParaRPr lang="en-US" altLang="zh-CN" sz="1400" dirty="0" smtClean="0">
              <a:solidFill>
                <a:schemeClr val="tx1"/>
              </a:solidFill>
            </a:endParaRPr>
          </a:p>
          <a:p>
            <a:pPr algn="ctr"/>
            <a:r>
              <a:rPr lang="zh-CN" altLang="en-US" sz="1400" dirty="0">
                <a:solidFill>
                  <a:schemeClr val="tx1"/>
                </a:solidFill>
              </a:rPr>
              <a:t>方案</a:t>
            </a:r>
            <a:r>
              <a:rPr lang="zh-CN" altLang="en-US" sz="1400" dirty="0" smtClean="0">
                <a:solidFill>
                  <a:schemeClr val="tx1"/>
                </a:solidFill>
              </a:rPr>
              <a:t>实施</a:t>
            </a:r>
            <a:endParaRPr lang="zh-CN" altLang="en-US" sz="1400" dirty="0">
              <a:solidFill>
                <a:schemeClr val="tx1"/>
              </a:solidFill>
            </a:endParaRPr>
          </a:p>
        </p:txBody>
      </p:sp>
      <p:pic>
        <p:nvPicPr>
          <p:cNvPr id="1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932" y="1449756"/>
            <a:ext cx="1134244" cy="389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2811" y="1915766"/>
            <a:ext cx="1080120" cy="318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1" name="圆角矩形 130"/>
          <p:cNvSpPr/>
          <p:nvPr/>
        </p:nvSpPr>
        <p:spPr>
          <a:xfrm>
            <a:off x="6084168" y="1443404"/>
            <a:ext cx="972756" cy="75143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方案</a:t>
            </a:r>
            <a:endParaRPr lang="en-US" altLang="zh-CN" sz="1400" dirty="0" smtClean="0">
              <a:solidFill>
                <a:schemeClr val="tx1"/>
              </a:solidFill>
            </a:endParaRPr>
          </a:p>
          <a:p>
            <a:pPr algn="ctr"/>
            <a:r>
              <a:rPr lang="zh-CN" altLang="en-US" sz="1400" dirty="0" smtClean="0">
                <a:solidFill>
                  <a:schemeClr val="tx1"/>
                </a:solidFill>
              </a:rPr>
              <a:t>运行监控</a:t>
            </a:r>
            <a:endParaRPr lang="zh-CN" altLang="en-US" sz="1400" dirty="0">
              <a:solidFill>
                <a:schemeClr val="tx1"/>
              </a:solidFill>
            </a:endParaRPr>
          </a:p>
        </p:txBody>
      </p:sp>
      <p:grpSp>
        <p:nvGrpSpPr>
          <p:cNvPr id="132" name="组合 131"/>
          <p:cNvGrpSpPr/>
          <p:nvPr/>
        </p:nvGrpSpPr>
        <p:grpSpPr>
          <a:xfrm rot="16200000">
            <a:off x="6392665" y="2240184"/>
            <a:ext cx="351758" cy="261074"/>
            <a:chOff x="1878046" y="1361156"/>
            <a:chExt cx="459593" cy="245792"/>
          </a:xfrm>
        </p:grpSpPr>
        <p:sp>
          <p:nvSpPr>
            <p:cNvPr id="133" name="右箭头 132"/>
            <p:cNvSpPr/>
            <p:nvPr/>
          </p:nvSpPr>
          <p:spPr>
            <a:xfrm rot="46681">
              <a:off x="1878046" y="1361156"/>
              <a:ext cx="459593" cy="245792"/>
            </a:xfrm>
            <a:prstGeom prst="rightArrow">
              <a:avLst>
                <a:gd name="adj1" fmla="val 60000"/>
                <a:gd name="adj2" fmla="val 50000"/>
              </a:avLst>
            </a:prstGeom>
          </p:spPr>
          <p:style>
            <a:lnRef idx="0">
              <a:schemeClr val="accent4">
                <a:tint val="60000"/>
                <a:hueOff val="0"/>
                <a:satOff val="0"/>
                <a:lumOff val="0"/>
                <a:alphaOff val="0"/>
              </a:schemeClr>
            </a:lnRef>
            <a:fillRef idx="1">
              <a:schemeClr val="accent4">
                <a:tint val="60000"/>
                <a:hueOff val="0"/>
                <a:satOff val="0"/>
                <a:lumOff val="0"/>
                <a:alphaOff val="0"/>
              </a:schemeClr>
            </a:fillRef>
            <a:effectRef idx="0">
              <a:schemeClr val="accent4">
                <a:tint val="60000"/>
                <a:hueOff val="0"/>
                <a:satOff val="0"/>
                <a:lumOff val="0"/>
                <a:alphaOff val="0"/>
              </a:schemeClr>
            </a:effectRef>
            <a:fontRef idx="minor">
              <a:schemeClr val="dk1">
                <a:hueOff val="0"/>
                <a:satOff val="0"/>
                <a:lumOff val="0"/>
                <a:alphaOff val="0"/>
              </a:schemeClr>
            </a:fontRef>
          </p:style>
        </p:sp>
        <p:sp>
          <p:nvSpPr>
            <p:cNvPr id="134" name="右箭头 4"/>
            <p:cNvSpPr/>
            <p:nvPr/>
          </p:nvSpPr>
          <p:spPr>
            <a:xfrm rot="46681">
              <a:off x="1878049" y="1409813"/>
              <a:ext cx="385855" cy="1474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p:txBody>
        </p:sp>
      </p:grpSp>
      <p:sp>
        <p:nvSpPr>
          <p:cNvPr id="135" name="圆角矩形 134"/>
          <p:cNvSpPr/>
          <p:nvPr/>
        </p:nvSpPr>
        <p:spPr>
          <a:xfrm>
            <a:off x="7439065" y="2591704"/>
            <a:ext cx="1132880" cy="75143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事故</a:t>
            </a:r>
            <a:endParaRPr lang="en-US" altLang="zh-CN" sz="1400" dirty="0" smtClean="0">
              <a:solidFill>
                <a:schemeClr val="tx1"/>
              </a:solidFill>
            </a:endParaRPr>
          </a:p>
          <a:p>
            <a:pPr algn="ctr"/>
            <a:r>
              <a:rPr lang="zh-CN" altLang="en-US" sz="1400" dirty="0" smtClean="0">
                <a:solidFill>
                  <a:schemeClr val="tx1"/>
                </a:solidFill>
              </a:rPr>
              <a:t>处理评价</a:t>
            </a:r>
            <a:endParaRPr lang="zh-CN" altLang="en-US" sz="1400" dirty="0">
              <a:solidFill>
                <a:schemeClr val="tx1"/>
              </a:solidFill>
            </a:endParaRPr>
          </a:p>
        </p:txBody>
      </p:sp>
      <p:grpSp>
        <p:nvGrpSpPr>
          <p:cNvPr id="136" name="组合 135"/>
          <p:cNvGrpSpPr/>
          <p:nvPr/>
        </p:nvGrpSpPr>
        <p:grpSpPr>
          <a:xfrm>
            <a:off x="7057842" y="2803405"/>
            <a:ext cx="388742" cy="353778"/>
            <a:chOff x="1878046" y="1361156"/>
            <a:chExt cx="459593" cy="245792"/>
          </a:xfrm>
        </p:grpSpPr>
        <p:sp>
          <p:nvSpPr>
            <p:cNvPr id="137" name="右箭头 136"/>
            <p:cNvSpPr/>
            <p:nvPr/>
          </p:nvSpPr>
          <p:spPr>
            <a:xfrm rot="46681">
              <a:off x="1878046" y="1361156"/>
              <a:ext cx="459593" cy="245792"/>
            </a:xfrm>
            <a:prstGeom prst="rightArrow">
              <a:avLst>
                <a:gd name="adj1" fmla="val 60000"/>
                <a:gd name="adj2" fmla="val 50000"/>
              </a:avLst>
            </a:prstGeom>
          </p:spPr>
          <p:style>
            <a:lnRef idx="0">
              <a:schemeClr val="accent4">
                <a:tint val="60000"/>
                <a:hueOff val="0"/>
                <a:satOff val="0"/>
                <a:lumOff val="0"/>
                <a:alphaOff val="0"/>
              </a:schemeClr>
            </a:lnRef>
            <a:fillRef idx="1">
              <a:schemeClr val="accent4">
                <a:tint val="60000"/>
                <a:hueOff val="0"/>
                <a:satOff val="0"/>
                <a:lumOff val="0"/>
                <a:alphaOff val="0"/>
              </a:schemeClr>
            </a:fillRef>
            <a:effectRef idx="0">
              <a:schemeClr val="accent4">
                <a:tint val="60000"/>
                <a:hueOff val="0"/>
                <a:satOff val="0"/>
                <a:lumOff val="0"/>
                <a:alphaOff val="0"/>
              </a:schemeClr>
            </a:effectRef>
            <a:fontRef idx="minor">
              <a:schemeClr val="dk1">
                <a:hueOff val="0"/>
                <a:satOff val="0"/>
                <a:lumOff val="0"/>
                <a:alphaOff val="0"/>
              </a:schemeClr>
            </a:fontRef>
          </p:style>
        </p:sp>
        <p:sp>
          <p:nvSpPr>
            <p:cNvPr id="138" name="右箭头 4"/>
            <p:cNvSpPr/>
            <p:nvPr/>
          </p:nvSpPr>
          <p:spPr>
            <a:xfrm rot="46681">
              <a:off x="1878049" y="1409813"/>
              <a:ext cx="385855" cy="1474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p:txBody>
        </p:sp>
      </p:grpSp>
      <p:grpSp>
        <p:nvGrpSpPr>
          <p:cNvPr id="139" name="组合 138"/>
          <p:cNvGrpSpPr/>
          <p:nvPr/>
        </p:nvGrpSpPr>
        <p:grpSpPr>
          <a:xfrm rot="16200000">
            <a:off x="2630616" y="3480563"/>
            <a:ext cx="397860" cy="298490"/>
            <a:chOff x="1878046" y="1361156"/>
            <a:chExt cx="459593" cy="245792"/>
          </a:xfrm>
        </p:grpSpPr>
        <p:sp>
          <p:nvSpPr>
            <p:cNvPr id="140" name="右箭头 139"/>
            <p:cNvSpPr/>
            <p:nvPr/>
          </p:nvSpPr>
          <p:spPr>
            <a:xfrm rot="46681">
              <a:off x="1878046" y="1361156"/>
              <a:ext cx="459593" cy="245792"/>
            </a:xfrm>
            <a:prstGeom prst="rightArrow">
              <a:avLst>
                <a:gd name="adj1" fmla="val 60000"/>
                <a:gd name="adj2" fmla="val 50000"/>
              </a:avLst>
            </a:prstGeom>
          </p:spPr>
          <p:style>
            <a:lnRef idx="0">
              <a:schemeClr val="accent4">
                <a:tint val="60000"/>
                <a:hueOff val="0"/>
                <a:satOff val="0"/>
                <a:lumOff val="0"/>
                <a:alphaOff val="0"/>
              </a:schemeClr>
            </a:lnRef>
            <a:fillRef idx="1">
              <a:schemeClr val="accent4">
                <a:tint val="60000"/>
                <a:hueOff val="0"/>
                <a:satOff val="0"/>
                <a:lumOff val="0"/>
                <a:alphaOff val="0"/>
              </a:schemeClr>
            </a:fillRef>
            <a:effectRef idx="0">
              <a:schemeClr val="accent4">
                <a:tint val="60000"/>
                <a:hueOff val="0"/>
                <a:satOff val="0"/>
                <a:lumOff val="0"/>
                <a:alphaOff val="0"/>
              </a:schemeClr>
            </a:effectRef>
            <a:fontRef idx="minor">
              <a:schemeClr val="dk1">
                <a:hueOff val="0"/>
                <a:satOff val="0"/>
                <a:lumOff val="0"/>
                <a:alphaOff val="0"/>
              </a:schemeClr>
            </a:fontRef>
          </p:style>
        </p:sp>
        <p:sp>
          <p:nvSpPr>
            <p:cNvPr id="141" name="右箭头 4"/>
            <p:cNvSpPr/>
            <p:nvPr/>
          </p:nvSpPr>
          <p:spPr>
            <a:xfrm rot="46681">
              <a:off x="1878049" y="1409813"/>
              <a:ext cx="385855" cy="1474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p:txBody>
        </p:sp>
      </p:grpSp>
      <p:grpSp>
        <p:nvGrpSpPr>
          <p:cNvPr id="142" name="组合 141"/>
          <p:cNvGrpSpPr/>
          <p:nvPr/>
        </p:nvGrpSpPr>
        <p:grpSpPr>
          <a:xfrm rot="5400000">
            <a:off x="2652413" y="2152536"/>
            <a:ext cx="386849" cy="304985"/>
            <a:chOff x="1878046" y="1361156"/>
            <a:chExt cx="459593" cy="245792"/>
          </a:xfrm>
        </p:grpSpPr>
        <p:sp>
          <p:nvSpPr>
            <p:cNvPr id="143" name="右箭头 142"/>
            <p:cNvSpPr/>
            <p:nvPr/>
          </p:nvSpPr>
          <p:spPr>
            <a:xfrm rot="46681">
              <a:off x="1878046" y="1361156"/>
              <a:ext cx="459593" cy="245792"/>
            </a:xfrm>
            <a:prstGeom prst="rightArrow">
              <a:avLst>
                <a:gd name="adj1" fmla="val 60000"/>
                <a:gd name="adj2" fmla="val 50000"/>
              </a:avLst>
            </a:prstGeom>
          </p:spPr>
          <p:style>
            <a:lnRef idx="0">
              <a:schemeClr val="accent4">
                <a:tint val="60000"/>
                <a:hueOff val="0"/>
                <a:satOff val="0"/>
                <a:lumOff val="0"/>
                <a:alphaOff val="0"/>
              </a:schemeClr>
            </a:lnRef>
            <a:fillRef idx="1">
              <a:schemeClr val="accent4">
                <a:tint val="60000"/>
                <a:hueOff val="0"/>
                <a:satOff val="0"/>
                <a:lumOff val="0"/>
                <a:alphaOff val="0"/>
              </a:schemeClr>
            </a:fillRef>
            <a:effectRef idx="0">
              <a:schemeClr val="accent4">
                <a:tint val="60000"/>
                <a:hueOff val="0"/>
                <a:satOff val="0"/>
                <a:lumOff val="0"/>
                <a:alphaOff val="0"/>
              </a:schemeClr>
            </a:effectRef>
            <a:fontRef idx="minor">
              <a:schemeClr val="dk1">
                <a:hueOff val="0"/>
                <a:satOff val="0"/>
                <a:lumOff val="0"/>
                <a:alphaOff val="0"/>
              </a:schemeClr>
            </a:fontRef>
          </p:style>
        </p:sp>
        <p:sp>
          <p:nvSpPr>
            <p:cNvPr id="144" name="右箭头 4"/>
            <p:cNvSpPr/>
            <p:nvPr/>
          </p:nvSpPr>
          <p:spPr>
            <a:xfrm rot="46681">
              <a:off x="1878049" y="1409813"/>
              <a:ext cx="385855" cy="1474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p:txBody>
        </p:sp>
      </p:grpSp>
      <p:sp>
        <p:nvSpPr>
          <p:cNvPr id="146" name="圆柱形 145"/>
          <p:cNvSpPr/>
          <p:nvPr/>
        </p:nvSpPr>
        <p:spPr>
          <a:xfrm>
            <a:off x="592455" y="3717889"/>
            <a:ext cx="704074" cy="750470"/>
          </a:xfrm>
          <a:prstGeom prst="can">
            <a:avLst>
              <a:gd name="adj" fmla="val 2779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交路运行模式</a:t>
            </a:r>
            <a:endParaRPr lang="zh-CN" altLang="en-US" sz="1200" dirty="0">
              <a:solidFill>
                <a:schemeClr val="tx1"/>
              </a:solidFill>
            </a:endParaRPr>
          </a:p>
        </p:txBody>
      </p:sp>
      <p:sp>
        <p:nvSpPr>
          <p:cNvPr id="148" name="圆角矩形 147"/>
          <p:cNvSpPr/>
          <p:nvPr/>
        </p:nvSpPr>
        <p:spPr>
          <a:xfrm>
            <a:off x="6084168" y="3659155"/>
            <a:ext cx="968752" cy="75143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乘客疏散</a:t>
            </a:r>
            <a:endParaRPr lang="en-US" altLang="zh-CN" sz="1400" dirty="0" smtClean="0">
              <a:solidFill>
                <a:schemeClr val="tx1"/>
              </a:solidFill>
            </a:endParaRPr>
          </a:p>
          <a:p>
            <a:pPr algn="ctr"/>
            <a:r>
              <a:rPr lang="zh-CN" altLang="en-US" sz="1400" dirty="0" smtClean="0">
                <a:solidFill>
                  <a:schemeClr val="tx1"/>
                </a:solidFill>
              </a:rPr>
              <a:t>路径推送</a:t>
            </a:r>
            <a:endParaRPr lang="zh-CN" altLang="en-US" sz="1400" dirty="0">
              <a:solidFill>
                <a:schemeClr val="tx1"/>
              </a:solidFill>
            </a:endParaRPr>
          </a:p>
        </p:txBody>
      </p:sp>
      <p:grpSp>
        <p:nvGrpSpPr>
          <p:cNvPr id="149" name="组合 148"/>
          <p:cNvGrpSpPr/>
          <p:nvPr/>
        </p:nvGrpSpPr>
        <p:grpSpPr>
          <a:xfrm rot="5400000">
            <a:off x="6403322" y="3363159"/>
            <a:ext cx="330336" cy="261657"/>
            <a:chOff x="1878046" y="1361156"/>
            <a:chExt cx="459593" cy="245792"/>
          </a:xfrm>
        </p:grpSpPr>
        <p:sp>
          <p:nvSpPr>
            <p:cNvPr id="150" name="右箭头 149"/>
            <p:cNvSpPr/>
            <p:nvPr/>
          </p:nvSpPr>
          <p:spPr>
            <a:xfrm rot="46681">
              <a:off x="1878046" y="1361156"/>
              <a:ext cx="459593" cy="245792"/>
            </a:xfrm>
            <a:prstGeom prst="rightArrow">
              <a:avLst>
                <a:gd name="adj1" fmla="val 60000"/>
                <a:gd name="adj2" fmla="val 50000"/>
              </a:avLst>
            </a:prstGeom>
          </p:spPr>
          <p:style>
            <a:lnRef idx="0">
              <a:schemeClr val="accent4">
                <a:tint val="60000"/>
                <a:hueOff val="0"/>
                <a:satOff val="0"/>
                <a:lumOff val="0"/>
                <a:alphaOff val="0"/>
              </a:schemeClr>
            </a:lnRef>
            <a:fillRef idx="1">
              <a:schemeClr val="accent4">
                <a:tint val="60000"/>
                <a:hueOff val="0"/>
                <a:satOff val="0"/>
                <a:lumOff val="0"/>
                <a:alphaOff val="0"/>
              </a:schemeClr>
            </a:fillRef>
            <a:effectRef idx="0">
              <a:schemeClr val="accent4">
                <a:tint val="60000"/>
                <a:hueOff val="0"/>
                <a:satOff val="0"/>
                <a:lumOff val="0"/>
                <a:alphaOff val="0"/>
              </a:schemeClr>
            </a:effectRef>
            <a:fontRef idx="minor">
              <a:schemeClr val="dk1">
                <a:hueOff val="0"/>
                <a:satOff val="0"/>
                <a:lumOff val="0"/>
                <a:alphaOff val="0"/>
              </a:schemeClr>
            </a:fontRef>
          </p:style>
        </p:sp>
        <p:sp>
          <p:nvSpPr>
            <p:cNvPr id="151" name="右箭头 4"/>
            <p:cNvSpPr/>
            <p:nvPr/>
          </p:nvSpPr>
          <p:spPr>
            <a:xfrm rot="46681">
              <a:off x="1878049" y="1409813"/>
              <a:ext cx="385855" cy="1474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p:txBody>
        </p:sp>
      </p:grpSp>
      <p:sp>
        <p:nvSpPr>
          <p:cNvPr id="152" name="圆柱形 151"/>
          <p:cNvSpPr/>
          <p:nvPr/>
        </p:nvSpPr>
        <p:spPr>
          <a:xfrm>
            <a:off x="720893" y="1250882"/>
            <a:ext cx="856437" cy="94396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交通卡</a:t>
            </a:r>
            <a:endParaRPr lang="en-US" altLang="zh-CN" sz="1200" dirty="0" smtClean="0">
              <a:solidFill>
                <a:schemeClr val="tx1"/>
              </a:solidFill>
            </a:endParaRPr>
          </a:p>
          <a:p>
            <a:pPr algn="ctr"/>
            <a:r>
              <a:rPr lang="zh-CN" altLang="en-US" sz="1200" dirty="0" smtClean="0">
                <a:solidFill>
                  <a:schemeClr val="tx1"/>
                </a:solidFill>
              </a:rPr>
              <a:t>刷卡数据</a:t>
            </a:r>
            <a:endParaRPr lang="en-US" altLang="zh-CN" sz="1200" dirty="0" smtClean="0">
              <a:solidFill>
                <a:schemeClr val="tx1"/>
              </a:solidFill>
            </a:endParaRPr>
          </a:p>
          <a:p>
            <a:pPr algn="ctr"/>
            <a:r>
              <a:rPr lang="en-US" altLang="zh-CN" sz="1200" dirty="0" smtClean="0">
                <a:solidFill>
                  <a:schemeClr val="tx1"/>
                </a:solidFill>
              </a:rPr>
              <a:t>(</a:t>
            </a:r>
            <a:r>
              <a:rPr lang="zh-CN" altLang="en-US" sz="1200" dirty="0" smtClean="0">
                <a:solidFill>
                  <a:schemeClr val="tx1"/>
                </a:solidFill>
              </a:rPr>
              <a:t>比赛提供</a:t>
            </a:r>
            <a:r>
              <a:rPr lang="en-US" altLang="zh-CN" sz="1200" dirty="0" smtClean="0">
                <a:solidFill>
                  <a:schemeClr val="tx1"/>
                </a:solidFill>
              </a:rPr>
              <a:t>)</a:t>
            </a:r>
            <a:endParaRPr lang="zh-CN" altLang="en-US" sz="1200" dirty="0">
              <a:solidFill>
                <a:schemeClr val="tx1"/>
              </a:solidFill>
            </a:endParaRPr>
          </a:p>
        </p:txBody>
      </p:sp>
      <p:sp>
        <p:nvSpPr>
          <p:cNvPr id="153" name="圆角矩形 152"/>
          <p:cNvSpPr/>
          <p:nvPr/>
        </p:nvSpPr>
        <p:spPr>
          <a:xfrm>
            <a:off x="4173596" y="2571428"/>
            <a:ext cx="1440160" cy="88323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接驳线路</a:t>
            </a:r>
            <a:endParaRPr lang="en-US" altLang="zh-CN" sz="1400" dirty="0" smtClean="0">
              <a:solidFill>
                <a:schemeClr val="tx1"/>
              </a:solidFill>
            </a:endParaRPr>
          </a:p>
          <a:p>
            <a:pPr algn="ctr"/>
            <a:r>
              <a:rPr lang="zh-CN" altLang="en-US" sz="1400" dirty="0" smtClean="0">
                <a:solidFill>
                  <a:schemeClr val="tx1"/>
                </a:solidFill>
              </a:rPr>
              <a:t>数量</a:t>
            </a:r>
            <a:r>
              <a:rPr lang="zh-CN" altLang="en-US" sz="1400" dirty="0">
                <a:solidFill>
                  <a:schemeClr val="tx1"/>
                </a:solidFill>
              </a:rPr>
              <a:t>、设站、</a:t>
            </a:r>
            <a:r>
              <a:rPr lang="zh-CN" altLang="en-US" sz="1400" dirty="0" smtClean="0">
                <a:solidFill>
                  <a:schemeClr val="tx1"/>
                </a:solidFill>
              </a:rPr>
              <a:t>走向、配车数</a:t>
            </a:r>
            <a:endParaRPr lang="zh-CN" altLang="en-US" sz="1400" dirty="0">
              <a:solidFill>
                <a:schemeClr val="tx1"/>
              </a:solidFill>
            </a:endParaRPr>
          </a:p>
        </p:txBody>
      </p:sp>
      <p:grpSp>
        <p:nvGrpSpPr>
          <p:cNvPr id="154" name="组合 153"/>
          <p:cNvGrpSpPr/>
          <p:nvPr/>
        </p:nvGrpSpPr>
        <p:grpSpPr>
          <a:xfrm>
            <a:off x="3624958" y="2806439"/>
            <a:ext cx="448993" cy="323371"/>
            <a:chOff x="1878046" y="1361156"/>
            <a:chExt cx="459593" cy="245792"/>
          </a:xfrm>
        </p:grpSpPr>
        <p:sp>
          <p:nvSpPr>
            <p:cNvPr id="155" name="右箭头 154"/>
            <p:cNvSpPr/>
            <p:nvPr/>
          </p:nvSpPr>
          <p:spPr>
            <a:xfrm rot="46681">
              <a:off x="1878046" y="1361156"/>
              <a:ext cx="459593" cy="245792"/>
            </a:xfrm>
            <a:prstGeom prst="rightArrow">
              <a:avLst>
                <a:gd name="adj1" fmla="val 60000"/>
                <a:gd name="adj2" fmla="val 50000"/>
              </a:avLst>
            </a:prstGeom>
          </p:spPr>
          <p:style>
            <a:lnRef idx="0">
              <a:schemeClr val="accent4">
                <a:tint val="60000"/>
                <a:hueOff val="0"/>
                <a:satOff val="0"/>
                <a:lumOff val="0"/>
                <a:alphaOff val="0"/>
              </a:schemeClr>
            </a:lnRef>
            <a:fillRef idx="1">
              <a:schemeClr val="accent4">
                <a:tint val="60000"/>
                <a:hueOff val="0"/>
                <a:satOff val="0"/>
                <a:lumOff val="0"/>
                <a:alphaOff val="0"/>
              </a:schemeClr>
            </a:fillRef>
            <a:effectRef idx="0">
              <a:schemeClr val="accent4">
                <a:tint val="60000"/>
                <a:hueOff val="0"/>
                <a:satOff val="0"/>
                <a:lumOff val="0"/>
                <a:alphaOff val="0"/>
              </a:schemeClr>
            </a:effectRef>
            <a:fontRef idx="minor">
              <a:schemeClr val="dk1">
                <a:hueOff val="0"/>
                <a:satOff val="0"/>
                <a:lumOff val="0"/>
                <a:alphaOff val="0"/>
              </a:schemeClr>
            </a:fontRef>
          </p:style>
        </p:sp>
        <p:sp>
          <p:nvSpPr>
            <p:cNvPr id="156" name="右箭头 4"/>
            <p:cNvSpPr/>
            <p:nvPr/>
          </p:nvSpPr>
          <p:spPr>
            <a:xfrm rot="46681">
              <a:off x="1878049" y="1409813"/>
              <a:ext cx="385855" cy="1474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p:txBody>
        </p:sp>
      </p:grpSp>
      <p:sp>
        <p:nvSpPr>
          <p:cNvPr id="158" name="圆柱形 157"/>
          <p:cNvSpPr/>
          <p:nvPr/>
        </p:nvSpPr>
        <p:spPr>
          <a:xfrm>
            <a:off x="1955707" y="1340532"/>
            <a:ext cx="873839" cy="694427"/>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时空</a:t>
            </a:r>
            <a:r>
              <a:rPr lang="en-US" altLang="zh-CN" sz="1200" dirty="0" smtClean="0">
                <a:solidFill>
                  <a:schemeClr val="tx1"/>
                </a:solidFill>
              </a:rPr>
              <a:t>OD</a:t>
            </a:r>
          </a:p>
          <a:p>
            <a:pPr algn="ctr"/>
            <a:r>
              <a:rPr lang="zh-CN" altLang="en-US" sz="1200" dirty="0">
                <a:solidFill>
                  <a:schemeClr val="tx1"/>
                </a:solidFill>
              </a:rPr>
              <a:t>分布</a:t>
            </a:r>
            <a:r>
              <a:rPr lang="zh-CN" altLang="en-US" sz="1200" dirty="0" smtClean="0">
                <a:solidFill>
                  <a:schemeClr val="tx1"/>
                </a:solidFill>
              </a:rPr>
              <a:t>特征</a:t>
            </a:r>
            <a:endParaRPr lang="zh-CN" altLang="en-US" sz="1200" dirty="0">
              <a:solidFill>
                <a:schemeClr val="tx1"/>
              </a:solidFill>
            </a:endParaRPr>
          </a:p>
        </p:txBody>
      </p:sp>
      <p:sp>
        <p:nvSpPr>
          <p:cNvPr id="159" name="圆柱形 158"/>
          <p:cNvSpPr/>
          <p:nvPr/>
        </p:nvSpPr>
        <p:spPr>
          <a:xfrm>
            <a:off x="2886438" y="1340532"/>
            <a:ext cx="858052" cy="694427"/>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公交场站位置</a:t>
            </a:r>
            <a:endParaRPr lang="zh-CN" altLang="en-US" sz="1200" dirty="0">
              <a:solidFill>
                <a:schemeClr val="tx1"/>
              </a:solidFill>
            </a:endParaRPr>
          </a:p>
        </p:txBody>
      </p:sp>
      <p:sp>
        <p:nvSpPr>
          <p:cNvPr id="160" name="右箭头 159"/>
          <p:cNvSpPr/>
          <p:nvPr/>
        </p:nvSpPr>
        <p:spPr>
          <a:xfrm>
            <a:off x="1612374" y="1594359"/>
            <a:ext cx="301812" cy="253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圆柱形 161"/>
          <p:cNvSpPr/>
          <p:nvPr/>
        </p:nvSpPr>
        <p:spPr>
          <a:xfrm>
            <a:off x="1894168" y="3903930"/>
            <a:ext cx="953271" cy="695409"/>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公交场站可调配车数量</a:t>
            </a:r>
            <a:endParaRPr lang="zh-CN" altLang="en-US" sz="1200" dirty="0">
              <a:solidFill>
                <a:schemeClr val="tx1"/>
              </a:solidFill>
            </a:endParaRPr>
          </a:p>
        </p:txBody>
      </p:sp>
      <p:sp>
        <p:nvSpPr>
          <p:cNvPr id="163" name="圆柱形 162"/>
          <p:cNvSpPr/>
          <p:nvPr/>
        </p:nvSpPr>
        <p:spPr>
          <a:xfrm>
            <a:off x="2950350" y="3913306"/>
            <a:ext cx="815798" cy="68603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实时路况</a:t>
            </a:r>
            <a:endParaRPr lang="zh-CN" altLang="en-US" sz="1200" dirty="0">
              <a:solidFill>
                <a:schemeClr val="tx1"/>
              </a:solidFill>
            </a:endParaRPr>
          </a:p>
        </p:txBody>
      </p:sp>
      <p:sp>
        <p:nvSpPr>
          <p:cNvPr id="164" name="TextBox 163"/>
          <p:cNvSpPr txBox="1"/>
          <p:nvPr/>
        </p:nvSpPr>
        <p:spPr>
          <a:xfrm>
            <a:off x="2313958" y="2135498"/>
            <a:ext cx="1107996" cy="276999"/>
          </a:xfrm>
          <a:prstGeom prst="rect">
            <a:avLst/>
          </a:prstGeom>
          <a:noFill/>
        </p:spPr>
        <p:txBody>
          <a:bodyPr wrap="none" rtlCol="0">
            <a:spAutoFit/>
          </a:bodyPr>
          <a:lstStyle/>
          <a:p>
            <a:r>
              <a:rPr lang="zh-CN" altLang="en-US" sz="1200" dirty="0" smtClean="0"/>
              <a:t>静态历史数据</a:t>
            </a:r>
            <a:endParaRPr lang="zh-CN" altLang="en-US" sz="1200" dirty="0"/>
          </a:p>
        </p:txBody>
      </p:sp>
      <p:sp>
        <p:nvSpPr>
          <p:cNvPr id="165" name="TextBox 164"/>
          <p:cNvSpPr txBox="1"/>
          <p:nvPr/>
        </p:nvSpPr>
        <p:spPr>
          <a:xfrm>
            <a:off x="2265049" y="3520655"/>
            <a:ext cx="1107996" cy="276999"/>
          </a:xfrm>
          <a:prstGeom prst="rect">
            <a:avLst/>
          </a:prstGeom>
          <a:noFill/>
        </p:spPr>
        <p:txBody>
          <a:bodyPr wrap="none" rtlCol="0">
            <a:spAutoFit/>
          </a:bodyPr>
          <a:lstStyle/>
          <a:p>
            <a:r>
              <a:rPr lang="zh-CN" altLang="en-US" sz="1200" dirty="0" smtClean="0"/>
              <a:t>动态实时数据</a:t>
            </a:r>
            <a:endParaRPr lang="zh-CN" altLang="en-US" sz="1200" dirty="0"/>
          </a:p>
        </p:txBody>
      </p:sp>
      <p:pic>
        <p:nvPicPr>
          <p:cNvPr id="166"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04610" y="3462498"/>
            <a:ext cx="614523" cy="1214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右箭头 167"/>
          <p:cNvSpPr/>
          <p:nvPr/>
        </p:nvSpPr>
        <p:spPr>
          <a:xfrm rot="5400000">
            <a:off x="793586" y="3411503"/>
            <a:ext cx="301812" cy="253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右箭头 168"/>
          <p:cNvSpPr/>
          <p:nvPr/>
        </p:nvSpPr>
        <p:spPr>
          <a:xfrm rot="19456259">
            <a:off x="1251211" y="3433032"/>
            <a:ext cx="802259" cy="2498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圆角矩形 169"/>
          <p:cNvSpPr/>
          <p:nvPr/>
        </p:nvSpPr>
        <p:spPr>
          <a:xfrm>
            <a:off x="4067944" y="1272232"/>
            <a:ext cx="1656184" cy="3404590"/>
          </a:xfrm>
          <a:prstGeom prst="roundRect">
            <a:avLst/>
          </a:prstGeom>
          <a:no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圆角矩形 170"/>
          <p:cNvSpPr/>
          <p:nvPr/>
        </p:nvSpPr>
        <p:spPr>
          <a:xfrm>
            <a:off x="4192236" y="1496787"/>
            <a:ext cx="1402880" cy="877236"/>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受影响乘客</a:t>
            </a:r>
            <a:endParaRPr lang="en-US" altLang="zh-CN" sz="1400" dirty="0" smtClean="0">
              <a:solidFill>
                <a:schemeClr val="tx1"/>
              </a:solidFill>
            </a:endParaRPr>
          </a:p>
          <a:p>
            <a:pPr algn="ctr"/>
            <a:r>
              <a:rPr lang="zh-CN" altLang="en-US" sz="1400" dirty="0" smtClean="0">
                <a:solidFill>
                  <a:schemeClr val="tx1"/>
                </a:solidFill>
              </a:rPr>
              <a:t>数量</a:t>
            </a:r>
            <a:r>
              <a:rPr lang="en-US" altLang="zh-CN" sz="1400" dirty="0" smtClean="0">
                <a:solidFill>
                  <a:schemeClr val="tx1"/>
                </a:solidFill>
              </a:rPr>
              <a:t>/OD</a:t>
            </a:r>
            <a:r>
              <a:rPr lang="zh-CN" altLang="en-US" sz="1400" dirty="0" smtClean="0">
                <a:solidFill>
                  <a:schemeClr val="tx1"/>
                </a:solidFill>
              </a:rPr>
              <a:t>分布</a:t>
            </a:r>
            <a:endParaRPr lang="zh-CN" altLang="en-US" sz="1400" dirty="0">
              <a:solidFill>
                <a:schemeClr val="tx1"/>
              </a:solidFill>
            </a:endParaRPr>
          </a:p>
        </p:txBody>
      </p:sp>
      <p:sp>
        <p:nvSpPr>
          <p:cNvPr id="172" name="圆角矩形 171"/>
          <p:cNvSpPr/>
          <p:nvPr/>
        </p:nvSpPr>
        <p:spPr>
          <a:xfrm>
            <a:off x="4186808" y="3629808"/>
            <a:ext cx="1440160" cy="730407"/>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接驳车辆调配</a:t>
            </a:r>
            <a:endParaRPr lang="zh-CN" altLang="en-US" sz="1400" dirty="0">
              <a:solidFill>
                <a:schemeClr val="tx1"/>
              </a:solidFill>
            </a:endParaRPr>
          </a:p>
        </p:txBody>
      </p:sp>
    </p:spTree>
    <p:extLst>
      <p:ext uri="{BB962C8B-B14F-4D97-AF65-F5344CB8AC3E}">
        <p14:creationId xmlns:p14="http://schemas.microsoft.com/office/powerpoint/2010/main" val="58260944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0"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31"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数据预处理</a:t>
            </a:r>
            <a:endParaRPr lang="zh-CN" altLang="en-US" b="1" dirty="0">
              <a:solidFill>
                <a:srgbClr val="0070C0"/>
              </a:solidFill>
            </a:endParaRPr>
          </a:p>
        </p:txBody>
      </p:sp>
      <p:sp>
        <p:nvSpPr>
          <p:cNvPr id="2" name="Rectangle 1"/>
          <p:cNvSpPr/>
          <p:nvPr/>
        </p:nvSpPr>
        <p:spPr>
          <a:xfrm>
            <a:off x="-1" y="843558"/>
            <a:ext cx="8316417" cy="360000"/>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对数据提供方提供的原始刷卡记录进行处理，对每次乘车的进出站</a:t>
            </a:r>
            <a:r>
              <a:rPr lang="en-US" altLang="zh-CN" sz="1600" b="1" dirty="0" smtClean="0">
                <a:solidFill>
                  <a:schemeClr val="bg1"/>
                </a:solidFill>
              </a:rPr>
              <a:t>OD</a:t>
            </a:r>
            <a:r>
              <a:rPr lang="zh-CN" altLang="en-US" sz="1600" b="1" dirty="0" smtClean="0">
                <a:solidFill>
                  <a:schemeClr val="bg1"/>
                </a:solidFill>
              </a:rPr>
              <a:t>对记录进行配对。</a:t>
            </a:r>
            <a:endParaRPr lang="en-US" altLang="zh-CN" sz="1600" b="1" dirty="0">
              <a:solidFill>
                <a:schemeClr val="bg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4205381462"/>
              </p:ext>
            </p:extLst>
          </p:nvPr>
        </p:nvGraphicFramePr>
        <p:xfrm>
          <a:off x="2987824" y="1347614"/>
          <a:ext cx="5791200" cy="1417320"/>
        </p:xfrm>
        <a:graphic>
          <a:graphicData uri="http://schemas.openxmlformats.org/drawingml/2006/table">
            <a:tbl>
              <a:tblPr>
                <a:tableStyleId>{5C22544A-7EE6-4342-B048-85BDC9FD1C3A}</a:tableStyleId>
              </a:tblPr>
              <a:tblGrid>
                <a:gridCol w="1003300"/>
                <a:gridCol w="774700"/>
                <a:gridCol w="774700"/>
                <a:gridCol w="1244600"/>
                <a:gridCol w="622300"/>
                <a:gridCol w="685800"/>
                <a:gridCol w="685800"/>
              </a:tblGrid>
              <a:tr h="55567">
                <a:tc>
                  <a:txBody>
                    <a:bodyPr/>
                    <a:lstStyle/>
                    <a:p>
                      <a:pPr algn="ctr" fontAlgn="ctr"/>
                      <a:r>
                        <a:rPr lang="zh-CN" altLang="en-US" sz="1100" u="none" strike="noStrike" dirty="0">
                          <a:effectLst/>
                        </a:rPr>
                        <a:t>卡号</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100" u="none" strike="noStrike">
                          <a:effectLst/>
                        </a:rPr>
                        <a:t>交易日期</a:t>
                      </a:r>
                      <a:endParaRPr lang="zh-CN" altLang="en-US" sz="11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100" u="none" strike="noStrike" dirty="0">
                          <a:effectLst/>
                        </a:rPr>
                        <a:t>交易时间</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100" u="none" strike="noStrike" dirty="0">
                          <a:effectLst/>
                        </a:rPr>
                        <a:t>站点名称</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100" u="none" strike="noStrike">
                          <a:effectLst/>
                        </a:rPr>
                        <a:t>行业名称</a:t>
                      </a:r>
                      <a:endParaRPr lang="zh-CN" altLang="en-US" sz="11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100" u="none" strike="noStrike" dirty="0">
                          <a:effectLst/>
                        </a:rPr>
                        <a:t>交易金额</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100" u="none" strike="noStrike">
                          <a:effectLst/>
                        </a:rPr>
                        <a:t>交易性质</a:t>
                      </a:r>
                      <a:endParaRPr lang="zh-CN" altLang="en-US" sz="11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1450">
                <a:tc>
                  <a:txBody>
                    <a:bodyPr/>
                    <a:lstStyle/>
                    <a:p>
                      <a:pPr algn="ctr" fontAlgn="ctr"/>
                      <a:r>
                        <a:rPr lang="en-US" altLang="zh-CN" sz="1100" b="0" u="none" strike="noStrike" dirty="0">
                          <a:effectLst/>
                        </a:rPr>
                        <a:t>2302502364</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fontAlgn="ctr"/>
                      <a:r>
                        <a:rPr lang="en-US" altLang="zh-CN" sz="1100" b="0" u="none" strike="noStrike" dirty="0">
                          <a:effectLst/>
                        </a:rPr>
                        <a:t>2015/4/1</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fontAlgn="ctr"/>
                      <a:r>
                        <a:rPr lang="en-US" altLang="zh-CN" sz="1100" b="0" u="none" strike="noStrike" dirty="0">
                          <a:effectLst/>
                        </a:rPr>
                        <a:t>9:18:38</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fontAlgn="ctr"/>
                      <a:r>
                        <a:rPr lang="en-US" altLang="zh-CN" sz="1100" b="0" u="none" strike="noStrike" dirty="0">
                          <a:effectLst/>
                        </a:rPr>
                        <a:t>1</a:t>
                      </a:r>
                      <a:r>
                        <a:rPr lang="zh-CN" altLang="en-US" sz="1100" b="0" u="none" strike="noStrike" dirty="0">
                          <a:effectLst/>
                        </a:rPr>
                        <a:t>号线陕西南路</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fontAlgn="ctr"/>
                      <a:r>
                        <a:rPr lang="zh-CN" altLang="en-US" sz="1100" b="0" u="none" strike="noStrike" dirty="0">
                          <a:effectLst/>
                        </a:rPr>
                        <a:t>地铁</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fontAlgn="ctr"/>
                      <a:r>
                        <a:rPr lang="en-US" altLang="zh-CN" sz="1100" b="0" u="none" strike="noStrike" dirty="0">
                          <a:effectLst/>
                        </a:rPr>
                        <a:t>4</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fontAlgn="ctr"/>
                      <a:r>
                        <a:rPr lang="zh-CN" altLang="en-US" sz="1100" b="0" u="none" strike="noStrike" dirty="0">
                          <a:effectLst/>
                        </a:rPr>
                        <a:t>非优惠</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171450">
                <a:tc>
                  <a:txBody>
                    <a:bodyPr/>
                    <a:lstStyle/>
                    <a:p>
                      <a:pPr algn="ctr" fontAlgn="ctr"/>
                      <a:r>
                        <a:rPr lang="en-US" altLang="zh-CN" sz="1100" b="0" u="none" strike="noStrike">
                          <a:effectLst/>
                        </a:rPr>
                        <a:t>2204139145</a:t>
                      </a:r>
                      <a:endParaRPr lang="en-US" altLang="zh-CN" sz="11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u="none" strike="noStrike">
                          <a:effectLst/>
                        </a:rPr>
                        <a:t>2015/4/1</a:t>
                      </a:r>
                      <a:endParaRPr lang="en-US" altLang="zh-CN" sz="11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u="none" strike="noStrike">
                          <a:effectLst/>
                        </a:rPr>
                        <a:t>9:14:08</a:t>
                      </a:r>
                      <a:endParaRPr lang="en-US" altLang="zh-CN" sz="11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u="none" strike="noStrike" dirty="0">
                          <a:effectLst/>
                        </a:rPr>
                        <a:t>10</a:t>
                      </a:r>
                      <a:r>
                        <a:rPr lang="zh-CN" altLang="en-US" sz="1100" b="0" u="none" strike="noStrike" dirty="0">
                          <a:effectLst/>
                        </a:rPr>
                        <a:t>号线四川北路</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100" b="0" u="none" strike="noStrike" dirty="0">
                          <a:effectLst/>
                        </a:rPr>
                        <a:t>地铁</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u="none" strike="noStrike" dirty="0">
                          <a:effectLst/>
                        </a:rPr>
                        <a:t>4</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100" b="0" u="none" strike="noStrike" dirty="0">
                          <a:effectLst/>
                        </a:rPr>
                        <a:t>非优惠</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1450">
                <a:tc>
                  <a:txBody>
                    <a:bodyPr/>
                    <a:lstStyle/>
                    <a:p>
                      <a:pPr algn="ctr" fontAlgn="ctr"/>
                      <a:r>
                        <a:rPr lang="en-US" altLang="zh-CN" sz="1100" b="0" u="none" strike="noStrike" dirty="0">
                          <a:effectLst/>
                        </a:rPr>
                        <a:t>2004054110</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u="none" strike="noStrike">
                          <a:effectLst/>
                        </a:rPr>
                        <a:t>2015/4/1</a:t>
                      </a:r>
                      <a:endParaRPr lang="en-US" altLang="zh-CN" sz="11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u="none" strike="noStrike">
                          <a:effectLst/>
                        </a:rPr>
                        <a:t>16:29:16</a:t>
                      </a:r>
                      <a:endParaRPr lang="en-US" altLang="zh-CN" sz="11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u="none" strike="noStrike">
                          <a:effectLst/>
                        </a:rPr>
                        <a:t>3</a:t>
                      </a:r>
                      <a:r>
                        <a:rPr lang="zh-CN" altLang="en-US" sz="1100" b="0" u="none" strike="noStrike">
                          <a:effectLst/>
                        </a:rPr>
                        <a:t>号线中潭路</a:t>
                      </a:r>
                      <a:endParaRPr lang="zh-CN" altLang="en-US" sz="11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100" b="0" u="none" strike="noStrike">
                          <a:effectLst/>
                        </a:rPr>
                        <a:t>地铁</a:t>
                      </a:r>
                      <a:endParaRPr lang="zh-CN" altLang="en-US" sz="11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u="none" strike="noStrike">
                          <a:effectLst/>
                        </a:rPr>
                        <a:t>4</a:t>
                      </a:r>
                      <a:endParaRPr lang="en-US" altLang="zh-CN" sz="11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100" b="0" u="none" strike="noStrike" dirty="0">
                          <a:effectLst/>
                        </a:rPr>
                        <a:t>非优惠</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1450">
                <a:tc>
                  <a:txBody>
                    <a:bodyPr/>
                    <a:lstStyle/>
                    <a:p>
                      <a:pPr algn="ctr" fontAlgn="ctr"/>
                      <a:r>
                        <a:rPr lang="en-US" altLang="zh-CN" sz="1100" b="0" u="none" strike="noStrike" dirty="0">
                          <a:effectLst/>
                        </a:rPr>
                        <a:t>2302502364</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US" altLang="zh-CN" sz="1100" b="0" u="none" strike="noStrike" dirty="0">
                          <a:effectLst/>
                        </a:rPr>
                        <a:t>2015/4/1</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US" altLang="zh-CN" sz="1100" b="0" u="none" strike="noStrike" dirty="0">
                          <a:effectLst/>
                        </a:rPr>
                        <a:t>19:41:37</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US" altLang="zh-CN" sz="1100" b="0" u="none" strike="noStrike" dirty="0">
                          <a:effectLst/>
                        </a:rPr>
                        <a:t>7</a:t>
                      </a:r>
                      <a:r>
                        <a:rPr lang="zh-CN" altLang="en-US" sz="1100" b="0" u="none" strike="noStrike" dirty="0">
                          <a:effectLst/>
                        </a:rPr>
                        <a:t>号线上海大学站</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zh-CN" altLang="en-US" sz="1100" b="0" u="none" strike="noStrike" dirty="0">
                          <a:effectLst/>
                        </a:rPr>
                        <a:t>地铁</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US" altLang="zh-CN" sz="1100" b="0" u="none" strike="noStrike" dirty="0">
                          <a:effectLst/>
                        </a:rPr>
                        <a:t>4</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zh-CN" altLang="en-US" sz="1100" b="0" u="none" strike="noStrike" dirty="0">
                          <a:effectLst/>
                        </a:rPr>
                        <a:t>非优惠</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r h="171450">
                <a:tc>
                  <a:txBody>
                    <a:bodyPr/>
                    <a:lstStyle/>
                    <a:p>
                      <a:pPr algn="ctr" fontAlgn="ctr"/>
                      <a:r>
                        <a:rPr lang="en-US" altLang="zh-CN" sz="1100" b="0" u="none" strike="noStrike" dirty="0">
                          <a:effectLst/>
                        </a:rPr>
                        <a:t>700721302</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u="none" strike="noStrike" dirty="0">
                          <a:effectLst/>
                        </a:rPr>
                        <a:t>2015/4/1</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u="none" strike="noStrike" dirty="0">
                          <a:effectLst/>
                        </a:rPr>
                        <a:t>16:35:07</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u="none" strike="noStrike" dirty="0">
                          <a:effectLst/>
                        </a:rPr>
                        <a:t>1</a:t>
                      </a:r>
                      <a:r>
                        <a:rPr lang="zh-CN" altLang="en-US" sz="1100" b="0" u="none" strike="noStrike" dirty="0">
                          <a:effectLst/>
                        </a:rPr>
                        <a:t>号线汉中路</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100" b="0" u="none" strike="noStrike">
                          <a:effectLst/>
                        </a:rPr>
                        <a:t>地铁</a:t>
                      </a:r>
                      <a:endParaRPr lang="zh-CN" altLang="en-US" sz="11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u="none" strike="noStrike">
                          <a:effectLst/>
                        </a:rPr>
                        <a:t>0</a:t>
                      </a:r>
                      <a:endParaRPr lang="en-US" altLang="zh-CN" sz="11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100" b="0" u="none" strike="noStrike" dirty="0">
                          <a:effectLst/>
                        </a:rPr>
                        <a:t>非优惠</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1450">
                <a:tc>
                  <a:txBody>
                    <a:bodyPr/>
                    <a:lstStyle/>
                    <a:p>
                      <a:pPr algn="ctr" fontAlgn="ctr"/>
                      <a:r>
                        <a:rPr lang="en-US" altLang="zh-CN" sz="1100" b="0" u="none" strike="noStrike" dirty="0">
                          <a:effectLst/>
                        </a:rPr>
                        <a:t>2302502364</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US" altLang="zh-CN" sz="1100" b="0" u="none" strike="noStrike" dirty="0">
                          <a:effectLst/>
                        </a:rPr>
                        <a:t>2015/4/1</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US" altLang="zh-CN" sz="1100" b="0" u="none" strike="noStrike" dirty="0">
                          <a:effectLst/>
                        </a:rPr>
                        <a:t>19:01:10</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US" altLang="zh-CN" sz="1100" b="0" u="none" strike="noStrike" dirty="0">
                          <a:effectLst/>
                        </a:rPr>
                        <a:t>1</a:t>
                      </a:r>
                      <a:r>
                        <a:rPr lang="zh-CN" altLang="en-US" sz="1100" b="0" u="none" strike="noStrike" dirty="0">
                          <a:effectLst/>
                        </a:rPr>
                        <a:t>号线陕西南路</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zh-CN" altLang="en-US" sz="1100" b="0" u="none" strike="noStrike" dirty="0">
                          <a:effectLst/>
                        </a:rPr>
                        <a:t>地铁</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US" altLang="zh-CN" sz="1100" b="0" u="none" strike="noStrike" dirty="0">
                          <a:effectLst/>
                        </a:rPr>
                        <a:t>0</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zh-CN" altLang="en-US" sz="1100" b="0" u="none" strike="noStrike" dirty="0">
                          <a:effectLst/>
                        </a:rPr>
                        <a:t>非优惠</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r h="171450">
                <a:tc>
                  <a:txBody>
                    <a:bodyPr/>
                    <a:lstStyle/>
                    <a:p>
                      <a:pPr algn="ctr" fontAlgn="ctr"/>
                      <a:r>
                        <a:rPr lang="en-US" altLang="zh-CN" sz="1100" b="0" u="none" strike="noStrike" dirty="0">
                          <a:effectLst/>
                        </a:rPr>
                        <a:t>2302502364</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fontAlgn="ctr"/>
                      <a:r>
                        <a:rPr lang="en-US" altLang="zh-CN" sz="1100" b="0" u="none" strike="noStrike" dirty="0">
                          <a:effectLst/>
                        </a:rPr>
                        <a:t>2015/4/1</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fontAlgn="ctr"/>
                      <a:r>
                        <a:rPr lang="en-US" altLang="zh-CN" sz="1100" b="0" u="none" strike="noStrike" dirty="0">
                          <a:effectLst/>
                        </a:rPr>
                        <a:t>8:37:49</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fontAlgn="ctr"/>
                      <a:r>
                        <a:rPr lang="en-US" altLang="zh-CN" sz="1100" b="0" u="none" strike="noStrike" dirty="0">
                          <a:effectLst/>
                        </a:rPr>
                        <a:t>7</a:t>
                      </a:r>
                      <a:r>
                        <a:rPr lang="zh-CN" altLang="en-US" sz="1100" b="0" u="none" strike="noStrike" dirty="0">
                          <a:effectLst/>
                        </a:rPr>
                        <a:t>号线上海大学站</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fontAlgn="ctr"/>
                      <a:r>
                        <a:rPr lang="zh-CN" altLang="en-US" sz="1100" b="0" u="none" strike="noStrike" dirty="0">
                          <a:effectLst/>
                        </a:rPr>
                        <a:t>地铁</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fontAlgn="ctr"/>
                      <a:r>
                        <a:rPr lang="en-US" altLang="zh-CN" sz="1100" b="0" u="none" strike="noStrike" dirty="0">
                          <a:effectLst/>
                        </a:rPr>
                        <a:t>0</a:t>
                      </a:r>
                      <a:endParaRPr lang="en-US" altLang="zh-CN"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fontAlgn="ctr"/>
                      <a:r>
                        <a:rPr lang="zh-CN" altLang="en-US" sz="1100" b="0" u="none" strike="noStrike" dirty="0">
                          <a:effectLst/>
                        </a:rPr>
                        <a:t>非优惠</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217566456"/>
              </p:ext>
            </p:extLst>
          </p:nvPr>
        </p:nvGraphicFramePr>
        <p:xfrm>
          <a:off x="2987824" y="3147814"/>
          <a:ext cx="5760640" cy="885825"/>
        </p:xfrm>
        <a:graphic>
          <a:graphicData uri="http://schemas.openxmlformats.org/drawingml/2006/table">
            <a:tbl>
              <a:tblPr>
                <a:tableStyleId>{5C22544A-7EE6-4342-B048-85BDC9FD1C3A}</a:tableStyleId>
              </a:tblPr>
              <a:tblGrid>
                <a:gridCol w="1003300"/>
                <a:gridCol w="774700"/>
                <a:gridCol w="774700"/>
                <a:gridCol w="1244600"/>
                <a:gridCol w="622300"/>
                <a:gridCol w="685800"/>
                <a:gridCol w="655240"/>
              </a:tblGrid>
              <a:tr h="171450">
                <a:tc>
                  <a:txBody>
                    <a:bodyPr/>
                    <a:lstStyle/>
                    <a:p>
                      <a:pPr algn="ctr" fontAlgn="ctr"/>
                      <a:r>
                        <a:rPr lang="zh-CN" altLang="en-US" sz="1100" u="none" strike="noStrike" dirty="0">
                          <a:effectLst/>
                        </a:rPr>
                        <a:t>卡号</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100" u="none" strike="noStrike">
                          <a:effectLst/>
                        </a:rPr>
                        <a:t>交易日期</a:t>
                      </a:r>
                      <a:endParaRPr lang="zh-CN" altLang="en-US" sz="11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100" u="none" strike="noStrike">
                          <a:effectLst/>
                        </a:rPr>
                        <a:t>交易时间</a:t>
                      </a:r>
                      <a:endParaRPr lang="zh-CN" altLang="en-US" sz="11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100" u="none" strike="noStrike">
                          <a:effectLst/>
                        </a:rPr>
                        <a:t>站点名称</a:t>
                      </a:r>
                      <a:endParaRPr lang="zh-CN" altLang="en-US" sz="11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100" u="none" strike="noStrike">
                          <a:effectLst/>
                        </a:rPr>
                        <a:t>行业名称</a:t>
                      </a:r>
                      <a:endParaRPr lang="zh-CN" altLang="en-US" sz="11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100" u="none" strike="noStrike">
                          <a:effectLst/>
                        </a:rPr>
                        <a:t>交易金额</a:t>
                      </a:r>
                      <a:endParaRPr lang="zh-CN" altLang="en-US" sz="11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100" u="none" strike="noStrike" dirty="0">
                          <a:effectLst/>
                        </a:rPr>
                        <a:t>交易性质</a:t>
                      </a:r>
                      <a:endParaRPr lang="zh-CN" altLang="en-US" sz="11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450">
                <a:tc>
                  <a:txBody>
                    <a:bodyPr/>
                    <a:lstStyle/>
                    <a:p>
                      <a:pPr algn="ctr" fontAlgn="ctr"/>
                      <a:r>
                        <a:rPr lang="en-US" altLang="zh-CN" sz="1100" u="none" strike="noStrike" dirty="0">
                          <a:effectLst/>
                        </a:rPr>
                        <a:t>2302502364</a:t>
                      </a:r>
                      <a:endParaRPr lang="en-US" altLang="zh-CN"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100" u="none" strike="noStrike" dirty="0">
                          <a:effectLst/>
                        </a:rPr>
                        <a:t>2015/4/1</a:t>
                      </a:r>
                      <a:endParaRPr lang="en-US" altLang="zh-CN"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100" u="none" strike="noStrike" dirty="0">
                          <a:effectLst/>
                        </a:rPr>
                        <a:t>8:37:49</a:t>
                      </a:r>
                      <a:endParaRPr lang="en-US" altLang="zh-CN"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100" u="none" strike="noStrike" dirty="0">
                          <a:effectLst/>
                        </a:rPr>
                        <a:t>7</a:t>
                      </a:r>
                      <a:r>
                        <a:rPr lang="zh-CN" altLang="en-US" sz="1100" u="none" strike="noStrike" dirty="0">
                          <a:effectLst/>
                        </a:rPr>
                        <a:t>号线上海大学站</a:t>
                      </a:r>
                      <a:endParaRPr lang="zh-CN" altLang="en-US"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zh-CN" altLang="en-US" sz="1100" u="none" strike="noStrike" dirty="0">
                          <a:effectLst/>
                        </a:rPr>
                        <a:t>地铁</a:t>
                      </a:r>
                      <a:endParaRPr lang="zh-CN" altLang="en-US"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100" u="none" strike="noStrike" dirty="0">
                          <a:effectLst/>
                        </a:rPr>
                        <a:t>0</a:t>
                      </a:r>
                      <a:endParaRPr lang="en-US" altLang="zh-CN"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zh-CN" altLang="en-US" sz="1100" u="none" strike="noStrike" dirty="0">
                          <a:effectLst/>
                        </a:rPr>
                        <a:t>非优惠</a:t>
                      </a:r>
                      <a:endParaRPr lang="zh-CN" altLang="en-US"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171450">
                <a:tc>
                  <a:txBody>
                    <a:bodyPr/>
                    <a:lstStyle/>
                    <a:p>
                      <a:pPr algn="ctr" fontAlgn="ctr"/>
                      <a:r>
                        <a:rPr lang="en-US" altLang="zh-CN" sz="1100" u="none" strike="noStrike" dirty="0">
                          <a:effectLst/>
                        </a:rPr>
                        <a:t>2302502364</a:t>
                      </a:r>
                      <a:endParaRPr lang="en-US" altLang="zh-CN"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100" u="none" strike="noStrike">
                          <a:effectLst/>
                        </a:rPr>
                        <a:t>2015/4/1</a:t>
                      </a:r>
                      <a:endParaRPr lang="en-US" altLang="zh-CN" sz="1100" b="1"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100" u="none" strike="noStrike">
                          <a:effectLst/>
                        </a:rPr>
                        <a:t>9:18:38</a:t>
                      </a:r>
                      <a:endParaRPr lang="en-US" altLang="zh-CN" sz="1100" b="1"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100" u="none" strike="noStrike">
                          <a:effectLst/>
                        </a:rPr>
                        <a:t>1</a:t>
                      </a:r>
                      <a:r>
                        <a:rPr lang="zh-CN" altLang="en-US" sz="1100" u="none" strike="noStrike">
                          <a:effectLst/>
                        </a:rPr>
                        <a:t>号线陕西南路</a:t>
                      </a:r>
                      <a:endParaRPr lang="zh-CN" altLang="en-US" sz="1100" b="1"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zh-CN" altLang="en-US" sz="1100" u="none" strike="noStrike" dirty="0">
                          <a:effectLst/>
                        </a:rPr>
                        <a:t>地铁</a:t>
                      </a:r>
                      <a:endParaRPr lang="zh-CN" altLang="en-US"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100" u="none" strike="noStrike" dirty="0">
                          <a:effectLst/>
                        </a:rPr>
                        <a:t>4</a:t>
                      </a:r>
                      <a:endParaRPr lang="en-US" altLang="zh-CN"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zh-CN" altLang="en-US" sz="1100" u="none" strike="noStrike" dirty="0">
                          <a:effectLst/>
                        </a:rPr>
                        <a:t>非优惠</a:t>
                      </a:r>
                      <a:endParaRPr lang="zh-CN" altLang="en-US"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171450">
                <a:tc>
                  <a:txBody>
                    <a:bodyPr/>
                    <a:lstStyle/>
                    <a:p>
                      <a:pPr algn="ctr" fontAlgn="ctr"/>
                      <a:r>
                        <a:rPr lang="en-US" altLang="zh-CN" sz="1100" u="none" strike="noStrike" dirty="0">
                          <a:effectLst/>
                        </a:rPr>
                        <a:t>2302502364</a:t>
                      </a:r>
                      <a:endParaRPr lang="en-US" altLang="zh-CN"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zh-CN" sz="1100" u="none" strike="noStrike" dirty="0">
                          <a:effectLst/>
                        </a:rPr>
                        <a:t>2015/4/1</a:t>
                      </a:r>
                      <a:endParaRPr lang="en-US" altLang="zh-CN"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zh-CN" sz="1100" u="none" strike="noStrike" dirty="0">
                          <a:effectLst/>
                        </a:rPr>
                        <a:t>19:01:10</a:t>
                      </a:r>
                      <a:endParaRPr lang="en-US" altLang="zh-CN"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zh-CN" sz="1100" u="none" strike="noStrike" dirty="0">
                          <a:effectLst/>
                        </a:rPr>
                        <a:t>1</a:t>
                      </a:r>
                      <a:r>
                        <a:rPr lang="zh-CN" altLang="en-US" sz="1100" u="none" strike="noStrike" dirty="0">
                          <a:effectLst/>
                        </a:rPr>
                        <a:t>号线陕西南路</a:t>
                      </a:r>
                      <a:endParaRPr lang="zh-CN" altLang="en-US"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zh-CN" altLang="en-US" sz="1100" u="none" strike="noStrike" dirty="0">
                          <a:effectLst/>
                        </a:rPr>
                        <a:t>地铁</a:t>
                      </a:r>
                      <a:endParaRPr lang="zh-CN" altLang="en-US"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zh-CN" sz="1100" u="none" strike="noStrike" dirty="0">
                          <a:effectLst/>
                        </a:rPr>
                        <a:t>0</a:t>
                      </a:r>
                      <a:endParaRPr lang="en-US" altLang="zh-CN"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zh-CN" altLang="en-US" sz="1100" u="none" strike="noStrike">
                          <a:effectLst/>
                        </a:rPr>
                        <a:t>非优惠</a:t>
                      </a:r>
                      <a:endParaRPr lang="zh-CN" altLang="en-US" sz="1100" b="1"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171450">
                <a:tc>
                  <a:txBody>
                    <a:bodyPr/>
                    <a:lstStyle/>
                    <a:p>
                      <a:pPr algn="ctr" fontAlgn="ctr"/>
                      <a:r>
                        <a:rPr lang="en-US" altLang="zh-CN" sz="1100" u="none" strike="noStrike" dirty="0">
                          <a:effectLst/>
                        </a:rPr>
                        <a:t>2302502364</a:t>
                      </a:r>
                      <a:endParaRPr lang="en-US" altLang="zh-CN"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zh-CN" sz="1100" u="none" strike="noStrike">
                          <a:effectLst/>
                        </a:rPr>
                        <a:t>2015/4/1</a:t>
                      </a:r>
                      <a:endParaRPr lang="en-US" altLang="zh-CN" sz="1100" b="1"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zh-CN" sz="1100" u="none" strike="noStrike">
                          <a:effectLst/>
                        </a:rPr>
                        <a:t>19:41:37</a:t>
                      </a:r>
                      <a:endParaRPr lang="en-US" altLang="zh-CN" sz="1100" b="1"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zh-CN" sz="1100" u="none" strike="noStrike" dirty="0">
                          <a:effectLst/>
                        </a:rPr>
                        <a:t>7</a:t>
                      </a:r>
                      <a:r>
                        <a:rPr lang="zh-CN" altLang="en-US" sz="1100" u="none" strike="noStrike" dirty="0">
                          <a:effectLst/>
                        </a:rPr>
                        <a:t>号线上海大学站</a:t>
                      </a:r>
                      <a:endParaRPr lang="zh-CN" altLang="en-US"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zh-CN" altLang="en-US" sz="1100" u="none" strike="noStrike" dirty="0">
                          <a:effectLst/>
                        </a:rPr>
                        <a:t>地铁</a:t>
                      </a:r>
                      <a:endParaRPr lang="zh-CN" altLang="en-US"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zh-CN" sz="1100" u="none" strike="noStrike">
                          <a:effectLst/>
                        </a:rPr>
                        <a:t>4</a:t>
                      </a:r>
                      <a:endParaRPr lang="en-US" altLang="zh-CN" sz="1100" b="1"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zh-CN" altLang="en-US" sz="1100" u="none" strike="noStrike" dirty="0">
                          <a:effectLst/>
                        </a:rPr>
                        <a:t>非优惠</a:t>
                      </a:r>
                      <a:endParaRPr lang="zh-CN" altLang="en-US" sz="1100" b="1"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615468143"/>
              </p:ext>
            </p:extLst>
          </p:nvPr>
        </p:nvGraphicFramePr>
        <p:xfrm>
          <a:off x="3059832" y="4371950"/>
          <a:ext cx="4896544" cy="622935"/>
        </p:xfrm>
        <a:graphic>
          <a:graphicData uri="http://schemas.openxmlformats.org/drawingml/2006/table">
            <a:tbl>
              <a:tblPr>
                <a:tableStyleId>{5C22544A-7EE6-4342-B048-85BDC9FD1C3A}</a:tableStyleId>
              </a:tblPr>
              <a:tblGrid>
                <a:gridCol w="979770"/>
                <a:gridCol w="751474"/>
                <a:gridCol w="811719"/>
                <a:gridCol w="841413"/>
                <a:gridCol w="698669"/>
                <a:gridCol w="813499"/>
              </a:tblGrid>
              <a:tr h="171450">
                <a:tc>
                  <a:txBody>
                    <a:bodyPr/>
                    <a:lstStyle/>
                    <a:p>
                      <a:pPr algn="ctr" fontAlgn="ctr"/>
                      <a:r>
                        <a:rPr lang="zh-CN" altLang="en-US" sz="1300" u="none" strike="noStrike" dirty="0">
                          <a:effectLst/>
                        </a:rPr>
                        <a:t>卡号</a:t>
                      </a:r>
                      <a:endParaRPr lang="zh-CN" altLang="en-US" sz="13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300" u="none" strike="noStrike">
                          <a:effectLst/>
                        </a:rPr>
                        <a:t>交易日期</a:t>
                      </a:r>
                      <a:endParaRPr lang="zh-CN" altLang="en-US" sz="13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300" u="none" strike="noStrike">
                          <a:effectLst/>
                        </a:rPr>
                        <a:t>进站时间</a:t>
                      </a:r>
                      <a:endParaRPr lang="zh-CN" altLang="en-US" sz="13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300" u="none" strike="noStrike">
                          <a:effectLst/>
                        </a:rPr>
                        <a:t>进站站点</a:t>
                      </a:r>
                      <a:endParaRPr lang="zh-CN" altLang="en-US" sz="13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300" u="none" strike="noStrike">
                          <a:effectLst/>
                        </a:rPr>
                        <a:t>出站时间</a:t>
                      </a:r>
                      <a:endParaRPr lang="zh-CN" altLang="en-US" sz="13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300" u="none" strike="noStrike" dirty="0">
                          <a:effectLst/>
                        </a:rPr>
                        <a:t>出站站点</a:t>
                      </a:r>
                      <a:endParaRPr lang="zh-CN" altLang="en-US" sz="13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450">
                <a:tc>
                  <a:txBody>
                    <a:bodyPr/>
                    <a:lstStyle/>
                    <a:p>
                      <a:pPr algn="ctr" fontAlgn="ctr"/>
                      <a:r>
                        <a:rPr lang="en-US" altLang="zh-CN" sz="1300" u="none" strike="noStrike" dirty="0">
                          <a:effectLst/>
                        </a:rPr>
                        <a:t>2302502364</a:t>
                      </a:r>
                      <a:endParaRPr lang="en-US" altLang="zh-CN" sz="13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300" u="none" strike="noStrike" dirty="0">
                          <a:effectLst/>
                        </a:rPr>
                        <a:t>2015/4/1</a:t>
                      </a:r>
                      <a:endParaRPr lang="en-US" altLang="zh-CN" sz="13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300" u="none" strike="noStrike" dirty="0">
                          <a:effectLst/>
                        </a:rPr>
                        <a:t>8:37:49</a:t>
                      </a:r>
                      <a:endParaRPr lang="en-US" altLang="zh-CN" sz="13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300" u="none" strike="noStrike" dirty="0" smtClean="0">
                          <a:effectLst/>
                        </a:rPr>
                        <a:t>727</a:t>
                      </a:r>
                      <a:endParaRPr lang="zh-CN" altLang="en-US" sz="13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300" u="none" strike="noStrike">
                          <a:effectLst/>
                        </a:rPr>
                        <a:t>9:18:38</a:t>
                      </a:r>
                      <a:endParaRPr lang="en-US" altLang="zh-CN" sz="1300" b="0" i="0" u="none" strike="noStrike">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300" u="none" strike="noStrike" dirty="0" smtClean="0">
                          <a:effectLst/>
                        </a:rPr>
                        <a:t>121</a:t>
                      </a:r>
                      <a:endParaRPr lang="zh-CN" altLang="en-US" sz="13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171450">
                <a:tc>
                  <a:txBody>
                    <a:bodyPr/>
                    <a:lstStyle/>
                    <a:p>
                      <a:pPr algn="ctr" fontAlgn="ctr"/>
                      <a:r>
                        <a:rPr lang="en-US" altLang="zh-CN" sz="1300" u="none" strike="noStrike" dirty="0">
                          <a:effectLst/>
                        </a:rPr>
                        <a:t>2302502364</a:t>
                      </a:r>
                      <a:endParaRPr lang="en-US" altLang="zh-CN" sz="13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zh-CN" sz="1300" u="none" strike="noStrike" dirty="0">
                          <a:effectLst/>
                        </a:rPr>
                        <a:t>2015/4/1</a:t>
                      </a:r>
                      <a:endParaRPr lang="en-US" altLang="zh-CN" sz="13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zh-CN" sz="1300" u="none" strike="noStrike" dirty="0">
                          <a:effectLst/>
                        </a:rPr>
                        <a:t>19:01:10</a:t>
                      </a:r>
                      <a:endParaRPr lang="en-US" altLang="zh-CN" sz="13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zh-CN" sz="1300" u="none" strike="noStrike" dirty="0" smtClean="0">
                          <a:effectLst/>
                        </a:rPr>
                        <a:t>121</a:t>
                      </a:r>
                      <a:endParaRPr lang="zh-CN" altLang="en-US" sz="13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zh-CN" sz="1300" u="none" strike="noStrike" dirty="0">
                          <a:effectLst/>
                        </a:rPr>
                        <a:t>19:41:37</a:t>
                      </a:r>
                      <a:endParaRPr lang="en-US" altLang="zh-CN" sz="13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zh-CN" sz="1300" u="none" strike="noStrike" dirty="0" smtClean="0">
                          <a:effectLst/>
                        </a:rPr>
                        <a:t>727</a:t>
                      </a:r>
                      <a:endParaRPr lang="zh-CN" altLang="en-US" sz="1300" b="0" i="0" u="none" strike="noStrike" dirty="0">
                        <a:solidFill>
                          <a:srgbClr val="000000"/>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graphicFrame>
        <p:nvGraphicFramePr>
          <p:cNvPr id="8" name="图示 7"/>
          <p:cNvGraphicFramePr/>
          <p:nvPr>
            <p:extLst>
              <p:ext uri="{D42A27DB-BD31-4B8C-83A1-F6EECF244321}">
                <p14:modId xmlns:p14="http://schemas.microsoft.com/office/powerpoint/2010/main" val="1341835603"/>
              </p:ext>
            </p:extLst>
          </p:nvPr>
        </p:nvGraphicFramePr>
        <p:xfrm>
          <a:off x="2951" y="1203558"/>
          <a:ext cx="2699816" cy="3930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左中括号 17"/>
          <p:cNvSpPr/>
          <p:nvPr/>
        </p:nvSpPr>
        <p:spPr>
          <a:xfrm>
            <a:off x="2904730" y="3723878"/>
            <a:ext cx="83094" cy="288032"/>
          </a:xfrm>
          <a:prstGeom prst="leftBracket">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右中括号 18"/>
          <p:cNvSpPr/>
          <p:nvPr/>
        </p:nvSpPr>
        <p:spPr>
          <a:xfrm>
            <a:off x="8750944" y="3363838"/>
            <a:ext cx="72008" cy="288032"/>
          </a:xfrm>
          <a:prstGeom prst="righ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任意多边形 23"/>
          <p:cNvSpPr/>
          <p:nvPr/>
        </p:nvSpPr>
        <p:spPr>
          <a:xfrm>
            <a:off x="7966075" y="3508375"/>
            <a:ext cx="1081502" cy="1223904"/>
          </a:xfrm>
          <a:custGeom>
            <a:avLst/>
            <a:gdLst>
              <a:gd name="connsiteX0" fmla="*/ 869950 w 1081502"/>
              <a:gd name="connsiteY0" fmla="*/ 0 h 1223904"/>
              <a:gd name="connsiteX1" fmla="*/ 1073150 w 1081502"/>
              <a:gd name="connsiteY1" fmla="*/ 396875 h 1223904"/>
              <a:gd name="connsiteX2" fmla="*/ 619125 w 1081502"/>
              <a:gd name="connsiteY2" fmla="*/ 1130300 h 1223904"/>
              <a:gd name="connsiteX3" fmla="*/ 0 w 1081502"/>
              <a:gd name="connsiteY3" fmla="*/ 1190625 h 1223904"/>
            </a:gdLst>
            <a:ahLst/>
            <a:cxnLst>
              <a:cxn ang="0">
                <a:pos x="connsiteX0" y="connsiteY0"/>
              </a:cxn>
              <a:cxn ang="0">
                <a:pos x="connsiteX1" y="connsiteY1"/>
              </a:cxn>
              <a:cxn ang="0">
                <a:pos x="connsiteX2" y="connsiteY2"/>
              </a:cxn>
              <a:cxn ang="0">
                <a:pos x="connsiteX3" y="connsiteY3"/>
              </a:cxn>
            </a:cxnLst>
            <a:rect l="l" t="t" r="r" b="b"/>
            <a:pathLst>
              <a:path w="1081502" h="1223904">
                <a:moveTo>
                  <a:pt x="869950" y="0"/>
                </a:moveTo>
                <a:cubicBezTo>
                  <a:pt x="992452" y="104246"/>
                  <a:pt x="1114954" y="208492"/>
                  <a:pt x="1073150" y="396875"/>
                </a:cubicBezTo>
                <a:cubicBezTo>
                  <a:pt x="1031346" y="585258"/>
                  <a:pt x="797983" y="998008"/>
                  <a:pt x="619125" y="1130300"/>
                </a:cubicBezTo>
                <a:cubicBezTo>
                  <a:pt x="440267" y="1262592"/>
                  <a:pt x="220133" y="1226608"/>
                  <a:pt x="0" y="1190625"/>
                </a:cubicBezTo>
              </a:path>
            </a:pathLst>
          </a:cu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2818210" y="3848650"/>
            <a:ext cx="239315" cy="1051963"/>
          </a:xfrm>
          <a:custGeom>
            <a:avLst/>
            <a:gdLst>
              <a:gd name="connsiteX0" fmla="*/ 82153 w 239315"/>
              <a:gd name="connsiteY0" fmla="*/ 4213 h 1051963"/>
              <a:gd name="connsiteX1" fmla="*/ 10715 w 239315"/>
              <a:gd name="connsiteY1" fmla="*/ 128038 h 1051963"/>
              <a:gd name="connsiteX2" fmla="*/ 25003 w 239315"/>
              <a:gd name="connsiteY2" fmla="*/ 851938 h 1051963"/>
              <a:gd name="connsiteX3" fmla="*/ 239315 w 239315"/>
              <a:gd name="connsiteY3" fmla="*/ 1051963 h 1051963"/>
            </a:gdLst>
            <a:ahLst/>
            <a:cxnLst>
              <a:cxn ang="0">
                <a:pos x="connsiteX0" y="connsiteY0"/>
              </a:cxn>
              <a:cxn ang="0">
                <a:pos x="connsiteX1" y="connsiteY1"/>
              </a:cxn>
              <a:cxn ang="0">
                <a:pos x="connsiteX2" y="connsiteY2"/>
              </a:cxn>
              <a:cxn ang="0">
                <a:pos x="connsiteX3" y="connsiteY3"/>
              </a:cxn>
            </a:cxnLst>
            <a:rect l="l" t="t" r="r" b="b"/>
            <a:pathLst>
              <a:path w="239315" h="1051963">
                <a:moveTo>
                  <a:pt x="82153" y="4213"/>
                </a:moveTo>
                <a:cubicBezTo>
                  <a:pt x="51196" y="-4519"/>
                  <a:pt x="20240" y="-13250"/>
                  <a:pt x="10715" y="128038"/>
                </a:cubicBezTo>
                <a:cubicBezTo>
                  <a:pt x="1190" y="269326"/>
                  <a:pt x="-13097" y="697951"/>
                  <a:pt x="25003" y="851938"/>
                </a:cubicBezTo>
                <a:cubicBezTo>
                  <a:pt x="63103" y="1005926"/>
                  <a:pt x="151209" y="1028944"/>
                  <a:pt x="239315" y="1051963"/>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5099768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00" y="216000"/>
            <a:ext cx="468000" cy="311052"/>
          </a:xfrm>
          <a:prstGeom prst="roundRect">
            <a:avLst/>
          </a:prstGeom>
          <a:ln>
            <a:solidFill>
              <a:schemeClr val="bg1">
                <a:lumMod val="95000"/>
              </a:schemeClr>
            </a:solidFill>
          </a:ln>
        </p:spPr>
      </p:pic>
      <p:sp>
        <p:nvSpPr>
          <p:cNvPr id="3" name="Rounded Rectangle 29"/>
          <p:cNvSpPr/>
          <p:nvPr/>
        </p:nvSpPr>
        <p:spPr>
          <a:xfrm>
            <a:off x="827584" y="216000"/>
            <a:ext cx="116909" cy="360000"/>
          </a:xfrm>
          <a:prstGeom prst="roundRect">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sz="1200" dirty="0">
              <a:solidFill>
                <a:schemeClr val="bg1"/>
              </a:solidFill>
              <a:latin typeface="+mj-lt"/>
            </a:endParaRPr>
          </a:p>
        </p:txBody>
      </p:sp>
      <p:sp>
        <p:nvSpPr>
          <p:cNvPr id="4" name="Rectangle 30"/>
          <p:cNvSpPr/>
          <p:nvPr/>
        </p:nvSpPr>
        <p:spPr>
          <a:xfrm>
            <a:off x="1049278" y="234452"/>
            <a:ext cx="3162682" cy="369332"/>
          </a:xfrm>
          <a:prstGeom prst="rect">
            <a:avLst/>
          </a:prstGeom>
        </p:spPr>
        <p:txBody>
          <a:bodyPr wrap="square">
            <a:spAutoFit/>
          </a:bodyPr>
          <a:lstStyle/>
          <a:p>
            <a:r>
              <a:rPr lang="zh-CN" altLang="en-US" b="1" dirty="0" smtClean="0">
                <a:solidFill>
                  <a:srgbClr val="0070C0"/>
                </a:solidFill>
              </a:rPr>
              <a:t>数据清洗</a:t>
            </a:r>
            <a:endParaRPr lang="zh-CN" altLang="en-US" b="1" dirty="0">
              <a:solidFill>
                <a:srgbClr val="0070C0"/>
              </a:solidFill>
            </a:endParaRPr>
          </a:p>
        </p:txBody>
      </p:sp>
      <p:sp>
        <p:nvSpPr>
          <p:cNvPr id="5" name="Rectangle 1"/>
          <p:cNvSpPr/>
          <p:nvPr/>
        </p:nvSpPr>
        <p:spPr>
          <a:xfrm>
            <a:off x="-1" y="843558"/>
            <a:ext cx="8316417" cy="360000"/>
          </a:xfrm>
          <a:prstGeom prst="rect">
            <a:avLst/>
          </a:prstGeom>
          <a:solidFill>
            <a:srgbClr val="0070C0"/>
          </a:solidFill>
        </p:spPr>
        <p:txBody>
          <a:bodyPr wrap="square" tIns="36000" bIns="36000" anchor="ctr">
            <a:noAutofit/>
          </a:bodyPr>
          <a:lstStyle/>
          <a:p>
            <a:r>
              <a:rPr lang="zh-CN" altLang="en-US" sz="1600" b="1" dirty="0" smtClean="0">
                <a:solidFill>
                  <a:schemeClr val="bg1"/>
                </a:solidFill>
              </a:rPr>
              <a:t>在对原始数据进行数据预处理时，需要对原始数据中的噪声进行清洗</a:t>
            </a:r>
            <a:endParaRPr lang="en-US" altLang="zh-CN" sz="1600" b="1" dirty="0">
              <a:solidFill>
                <a:schemeClr val="bg1"/>
              </a:solidFill>
            </a:endParaRPr>
          </a:p>
        </p:txBody>
      </p:sp>
      <p:sp>
        <p:nvSpPr>
          <p:cNvPr id="8" name="Left Arrow Callout 10"/>
          <p:cNvSpPr/>
          <p:nvPr/>
        </p:nvSpPr>
        <p:spPr>
          <a:xfrm>
            <a:off x="625674" y="4443958"/>
            <a:ext cx="7906766" cy="627534"/>
          </a:xfrm>
          <a:prstGeom prst="leftArrowCallout">
            <a:avLst>
              <a:gd name="adj1" fmla="val 25000"/>
              <a:gd name="adj2" fmla="val 25000"/>
              <a:gd name="adj3" fmla="val 44558"/>
              <a:gd name="adj4" fmla="val 97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989" algn="l"/>
              </a:tabLst>
            </a:pPr>
            <a:r>
              <a:rPr lang="zh-CN" altLang="en-US" sz="1400" b="1" dirty="0" smtClean="0">
                <a:solidFill>
                  <a:schemeClr val="bg1"/>
                </a:solidFill>
              </a:rPr>
              <a:t>按顺序对每张卡进行的刷卡记录进行</a:t>
            </a:r>
            <a:r>
              <a:rPr lang="zh-CN" altLang="en-US" sz="1400" b="1" dirty="0">
                <a:solidFill>
                  <a:schemeClr val="bg1"/>
                </a:solidFill>
              </a:rPr>
              <a:t>遍历，结合交易金额、交易性质字段对进出站记录进行</a:t>
            </a:r>
            <a:r>
              <a:rPr lang="zh-CN" altLang="en-US" sz="1400" b="1" dirty="0" smtClean="0">
                <a:solidFill>
                  <a:schemeClr val="bg1"/>
                </a:solidFill>
              </a:rPr>
              <a:t>识别，将</a:t>
            </a:r>
            <a:r>
              <a:rPr lang="zh-CN" altLang="en-US" sz="1400" b="1" dirty="0">
                <a:solidFill>
                  <a:schemeClr val="bg1"/>
                </a:solidFill>
              </a:rPr>
              <a:t>合理的进出</a:t>
            </a:r>
            <a:r>
              <a:rPr lang="zh-CN" altLang="en-US" sz="1400" b="1" dirty="0" smtClean="0">
                <a:solidFill>
                  <a:schemeClr val="bg1"/>
                </a:solidFill>
              </a:rPr>
              <a:t>站记录配对合并为一次乘车记录。</a:t>
            </a:r>
            <a:endParaRPr lang="en-US" altLang="zh-CN" sz="1400" b="1" dirty="0" smtClean="0">
              <a:solidFill>
                <a:schemeClr val="bg1"/>
              </a:solidFill>
            </a:endParaRPr>
          </a:p>
        </p:txBody>
      </p:sp>
      <p:sp>
        <p:nvSpPr>
          <p:cNvPr id="9" name="椭圆 6"/>
          <p:cNvSpPr>
            <a:spLocks noChangeAspect="1"/>
          </p:cNvSpPr>
          <p:nvPr/>
        </p:nvSpPr>
        <p:spPr>
          <a:xfrm>
            <a:off x="323528" y="4696006"/>
            <a:ext cx="180000" cy="180000"/>
          </a:xfrm>
          <a:prstGeom prst="ellipse">
            <a:avLst/>
          </a:prstGeom>
          <a:solidFill>
            <a:srgbClr val="00A0A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18" name="表格 17"/>
          <p:cNvGraphicFramePr>
            <a:graphicFrameLocks noGrp="1"/>
          </p:cNvGraphicFramePr>
          <p:nvPr>
            <p:extLst>
              <p:ext uri="{D42A27DB-BD31-4B8C-83A1-F6EECF244321}">
                <p14:modId xmlns:p14="http://schemas.microsoft.com/office/powerpoint/2010/main" val="1961000109"/>
              </p:ext>
            </p:extLst>
          </p:nvPr>
        </p:nvGraphicFramePr>
        <p:xfrm>
          <a:off x="323528" y="1347614"/>
          <a:ext cx="4967212" cy="2887980"/>
        </p:xfrm>
        <a:graphic>
          <a:graphicData uri="http://schemas.openxmlformats.org/drawingml/2006/table">
            <a:tbl>
              <a:tblPr/>
              <a:tblGrid>
                <a:gridCol w="862756"/>
                <a:gridCol w="792088"/>
                <a:gridCol w="864096"/>
                <a:gridCol w="1368152"/>
                <a:gridCol w="432048"/>
                <a:gridCol w="648072"/>
              </a:tblGrid>
              <a:tr h="0">
                <a:tc>
                  <a:txBody>
                    <a:bodyPr/>
                    <a:lstStyle/>
                    <a:p>
                      <a:pPr algn="ctr" fontAlgn="ctr"/>
                      <a:r>
                        <a:rPr lang="zh-CN" altLang="en-US" sz="1400" b="0" i="0" u="none" strike="noStrike" dirty="0">
                          <a:solidFill>
                            <a:srgbClr val="000000"/>
                          </a:solidFill>
                          <a:effectLst/>
                          <a:latin typeface="宋体"/>
                        </a:rPr>
                        <a:t>卡号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effectLst/>
                          <a:latin typeface="宋体"/>
                        </a:rPr>
                        <a:t>交易日期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effectLst/>
                          <a:latin typeface="宋体"/>
                        </a:rPr>
                        <a:t>交易时间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effectLst/>
                          <a:latin typeface="宋体"/>
                        </a:rPr>
                        <a:t>站点名称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effectLst/>
                          <a:latin typeface="宋体"/>
                        </a:rPr>
                        <a:t>交易金额</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smtClean="0">
                          <a:solidFill>
                            <a:srgbClr val="000000"/>
                          </a:solidFill>
                          <a:effectLst/>
                          <a:latin typeface="宋体"/>
                        </a:rPr>
                        <a:t>交易</a:t>
                      </a:r>
                      <a:endParaRPr lang="en-US" altLang="zh-CN" sz="1400" b="0" i="0" u="none" strike="noStrike" dirty="0" smtClean="0">
                        <a:solidFill>
                          <a:srgbClr val="000000"/>
                        </a:solidFill>
                        <a:effectLst/>
                        <a:latin typeface="宋体"/>
                      </a:endParaRPr>
                    </a:p>
                    <a:p>
                      <a:pPr algn="ctr" fontAlgn="ctr"/>
                      <a:r>
                        <a:rPr lang="zh-CN" altLang="en-US" sz="1400" b="0" i="0" u="none" strike="noStrike" dirty="0" smtClean="0">
                          <a:solidFill>
                            <a:srgbClr val="000000"/>
                          </a:solidFill>
                          <a:effectLst/>
                          <a:latin typeface="宋体"/>
                        </a:rPr>
                        <a:t>性质</a:t>
                      </a:r>
                      <a:endParaRPr lang="zh-CN" altLang="en-US" sz="1400" b="0" i="0" u="none" strike="noStrike" dirty="0">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ctr" fontAlgn="ctr"/>
                      <a:r>
                        <a:rPr lang="en-US" altLang="zh-CN" sz="1400" b="0" i="0" u="none" strike="noStrike" dirty="0">
                          <a:solidFill>
                            <a:srgbClr val="000000"/>
                          </a:solidFill>
                          <a:effectLst/>
                          <a:latin typeface="宋体"/>
                        </a:rPr>
                        <a:t>202280679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宋体"/>
                        </a:rPr>
                        <a:t>2015/4/1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宋体"/>
                        </a:rPr>
                        <a:t>10:12:59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宋体"/>
                        </a:rPr>
                        <a:t>11</a:t>
                      </a:r>
                      <a:r>
                        <a:rPr lang="zh-CN" altLang="en-US" sz="1400" b="0" i="0" u="none" strike="noStrike">
                          <a:solidFill>
                            <a:srgbClr val="000000"/>
                          </a:solidFill>
                          <a:effectLst/>
                          <a:latin typeface="宋体"/>
                        </a:rPr>
                        <a:t>号线桃浦新村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effectLst/>
                          <a:latin typeface="宋体"/>
                        </a:rPr>
                        <a:t>非优惠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ctr" fontAlgn="ctr"/>
                      <a:r>
                        <a:rPr lang="en-US" altLang="zh-CN" sz="1400" b="0" i="0" u="none" strike="noStrike" dirty="0">
                          <a:solidFill>
                            <a:srgbClr val="000000"/>
                          </a:solidFill>
                          <a:effectLst/>
                          <a:latin typeface="宋体"/>
                        </a:rPr>
                        <a:t>202280679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altLang="zh-CN" sz="1400" b="0" i="0" u="none" strike="noStrike" dirty="0">
                          <a:solidFill>
                            <a:srgbClr val="000000"/>
                          </a:solidFill>
                          <a:effectLst/>
                          <a:latin typeface="宋体"/>
                        </a:rPr>
                        <a:t>2015/4/1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altLang="zh-CN" sz="1400" b="0" i="0" u="none" strike="noStrike" dirty="0">
                          <a:solidFill>
                            <a:srgbClr val="000000"/>
                          </a:solidFill>
                          <a:effectLst/>
                          <a:latin typeface="宋体"/>
                        </a:rPr>
                        <a:t>10:13:36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altLang="zh-CN" sz="1400" b="0" i="0" u="none" strike="noStrike" dirty="0">
                          <a:solidFill>
                            <a:srgbClr val="000000"/>
                          </a:solidFill>
                          <a:effectLst/>
                          <a:latin typeface="宋体"/>
                        </a:rPr>
                        <a:t>11</a:t>
                      </a:r>
                      <a:r>
                        <a:rPr lang="zh-CN" altLang="en-US" sz="1400" b="0" i="0" u="none" strike="noStrike" dirty="0">
                          <a:solidFill>
                            <a:srgbClr val="000000"/>
                          </a:solidFill>
                          <a:effectLst/>
                          <a:latin typeface="宋体"/>
                        </a:rPr>
                        <a:t>号线桃浦新村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altLang="zh-CN" sz="1400" b="0" i="0" u="none" strike="noStrike" dirty="0">
                          <a:solidFill>
                            <a:srgbClr val="000000"/>
                          </a:solidFill>
                          <a:effectLst/>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zh-CN" altLang="en-US" sz="1400" b="0" i="0" u="none" strike="noStrike" dirty="0">
                          <a:solidFill>
                            <a:srgbClr val="000000"/>
                          </a:solidFill>
                          <a:effectLst/>
                          <a:latin typeface="宋体"/>
                        </a:rPr>
                        <a:t>非优惠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r>
              <a:tr h="0">
                <a:tc>
                  <a:txBody>
                    <a:bodyPr/>
                    <a:lstStyle/>
                    <a:p>
                      <a:pPr algn="ctr" fontAlgn="ctr"/>
                      <a:r>
                        <a:rPr lang="en-US" altLang="zh-CN" sz="1400" b="0" i="0" u="none" strike="noStrike" dirty="0">
                          <a:solidFill>
                            <a:srgbClr val="000000"/>
                          </a:solidFill>
                          <a:effectLst/>
                          <a:latin typeface="宋体"/>
                        </a:rPr>
                        <a:t>202280679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altLang="zh-CN" sz="1400" b="0" i="0" u="none" strike="noStrike">
                          <a:solidFill>
                            <a:srgbClr val="000000"/>
                          </a:solidFill>
                          <a:effectLst/>
                          <a:latin typeface="宋体"/>
                        </a:rPr>
                        <a:t>2015/4/1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altLang="zh-CN" sz="1400" b="0" i="0" u="none" strike="noStrike" dirty="0">
                          <a:solidFill>
                            <a:srgbClr val="000000"/>
                          </a:solidFill>
                          <a:effectLst/>
                          <a:latin typeface="宋体"/>
                        </a:rPr>
                        <a:t>11:01:11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altLang="zh-CN" sz="1400" b="0" i="0" u="none" strike="noStrike" dirty="0">
                          <a:solidFill>
                            <a:srgbClr val="000000"/>
                          </a:solidFill>
                          <a:effectLst/>
                          <a:latin typeface="宋体"/>
                        </a:rPr>
                        <a:t>11</a:t>
                      </a:r>
                      <a:r>
                        <a:rPr lang="zh-CN" altLang="en-US" sz="1400" b="0" i="0" u="none" strike="noStrike" dirty="0">
                          <a:solidFill>
                            <a:srgbClr val="000000"/>
                          </a:solidFill>
                          <a:effectLst/>
                          <a:latin typeface="宋体"/>
                        </a:rPr>
                        <a:t>号线花桥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altLang="zh-CN" sz="1400" b="0" i="0" u="none" strike="noStrike">
                          <a:solidFill>
                            <a:srgbClr val="000000"/>
                          </a:solidFill>
                          <a:effectLst/>
                          <a:latin typeface="宋体"/>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zh-CN" altLang="en-US" sz="1400" b="0" i="0" u="none" strike="noStrike" dirty="0">
                          <a:solidFill>
                            <a:srgbClr val="000000"/>
                          </a:solidFill>
                          <a:effectLst/>
                          <a:latin typeface="宋体"/>
                        </a:rPr>
                        <a:t>非优惠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r>
              <a:tr h="0">
                <a:tc>
                  <a:txBody>
                    <a:bodyPr/>
                    <a:lstStyle/>
                    <a:p>
                      <a:pPr algn="ctr" fontAlgn="ctr"/>
                      <a:r>
                        <a:rPr lang="en-US" altLang="zh-CN" sz="1400" b="0" i="0" u="none" strike="noStrike" dirty="0">
                          <a:solidFill>
                            <a:srgbClr val="000000"/>
                          </a:solidFill>
                          <a:effectLst/>
                          <a:latin typeface="宋体"/>
                        </a:rPr>
                        <a:t>202280679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400" b="0" i="0" u="none" strike="noStrike" dirty="0">
                          <a:solidFill>
                            <a:srgbClr val="000000"/>
                          </a:solidFill>
                          <a:effectLst/>
                          <a:latin typeface="宋体"/>
                        </a:rPr>
                        <a:t>2015/4/1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400" b="0" i="0" u="none" strike="noStrike" dirty="0">
                          <a:solidFill>
                            <a:srgbClr val="000000"/>
                          </a:solidFill>
                          <a:effectLst/>
                          <a:latin typeface="宋体"/>
                        </a:rPr>
                        <a:t>12:23:09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400" b="0" i="0" u="none" strike="noStrike" dirty="0">
                          <a:solidFill>
                            <a:srgbClr val="000000"/>
                          </a:solidFill>
                          <a:effectLst/>
                          <a:latin typeface="宋体"/>
                        </a:rPr>
                        <a:t>11</a:t>
                      </a:r>
                      <a:r>
                        <a:rPr lang="zh-CN" altLang="en-US" sz="1400" b="0" i="0" u="none" strike="noStrike" dirty="0">
                          <a:solidFill>
                            <a:srgbClr val="000000"/>
                          </a:solidFill>
                          <a:effectLst/>
                          <a:latin typeface="宋体"/>
                        </a:rPr>
                        <a:t>号线花桥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400" b="0" i="0" u="none" strike="noStrike" dirty="0">
                          <a:solidFill>
                            <a:srgbClr val="000000"/>
                          </a:solidFill>
                          <a:effectLst/>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400" b="0" i="0" u="none" strike="noStrike" dirty="0">
                          <a:solidFill>
                            <a:srgbClr val="000000"/>
                          </a:solidFill>
                          <a:effectLst/>
                          <a:latin typeface="宋体"/>
                        </a:rPr>
                        <a:t>非优惠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0">
                <a:tc>
                  <a:txBody>
                    <a:bodyPr/>
                    <a:lstStyle/>
                    <a:p>
                      <a:pPr algn="ctr" fontAlgn="ctr"/>
                      <a:r>
                        <a:rPr lang="en-US" altLang="zh-CN" sz="1400" b="0" i="0" u="none" strike="noStrike">
                          <a:solidFill>
                            <a:srgbClr val="000000"/>
                          </a:solidFill>
                          <a:effectLst/>
                          <a:latin typeface="宋体"/>
                        </a:rPr>
                        <a:t>202280679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宋体"/>
                        </a:rPr>
                        <a:t>2015/4/1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宋体"/>
                        </a:rPr>
                        <a:t>13:06:27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宋体"/>
                        </a:rPr>
                        <a:t>11</a:t>
                      </a:r>
                      <a:r>
                        <a:rPr lang="zh-CN" altLang="en-US" sz="1400" b="0" i="0" u="none" strike="noStrike" dirty="0">
                          <a:solidFill>
                            <a:srgbClr val="000000"/>
                          </a:solidFill>
                          <a:effectLst/>
                          <a:latin typeface="宋体"/>
                        </a:rPr>
                        <a:t>号线桃浦新村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effectLst/>
                          <a:latin typeface="宋体"/>
                        </a:rPr>
                        <a:t>优惠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ctr" fontAlgn="ctr"/>
                      <a:r>
                        <a:rPr lang="en-US" altLang="zh-CN" sz="1400" b="0" i="0" u="none" strike="noStrike">
                          <a:solidFill>
                            <a:srgbClr val="000000"/>
                          </a:solidFill>
                          <a:effectLst/>
                          <a:latin typeface="宋体"/>
                        </a:rPr>
                        <a:t>202280679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400" b="0" i="0" u="none" strike="noStrike">
                          <a:solidFill>
                            <a:srgbClr val="000000"/>
                          </a:solidFill>
                          <a:effectLst/>
                          <a:latin typeface="宋体"/>
                        </a:rPr>
                        <a:t>2015/4/1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400" b="0" i="0" u="none" strike="noStrike">
                          <a:solidFill>
                            <a:srgbClr val="000000"/>
                          </a:solidFill>
                          <a:effectLst/>
                          <a:latin typeface="宋体"/>
                        </a:rPr>
                        <a:t>13:12:14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400" b="0" i="0" u="none" strike="noStrike" dirty="0">
                          <a:solidFill>
                            <a:srgbClr val="000000"/>
                          </a:solidFill>
                          <a:effectLst/>
                          <a:latin typeface="宋体"/>
                        </a:rPr>
                        <a:t>11</a:t>
                      </a:r>
                      <a:r>
                        <a:rPr lang="zh-CN" altLang="en-US" sz="1400" b="0" i="0" u="none" strike="noStrike" dirty="0">
                          <a:solidFill>
                            <a:srgbClr val="000000"/>
                          </a:solidFill>
                          <a:effectLst/>
                          <a:latin typeface="宋体"/>
                        </a:rPr>
                        <a:t>号线桃浦新村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400" b="0" i="0" u="none" strike="noStrike">
                          <a:solidFill>
                            <a:srgbClr val="000000"/>
                          </a:solidFill>
                          <a:effectLst/>
                          <a:latin typeface="宋体"/>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400" b="0" i="0" u="none" strike="noStrike" dirty="0">
                          <a:solidFill>
                            <a:srgbClr val="000000"/>
                          </a:solidFill>
                          <a:effectLst/>
                          <a:latin typeface="宋体"/>
                        </a:rPr>
                        <a:t>非优惠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0">
                <a:tc>
                  <a:txBody>
                    <a:bodyPr/>
                    <a:lstStyle/>
                    <a:p>
                      <a:pPr algn="ctr" fontAlgn="ctr"/>
                      <a:r>
                        <a:rPr lang="en-US" altLang="zh-CN" sz="1400" b="0" i="0" u="none" strike="noStrike" dirty="0">
                          <a:solidFill>
                            <a:srgbClr val="000000"/>
                          </a:solidFill>
                          <a:effectLst/>
                          <a:latin typeface="宋体"/>
                        </a:rPr>
                        <a:t>202280679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宋体"/>
                        </a:rPr>
                        <a:t>2015/4/1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宋体"/>
                        </a:rPr>
                        <a:t>13:46:01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宋体"/>
                        </a:rPr>
                        <a:t>11</a:t>
                      </a:r>
                      <a:r>
                        <a:rPr lang="zh-CN" altLang="en-US" sz="1400" b="0" i="0" u="none" strike="noStrike" dirty="0">
                          <a:solidFill>
                            <a:srgbClr val="000000"/>
                          </a:solidFill>
                          <a:effectLst/>
                          <a:latin typeface="宋体"/>
                        </a:rPr>
                        <a:t>号线桃浦新村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effectLst/>
                          <a:latin typeface="宋体"/>
                        </a:rPr>
                        <a:t>非优惠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ctr" fontAlgn="ctr"/>
                      <a:r>
                        <a:rPr lang="en-US" altLang="zh-CN" sz="1400" b="0" i="0" u="none" strike="noStrike">
                          <a:solidFill>
                            <a:srgbClr val="000000"/>
                          </a:solidFill>
                          <a:effectLst/>
                          <a:latin typeface="宋体"/>
                        </a:rPr>
                        <a:t>202280679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zh-CN" sz="1400" b="0" i="0" u="none" strike="noStrike">
                          <a:solidFill>
                            <a:srgbClr val="000000"/>
                          </a:solidFill>
                          <a:effectLst/>
                          <a:latin typeface="宋体"/>
                        </a:rPr>
                        <a:t>2015/4/1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zh-CN" sz="1400" b="0" i="0" u="none" strike="noStrike">
                          <a:solidFill>
                            <a:srgbClr val="000000"/>
                          </a:solidFill>
                          <a:effectLst/>
                          <a:latin typeface="宋体"/>
                        </a:rPr>
                        <a:t>13:46:34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zh-CN" sz="1400" b="0" i="0" u="none" strike="noStrike">
                          <a:solidFill>
                            <a:srgbClr val="000000"/>
                          </a:solidFill>
                          <a:effectLst/>
                          <a:latin typeface="宋体"/>
                        </a:rPr>
                        <a:t>11</a:t>
                      </a:r>
                      <a:r>
                        <a:rPr lang="zh-CN" altLang="en-US" sz="1400" b="0" i="0" u="none" strike="noStrike">
                          <a:solidFill>
                            <a:srgbClr val="000000"/>
                          </a:solidFill>
                          <a:effectLst/>
                          <a:latin typeface="宋体"/>
                        </a:rPr>
                        <a:t>号线桃浦新村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zh-CN" sz="1400" b="0" i="0" u="none" strike="noStrike" dirty="0">
                          <a:solidFill>
                            <a:srgbClr val="000000"/>
                          </a:solidFill>
                          <a:effectLst/>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zh-CN" altLang="en-US" sz="1400" b="0" i="0" u="none" strike="noStrike" dirty="0">
                          <a:solidFill>
                            <a:srgbClr val="000000"/>
                          </a:solidFill>
                          <a:effectLst/>
                          <a:latin typeface="宋体"/>
                        </a:rPr>
                        <a:t>非优惠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r>
              <a:tr h="0">
                <a:tc>
                  <a:txBody>
                    <a:bodyPr/>
                    <a:lstStyle/>
                    <a:p>
                      <a:pPr algn="ctr" fontAlgn="ctr"/>
                      <a:r>
                        <a:rPr lang="en-US" altLang="zh-CN" sz="1400" b="0" i="0" u="none" strike="noStrike">
                          <a:solidFill>
                            <a:srgbClr val="000000"/>
                          </a:solidFill>
                          <a:effectLst/>
                          <a:latin typeface="宋体"/>
                        </a:rPr>
                        <a:t>202280679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zh-CN" sz="1400" b="0" i="0" u="none" strike="noStrike">
                          <a:solidFill>
                            <a:srgbClr val="000000"/>
                          </a:solidFill>
                          <a:effectLst/>
                          <a:latin typeface="宋体"/>
                        </a:rPr>
                        <a:t>2015/4/1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zh-CN" sz="1400" b="0" i="0" u="none" strike="noStrike">
                          <a:solidFill>
                            <a:srgbClr val="000000"/>
                          </a:solidFill>
                          <a:effectLst/>
                          <a:latin typeface="宋体"/>
                        </a:rPr>
                        <a:t>14:31:03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zh-CN" sz="1400" b="0" i="0" u="none" strike="noStrike">
                          <a:solidFill>
                            <a:srgbClr val="000000"/>
                          </a:solidFill>
                          <a:effectLst/>
                          <a:latin typeface="宋体"/>
                        </a:rPr>
                        <a:t>7</a:t>
                      </a:r>
                      <a:r>
                        <a:rPr lang="zh-CN" altLang="en-US" sz="1400" b="0" i="0" u="none" strike="noStrike">
                          <a:solidFill>
                            <a:srgbClr val="000000"/>
                          </a:solidFill>
                          <a:effectLst/>
                          <a:latin typeface="宋体"/>
                        </a:rPr>
                        <a:t>号线长寿路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zh-CN" sz="1400" b="0" i="0" u="none" strike="noStrike">
                          <a:solidFill>
                            <a:srgbClr val="000000"/>
                          </a:solidFill>
                          <a:effectLst/>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zh-CN" altLang="en-US" sz="1400" b="0" i="0" u="none" strike="noStrike" dirty="0">
                          <a:solidFill>
                            <a:srgbClr val="000000"/>
                          </a:solidFill>
                          <a:effectLst/>
                          <a:latin typeface="宋体"/>
                        </a:rPr>
                        <a:t>非优惠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r>
              <a:tr h="0">
                <a:tc>
                  <a:txBody>
                    <a:bodyPr/>
                    <a:lstStyle/>
                    <a:p>
                      <a:pPr algn="ctr" fontAlgn="ctr"/>
                      <a:r>
                        <a:rPr lang="en-US" altLang="zh-CN" sz="1400" b="0" i="0" u="none" strike="noStrike" dirty="0">
                          <a:solidFill>
                            <a:srgbClr val="000000"/>
                          </a:solidFill>
                          <a:effectLst/>
                          <a:latin typeface="宋体"/>
                        </a:rPr>
                        <a:t>202280679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400" b="0" i="0" u="none" strike="noStrike" dirty="0">
                          <a:solidFill>
                            <a:srgbClr val="000000"/>
                          </a:solidFill>
                          <a:effectLst/>
                          <a:latin typeface="宋体"/>
                        </a:rPr>
                        <a:t>2015/4/1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400" b="0" i="0" u="none" strike="noStrike" dirty="0">
                          <a:solidFill>
                            <a:srgbClr val="000000"/>
                          </a:solidFill>
                          <a:effectLst/>
                          <a:latin typeface="宋体"/>
                        </a:rPr>
                        <a:t>16:37:01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400" b="0" i="0" u="none" strike="noStrike" dirty="0">
                          <a:solidFill>
                            <a:srgbClr val="000000"/>
                          </a:solidFill>
                          <a:effectLst/>
                          <a:latin typeface="宋体"/>
                        </a:rPr>
                        <a:t>7</a:t>
                      </a:r>
                      <a:r>
                        <a:rPr lang="zh-CN" altLang="en-US" sz="1400" b="0" i="0" u="none" strike="noStrike" dirty="0">
                          <a:solidFill>
                            <a:srgbClr val="000000"/>
                          </a:solidFill>
                          <a:effectLst/>
                          <a:latin typeface="宋体"/>
                        </a:rPr>
                        <a:t>号线长寿路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400" b="0" i="0" u="none" strike="noStrike">
                          <a:solidFill>
                            <a:srgbClr val="000000"/>
                          </a:solidFill>
                          <a:effectLst/>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400" b="0" i="0" u="none" strike="noStrike" dirty="0">
                          <a:solidFill>
                            <a:srgbClr val="000000"/>
                          </a:solidFill>
                          <a:effectLst/>
                          <a:latin typeface="宋体"/>
                        </a:rPr>
                        <a:t>非优惠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0">
                <a:tc>
                  <a:txBody>
                    <a:bodyPr/>
                    <a:lstStyle/>
                    <a:p>
                      <a:pPr algn="ctr" fontAlgn="ctr"/>
                      <a:r>
                        <a:rPr lang="en-US" altLang="zh-CN" sz="1400" b="0" i="0" u="none" strike="noStrike">
                          <a:solidFill>
                            <a:srgbClr val="000000"/>
                          </a:solidFill>
                          <a:effectLst/>
                          <a:latin typeface="宋体"/>
                        </a:rPr>
                        <a:t>202280679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400" b="0" i="0" u="none" strike="noStrike">
                          <a:solidFill>
                            <a:srgbClr val="000000"/>
                          </a:solidFill>
                          <a:effectLst/>
                          <a:latin typeface="宋体"/>
                        </a:rPr>
                        <a:t>2015/4/1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400" b="0" i="0" u="none" strike="noStrike">
                          <a:solidFill>
                            <a:srgbClr val="000000"/>
                          </a:solidFill>
                          <a:effectLst/>
                          <a:latin typeface="宋体"/>
                        </a:rPr>
                        <a:t>17:19:20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400" b="0" i="0" u="none" strike="noStrike" dirty="0">
                          <a:solidFill>
                            <a:srgbClr val="000000"/>
                          </a:solidFill>
                          <a:effectLst/>
                          <a:latin typeface="宋体"/>
                        </a:rPr>
                        <a:t>11</a:t>
                      </a:r>
                      <a:r>
                        <a:rPr lang="zh-CN" altLang="en-US" sz="1400" b="0" i="0" u="none" strike="noStrike" dirty="0">
                          <a:solidFill>
                            <a:srgbClr val="000000"/>
                          </a:solidFill>
                          <a:effectLst/>
                          <a:latin typeface="宋体"/>
                        </a:rPr>
                        <a:t>号线桃浦新村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400" b="0" i="0" u="none" strike="noStrike" dirty="0">
                          <a:solidFill>
                            <a:srgbClr val="000000"/>
                          </a:solidFill>
                          <a:effectLst/>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400" b="0" i="0" u="none" strike="noStrike" dirty="0">
                          <a:solidFill>
                            <a:srgbClr val="000000"/>
                          </a:solidFill>
                          <a:effectLst/>
                          <a:latin typeface="宋体"/>
                        </a:rPr>
                        <a:t>非优惠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bl>
          </a:graphicData>
        </a:graphic>
      </p:graphicFrame>
      <p:sp>
        <p:nvSpPr>
          <p:cNvPr id="33" name="左中括号 32"/>
          <p:cNvSpPr/>
          <p:nvPr/>
        </p:nvSpPr>
        <p:spPr>
          <a:xfrm>
            <a:off x="130085" y="2067694"/>
            <a:ext cx="194783" cy="288032"/>
          </a:xfrm>
          <a:prstGeom prst="leftBracket">
            <a:avLst/>
          </a:prstGeom>
          <a:ln w="1905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左中括号 33"/>
          <p:cNvSpPr/>
          <p:nvPr/>
        </p:nvSpPr>
        <p:spPr>
          <a:xfrm>
            <a:off x="110185" y="2571750"/>
            <a:ext cx="194783" cy="495677"/>
          </a:xfrm>
          <a:prstGeom prst="leftBracket">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左中括号 34"/>
          <p:cNvSpPr/>
          <p:nvPr/>
        </p:nvSpPr>
        <p:spPr>
          <a:xfrm>
            <a:off x="118405" y="3435846"/>
            <a:ext cx="186564" cy="351661"/>
          </a:xfrm>
          <a:prstGeom prst="leftBracket">
            <a:avLst/>
          </a:prstGeom>
          <a:ln w="1905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左中括号 35"/>
          <p:cNvSpPr/>
          <p:nvPr/>
        </p:nvSpPr>
        <p:spPr>
          <a:xfrm>
            <a:off x="121564" y="3867894"/>
            <a:ext cx="194783" cy="288032"/>
          </a:xfrm>
          <a:prstGeom prst="leftBracket">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Rectangle 12"/>
          <p:cNvSpPr/>
          <p:nvPr/>
        </p:nvSpPr>
        <p:spPr>
          <a:xfrm>
            <a:off x="5580112" y="1203598"/>
            <a:ext cx="3384376" cy="3108543"/>
          </a:xfrm>
          <a:prstGeom prst="rect">
            <a:avLst/>
          </a:prstGeom>
          <a:solidFill>
            <a:srgbClr val="92D400"/>
          </a:solid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200000"/>
              </a:lnSpc>
              <a:buFont typeface="Wingdings" panose="05000000000000000000" pitchFamily="2" charset="2"/>
              <a:buChar char="l"/>
            </a:pPr>
            <a:r>
              <a:rPr lang="zh-CN" altLang="en-US" sz="1400" b="1" dirty="0" smtClean="0">
                <a:solidFill>
                  <a:schemeClr val="bg2"/>
                </a:solidFill>
                <a:latin typeface="微软雅黑" pitchFamily="34" charset="-122"/>
              </a:rPr>
              <a:t>某张</a:t>
            </a:r>
            <a:r>
              <a:rPr lang="zh-CN" altLang="en-US" sz="1400" b="1" dirty="0">
                <a:solidFill>
                  <a:schemeClr val="bg2"/>
                </a:solidFill>
                <a:latin typeface="微软雅黑" pitchFamily="34" charset="-122"/>
              </a:rPr>
              <a:t>卡</a:t>
            </a:r>
            <a:r>
              <a:rPr lang="zh-CN" altLang="en-US" sz="1400" b="1" dirty="0" smtClean="0">
                <a:solidFill>
                  <a:schemeClr val="bg2"/>
                </a:solidFill>
                <a:latin typeface="微软雅黑" pitchFamily="34" charset="-122"/>
              </a:rPr>
              <a:t>单日刷</a:t>
            </a:r>
            <a:r>
              <a:rPr lang="zh-CN" altLang="en-US" sz="1400" b="1" dirty="0">
                <a:solidFill>
                  <a:schemeClr val="bg2"/>
                </a:solidFill>
                <a:latin typeface="微软雅黑" pitchFamily="34" charset="-122"/>
              </a:rPr>
              <a:t>卡</a:t>
            </a:r>
            <a:r>
              <a:rPr lang="zh-CN" altLang="en-US" sz="1400" b="1" dirty="0" smtClean="0">
                <a:solidFill>
                  <a:schemeClr val="bg2"/>
                </a:solidFill>
                <a:latin typeface="微软雅黑" pitchFamily="34" charset="-122"/>
              </a:rPr>
              <a:t>记录条数为奇数</a:t>
            </a:r>
            <a:endParaRPr lang="en-US" altLang="zh-CN" sz="1400" b="1" dirty="0" smtClean="0">
              <a:solidFill>
                <a:schemeClr val="bg2"/>
              </a:solidFill>
              <a:latin typeface="微软雅黑" pitchFamily="34" charset="-122"/>
            </a:endParaRPr>
          </a:p>
          <a:p>
            <a:pPr marL="342900" indent="-342900">
              <a:lnSpc>
                <a:spcPct val="200000"/>
              </a:lnSpc>
              <a:buFont typeface="Wingdings" panose="05000000000000000000" pitchFamily="2" charset="2"/>
              <a:buChar char="l"/>
            </a:pPr>
            <a:r>
              <a:rPr lang="zh-CN" altLang="en-US" sz="1400" b="1" dirty="0" smtClean="0">
                <a:solidFill>
                  <a:schemeClr val="bg2"/>
                </a:solidFill>
                <a:latin typeface="微软雅黑" pitchFamily="34" charset="-122"/>
              </a:rPr>
              <a:t>一次乘车的进出站刷卡记录之间含有异常刷卡记录</a:t>
            </a:r>
            <a:endParaRPr lang="en-US" altLang="zh-CN" sz="1400" b="1" dirty="0" smtClean="0">
              <a:solidFill>
                <a:schemeClr val="bg2"/>
              </a:solidFill>
              <a:latin typeface="微软雅黑" pitchFamily="34" charset="-122"/>
            </a:endParaRPr>
          </a:p>
          <a:p>
            <a:pPr marL="342900" indent="-342900">
              <a:lnSpc>
                <a:spcPct val="200000"/>
              </a:lnSpc>
              <a:buFont typeface="Wingdings" panose="05000000000000000000" pitchFamily="2" charset="2"/>
              <a:buChar char="l"/>
            </a:pPr>
            <a:r>
              <a:rPr lang="zh-CN" altLang="en-US" sz="1400" b="1" dirty="0" smtClean="0">
                <a:solidFill>
                  <a:schemeClr val="bg2"/>
                </a:solidFill>
                <a:latin typeface="微软雅黑" pitchFamily="34" charset="-122"/>
              </a:rPr>
              <a:t>一次乘车的进站前或出站后存在异常刷卡记录</a:t>
            </a:r>
            <a:endParaRPr lang="en-US" altLang="zh-CN" sz="1400" b="1" dirty="0" smtClean="0">
              <a:solidFill>
                <a:schemeClr val="bg2"/>
              </a:solidFill>
              <a:latin typeface="微软雅黑" pitchFamily="34" charset="-122"/>
            </a:endParaRPr>
          </a:p>
          <a:p>
            <a:pPr marL="342900" indent="-342900">
              <a:lnSpc>
                <a:spcPct val="200000"/>
              </a:lnSpc>
              <a:buFont typeface="Wingdings" panose="05000000000000000000" pitchFamily="2" charset="2"/>
              <a:buChar char="l"/>
            </a:pPr>
            <a:r>
              <a:rPr lang="zh-CN" altLang="en-US" sz="1400" b="1" dirty="0" smtClean="0">
                <a:solidFill>
                  <a:schemeClr val="bg2"/>
                </a:solidFill>
                <a:latin typeface="微软雅黑" pitchFamily="34" charset="-122"/>
              </a:rPr>
              <a:t>通过大量人工筛查发现的其它</a:t>
            </a:r>
            <a:r>
              <a:rPr lang="en-US" altLang="zh-CN" sz="1400" b="1" dirty="0" smtClean="0">
                <a:solidFill>
                  <a:schemeClr val="bg2"/>
                </a:solidFill>
                <a:latin typeface="微软雅黑" pitchFamily="34" charset="-122"/>
              </a:rPr>
              <a:t>20</a:t>
            </a:r>
            <a:r>
              <a:rPr lang="zh-CN" altLang="en-US" sz="1400" b="1" dirty="0" smtClean="0">
                <a:solidFill>
                  <a:schemeClr val="bg2"/>
                </a:solidFill>
                <a:latin typeface="微软雅黑" pitchFamily="34" charset="-122"/>
              </a:rPr>
              <a:t>余类错误</a:t>
            </a:r>
            <a:endParaRPr lang="zh-CN" altLang="en-US" sz="1400" b="1" dirty="0">
              <a:solidFill>
                <a:schemeClr val="bg2"/>
              </a:solidFill>
              <a:latin typeface="微软雅黑" pitchFamily="34" charset="-122"/>
            </a:endParaRPr>
          </a:p>
        </p:txBody>
      </p:sp>
      <p:cxnSp>
        <p:nvCxnSpPr>
          <p:cNvPr id="42" name="曲线连接符 41"/>
          <p:cNvCxnSpPr>
            <a:stCxn id="18" idx="3"/>
          </p:cNvCxnSpPr>
          <p:nvPr/>
        </p:nvCxnSpPr>
        <p:spPr>
          <a:xfrm flipV="1">
            <a:off x="5290740" y="1923678"/>
            <a:ext cx="433391" cy="867926"/>
          </a:xfrm>
          <a:prstGeom prst="curved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曲线连接符 46"/>
          <p:cNvCxnSpPr/>
          <p:nvPr/>
        </p:nvCxnSpPr>
        <p:spPr>
          <a:xfrm rot="5400000" flipH="1" flipV="1">
            <a:off x="5257991" y="2825693"/>
            <a:ext cx="500228" cy="432051"/>
          </a:xfrm>
          <a:prstGeom prst="curvedConnector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曲线连接符 56"/>
          <p:cNvCxnSpPr/>
          <p:nvPr/>
        </p:nvCxnSpPr>
        <p:spPr>
          <a:xfrm flipV="1">
            <a:off x="5290740" y="1563638"/>
            <a:ext cx="433391" cy="360040"/>
          </a:xfrm>
          <a:prstGeom prst="curvedConnector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0206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EbqZU2OheEK7L.89sRSM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bqZU2OheEK7L.89sRSMG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Ne68LrOykG2HSsEnYCDJ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viLNCd8y0SDPW7G.EIw3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5.qmtkcHUuOJQUckcCnC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XOHbY8e7DUmtkT.IW_3bd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1sIGAJBHkGty6.8dq8bR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D0Pn6n7D0US3LXs4YeSZ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VNwkNgIoUeLVaniEHsob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WNe68LrOykG2HSsEnYCDJ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D0Pn6n7D0US3LXs4YeSZp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VNwkNgIoUeLVaniEHsob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bqZU2OheEK7L.89sRSMG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VNwkNgIoUeLVaniEHso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D0Pn6n7D0US3LXs4YeSZp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Ne68LrOykG2HSsEnYCDJ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WNe68LrOykG2HSsEnYCDJ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WNe68LrOykG2HSsEnYCDJ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Ne68LrOykG2HSsEnYCDJ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Ne68LrOykG2HSsEnYCDJ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0Pn6n7D0US3LXs4YeSZ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Ne68LrOykG2HSsEnYCDJ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Ne68LrOykG2HSsEnYCDJ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VNwkNgIoUeLVaniEHsob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bqZU2OheEK7L.89sRSMG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2nKtm3O5K0KuPdMlUwLuWg"/>
</p:tagLst>
</file>

<file path=ppt/theme/theme1.xml><?xml version="1.0" encoding="utf-8"?>
<a:theme xmlns:a="http://schemas.openxmlformats.org/drawingml/2006/main" name="Office Theme">
  <a:themeElements>
    <a:clrScheme name="Deloitte">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Deloitte">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27607</TotalTime>
  <Words>3139</Words>
  <Application>Microsoft Macintosh PowerPoint</Application>
  <PresentationFormat>全屏显示(16:9)</PresentationFormat>
  <Paragraphs>647</Paragraphs>
  <Slides>39</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39</vt:i4>
      </vt:variant>
    </vt:vector>
  </HeadingPairs>
  <TitlesOfParts>
    <vt:vector size="52" baseType="lpstr">
      <vt:lpstr>Arial</vt:lpstr>
      <vt:lpstr>Arial Unicode MS</vt:lpstr>
      <vt:lpstr>Calibri</vt:lpstr>
      <vt:lpstr>Cambria Math</vt:lpstr>
      <vt:lpstr>Garamond</vt:lpstr>
      <vt:lpstr>ＭＳ Ｐゴシック</vt:lpstr>
      <vt:lpstr>Segoe UI</vt:lpstr>
      <vt:lpstr>Verdana</vt:lpstr>
      <vt:lpstr>Wingdings</vt:lpstr>
      <vt:lpstr>华文新魏</vt:lpstr>
      <vt:lpstr>宋体</vt:lpstr>
      <vt:lpstr>微软雅黑</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Deloitte Touche Tohmatsu Services,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Deloitte</dc:creator>
  <cp:lastModifiedBy>Microsoft Office 用户</cp:lastModifiedBy>
  <cp:revision>1153</cp:revision>
  <cp:lastPrinted>2013-07-11T07:14:08Z</cp:lastPrinted>
  <dcterms:created xsi:type="dcterms:W3CDTF">2013-07-04T06:37:27Z</dcterms:created>
  <dcterms:modified xsi:type="dcterms:W3CDTF">2015-10-22T08:07:36Z</dcterms:modified>
</cp:coreProperties>
</file>