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331" r:id="rId2"/>
    <p:sldId id="259" r:id="rId3"/>
    <p:sldId id="40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404" r:id="rId13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94646"/>
  </p:normalViewPr>
  <p:slideViewPr>
    <p:cSldViewPr snapToGrid="0">
      <p:cViewPr varScale="1">
        <p:scale>
          <a:sx n="83" d="100"/>
          <a:sy n="83" d="100"/>
        </p:scale>
        <p:origin x="571" y="48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CFC3C-E79C-4BE2-A09D-C43A22F06B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30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58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34" y="6550228"/>
            <a:ext cx="1553621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cloud.sdu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/12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20:33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zh-CN" altLang="en-US"/>
              <a:t>山东大学高性能计算云平台</a:t>
            </a:r>
            <a:br>
              <a:rPr lang="en-US" altLang="zh-CN"/>
            </a:br>
            <a:r>
              <a:rPr lang="zh-CN" altLang="en-US"/>
              <a:t>安装</a:t>
            </a:r>
            <a:r>
              <a:rPr lang="en-US" altLang="en-US"/>
              <a:t>Nachos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Make User(MIPS) Test Programs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cd ../test</a:t>
            </a:r>
          </a:p>
          <a:p>
            <a:r>
              <a:rPr lang="en-US" altLang="zh-CN" sz="2400"/>
              <a:t>make clean</a:t>
            </a:r>
          </a:p>
          <a:p>
            <a:r>
              <a:rPr lang="en-US" altLang="zh-CN" sz="2400"/>
              <a:t>make</a:t>
            </a:r>
          </a:p>
          <a:p>
            <a:r>
              <a:rPr lang="zh-CN" altLang="en-US" sz="2400"/>
              <a:t>生成了用户</a:t>
            </a:r>
            <a:r>
              <a:rPr lang="en-US" altLang="zh-CN" sz="2400"/>
              <a:t>MIPS</a:t>
            </a:r>
            <a:r>
              <a:rPr lang="zh-CN" altLang="en-US" sz="2400"/>
              <a:t>程序</a:t>
            </a:r>
            <a:r>
              <a:rPr lang="en-US" altLang="zh-CN" sz="2400"/>
              <a:t>halt</a:t>
            </a:r>
            <a:r>
              <a:rPr lang="zh-CN" altLang="en-US" sz="2400"/>
              <a:t>，</a:t>
            </a:r>
            <a:r>
              <a:rPr lang="en-US" altLang="zh-CN" sz="2400"/>
              <a:t>matmult</a:t>
            </a:r>
            <a:r>
              <a:rPr lang="zh-CN" altLang="en-US" sz="2400"/>
              <a:t>，</a:t>
            </a:r>
            <a:r>
              <a:rPr lang="en-US" altLang="zh-CN" sz="2400"/>
              <a:t>shell</a:t>
            </a:r>
            <a:r>
              <a:rPr lang="zh-CN" altLang="en-US" sz="2400"/>
              <a:t>。注意在进一步实现</a:t>
            </a:r>
            <a:r>
              <a:rPr lang="en-US" altLang="zh-CN" sz="2400"/>
              <a:t>Nachos</a:t>
            </a:r>
            <a:r>
              <a:rPr lang="zh-CN" altLang="en-US" sz="2400"/>
              <a:t>内核的相关功能</a:t>
            </a:r>
            <a:r>
              <a:rPr lang="en-US" altLang="zh-CN" sz="2400"/>
              <a:t>(</a:t>
            </a:r>
            <a:r>
              <a:rPr lang="zh-CN" altLang="en-US" sz="2400"/>
              <a:t>比如虚拟内存</a:t>
            </a:r>
            <a:r>
              <a:rPr lang="en-US" altLang="zh-CN" sz="2400"/>
              <a:t>)</a:t>
            </a:r>
            <a:r>
              <a:rPr lang="zh-CN" altLang="en-US" sz="2400"/>
              <a:t>前，需要内存大的</a:t>
            </a:r>
            <a:r>
              <a:rPr lang="en-US" altLang="zh-CN" sz="2400"/>
              <a:t>Nachos</a:t>
            </a:r>
            <a:r>
              <a:rPr lang="zh-CN" altLang="en-US" sz="2400"/>
              <a:t>用户程序无法正常运行</a:t>
            </a:r>
            <a:endParaRPr lang="en-US" altLang="zh-CN" sz="2400"/>
          </a:p>
          <a:p>
            <a:r>
              <a:rPr lang="en-US" altLang="zh-CN" sz="2400" b="1">
                <a:solidFill>
                  <a:srgbClr val="0070C0"/>
                </a:solidFill>
              </a:rPr>
              <a:t>../userprog/nachos -x halt.noff</a:t>
            </a:r>
          </a:p>
          <a:p>
            <a:r>
              <a:rPr lang="zh-CN" altLang="en-US" sz="2400"/>
              <a:t>上面的命令行显示如下页所示：</a:t>
            </a:r>
          </a:p>
        </p:txBody>
      </p:sp>
    </p:spTree>
    <p:extLst>
      <p:ext uri="{BB962C8B-B14F-4D97-AF65-F5344CB8AC3E}">
        <p14:creationId xmlns:p14="http://schemas.microsoft.com/office/powerpoint/2010/main" val="86449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9516" y="233853"/>
            <a:ext cx="8229600" cy="5870277"/>
          </a:xfrm>
        </p:spPr>
        <p:txBody>
          <a:bodyPr/>
          <a:lstStyle/>
          <a:p>
            <a:r>
              <a:rPr lang="en-US" altLang="zh-CN" sz="1600" b="1"/>
              <a:t>*** thread 0 looped 0 times</a:t>
            </a:r>
          </a:p>
          <a:p>
            <a:r>
              <a:rPr lang="en-US" altLang="zh-CN" sz="1600" b="1"/>
              <a:t>*** thread 1 looped 0 times</a:t>
            </a:r>
          </a:p>
          <a:p>
            <a:r>
              <a:rPr lang="en-US" altLang="zh-CN" sz="1600" b="1"/>
              <a:t>*** thread 0 looped 1 times</a:t>
            </a:r>
          </a:p>
          <a:p>
            <a:r>
              <a:rPr lang="en-US" altLang="zh-CN" sz="1600" b="1"/>
              <a:t>*** thread 1 looped 1 times</a:t>
            </a:r>
          </a:p>
          <a:p>
            <a:r>
              <a:rPr lang="en-US" altLang="zh-CN" sz="1600" b="1"/>
              <a:t>*** thread 0 looped 2 times</a:t>
            </a:r>
          </a:p>
          <a:p>
            <a:r>
              <a:rPr lang="en-US" altLang="zh-CN" sz="1600" b="1"/>
              <a:t>*** thread 1 looped 2 times</a:t>
            </a:r>
          </a:p>
          <a:p>
            <a:r>
              <a:rPr lang="en-US" altLang="zh-CN" sz="1600" b="1"/>
              <a:t>*** thread 0 looped 3 times</a:t>
            </a:r>
          </a:p>
          <a:p>
            <a:r>
              <a:rPr lang="en-US" altLang="zh-CN" sz="1600" b="1"/>
              <a:t>*** thread 1 looped 3 times</a:t>
            </a:r>
          </a:p>
          <a:p>
            <a:r>
              <a:rPr lang="en-US" altLang="zh-CN" sz="1600" b="1"/>
              <a:t>*** thread 0 looped 4 times</a:t>
            </a:r>
          </a:p>
          <a:p>
            <a:r>
              <a:rPr lang="en-US" altLang="zh-CN" sz="1600" b="1"/>
              <a:t>*** thread 1 looped 4 times</a:t>
            </a:r>
          </a:p>
          <a:p>
            <a:r>
              <a:rPr lang="en-US" altLang="zh-CN" sz="1600" b="1"/>
              <a:t>Machine halting!</a:t>
            </a:r>
          </a:p>
          <a:p>
            <a:endParaRPr lang="en-US" altLang="zh-CN" sz="1600" b="1"/>
          </a:p>
          <a:p>
            <a:r>
              <a:rPr lang="en-US" altLang="zh-CN" sz="1600" b="1"/>
              <a:t>Ticks: total 132, idle 0, system 120, </a:t>
            </a:r>
            <a:r>
              <a:rPr lang="en-US" altLang="zh-CN" sz="1600" b="1">
                <a:solidFill>
                  <a:srgbClr val="FF0000"/>
                </a:solidFill>
              </a:rPr>
              <a:t>user 12</a:t>
            </a:r>
          </a:p>
          <a:p>
            <a:r>
              <a:rPr lang="en-US" altLang="zh-CN" sz="1600" b="1"/>
              <a:t>Disk I/O: reads 0, writes 0</a:t>
            </a:r>
          </a:p>
          <a:p>
            <a:r>
              <a:rPr lang="en-US" altLang="zh-CN" sz="1600" b="1"/>
              <a:t>Console I/O: reads 0, writes 0</a:t>
            </a:r>
          </a:p>
          <a:p>
            <a:r>
              <a:rPr lang="en-US" altLang="zh-CN" sz="1600" b="1"/>
              <a:t>Paging: faults 0</a:t>
            </a:r>
          </a:p>
          <a:p>
            <a:r>
              <a:rPr lang="en-US" altLang="zh-CN" sz="1600" b="1"/>
              <a:t>Network I/O: packets received 0, sent 0</a:t>
            </a:r>
          </a:p>
          <a:p>
            <a:endParaRPr lang="en-US" altLang="zh-CN" sz="1600" b="1"/>
          </a:p>
          <a:p>
            <a:r>
              <a:rPr lang="en-US" altLang="zh-CN" sz="1600" b="1"/>
              <a:t>Cleaning up...</a:t>
            </a:r>
            <a:endParaRPr lang="zh-CN" altLang="en-US" sz="1600" b="1"/>
          </a:p>
        </p:txBody>
      </p:sp>
    </p:spTree>
    <p:extLst>
      <p:ext uri="{BB962C8B-B14F-4D97-AF65-F5344CB8AC3E}">
        <p14:creationId xmlns:p14="http://schemas.microsoft.com/office/powerpoint/2010/main" val="72013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山东大学高性能计算云平台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31265"/>
            <a:ext cx="10972799" cy="5046261"/>
          </a:xfrm>
        </p:spPr>
        <p:txBody>
          <a:bodyPr/>
          <a:lstStyle/>
          <a:p>
            <a:r>
              <a:rPr lang="zh-CN" altLang="en-US" sz="3200"/>
              <a:t>山东大学高性能计算云平台的</a:t>
            </a:r>
            <a:r>
              <a:rPr lang="en-US" altLang="zh-CN" sz="3200"/>
              <a:t>“devlinux</a:t>
            </a:r>
            <a:r>
              <a:rPr lang="zh-CN" altLang="en-US" sz="3200"/>
              <a:t>”应用目前基于</a:t>
            </a:r>
            <a:r>
              <a:rPr lang="en-US" altLang="zh-CN" sz="3200"/>
              <a:t>CentOS Linux release 7.8.2003</a:t>
            </a:r>
          </a:p>
          <a:p>
            <a:endParaRPr lang="en-US" altLang="zh-CN" sz="3200"/>
          </a:p>
          <a:p>
            <a:r>
              <a:rPr lang="zh-CN" altLang="en-US" sz="3200"/>
              <a:t>已安装了</a:t>
            </a:r>
            <a:r>
              <a:rPr lang="en-US" altLang="zh-CN" sz="3200"/>
              <a:t>gcc 4.8.5, g++ 4.8.5, make, gdb</a:t>
            </a:r>
            <a:r>
              <a:rPr lang="zh-CN" altLang="en-US" sz="3200"/>
              <a:t>等工具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云平台的使用详见文档：使用“山东大学高性能计算云平台”创建使用操作系统实验环境</a:t>
            </a:r>
            <a:r>
              <a:rPr lang="en-US" altLang="zh-CN" sz="3200"/>
              <a:t>.pdf</a:t>
            </a:r>
          </a:p>
          <a:p>
            <a:r>
              <a:rPr lang="en-US" altLang="zh-CN" sz="3200"/>
              <a:t>vi/vim</a:t>
            </a:r>
            <a:r>
              <a:rPr lang="zh-CN" altLang="en-US" sz="3200"/>
              <a:t>文本编辑器的使用详见网盘中的相关文档</a:t>
            </a:r>
          </a:p>
        </p:txBody>
      </p:sp>
    </p:spTree>
    <p:extLst>
      <p:ext uri="{BB962C8B-B14F-4D97-AF65-F5344CB8AC3E}">
        <p14:creationId xmlns:p14="http://schemas.microsoft.com/office/powerpoint/2010/main" val="148354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636FA-5326-479C-9DBD-45BEB097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33853"/>
            <a:ext cx="11421208" cy="576262"/>
          </a:xfrm>
        </p:spPr>
        <p:txBody>
          <a:bodyPr/>
          <a:lstStyle/>
          <a:p>
            <a:r>
              <a:rPr lang="zh-CN" altLang="en-US"/>
              <a:t>压缩包上传及安装所需的一些库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9502C-75CC-41BF-80FC-9AF452D6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13681"/>
            <a:ext cx="10972799" cy="4626984"/>
          </a:xfrm>
        </p:spPr>
        <p:txBody>
          <a:bodyPr/>
          <a:lstStyle/>
          <a:p>
            <a:r>
              <a:rPr lang="zh-CN" altLang="en-US" sz="3200"/>
              <a:t>首先使用云平台的文件上传功能，将</a:t>
            </a:r>
            <a:r>
              <a:rPr lang="en-US" altLang="zh-CN" sz="3200"/>
              <a:t>nachos-3.4-ualr-2022.tar.gz</a:t>
            </a:r>
            <a:r>
              <a:rPr lang="zh-CN" altLang="en-US" sz="3200"/>
              <a:t>及</a:t>
            </a:r>
            <a:r>
              <a:rPr lang="en-US" altLang="zh-CN" sz="3200"/>
              <a:t>gcc-2.8.1-mips.tar.gz</a:t>
            </a:r>
            <a:r>
              <a:rPr lang="zh-CN" altLang="en-US" sz="3200"/>
              <a:t>这两个压缩包上传，上传后默认存在用户自己的目录下</a:t>
            </a:r>
            <a:r>
              <a:rPr lang="en-US" altLang="zh-CN" sz="3200"/>
              <a:t>(</a:t>
            </a:r>
            <a:r>
              <a:rPr lang="zh-CN" altLang="en-US" sz="3200"/>
              <a:t>即：</a:t>
            </a:r>
            <a:r>
              <a:rPr lang="en-US" altLang="zh-CN" sz="3200"/>
              <a:t>~)</a:t>
            </a:r>
          </a:p>
          <a:p>
            <a:endParaRPr lang="en-US" altLang="zh-CN" sz="3200"/>
          </a:p>
          <a:p>
            <a:r>
              <a:rPr lang="en-US" altLang="zh-CN" sz="3200"/>
              <a:t># CentOS</a:t>
            </a:r>
            <a:r>
              <a:rPr lang="zh-CN" altLang="en-US" sz="3200"/>
              <a:t>下为编译并运行</a:t>
            </a:r>
            <a:r>
              <a:rPr lang="en-US" altLang="zh-CN" sz="3200"/>
              <a:t>32</a:t>
            </a:r>
            <a:r>
              <a:rPr lang="zh-CN" altLang="en-US" sz="3200"/>
              <a:t>位应用，需要安装一些</a:t>
            </a:r>
            <a:r>
              <a:rPr lang="en-US" altLang="zh-CN" sz="3200"/>
              <a:t>gcc/g++</a:t>
            </a:r>
            <a:r>
              <a:rPr lang="zh-CN" altLang="en-US" sz="3200"/>
              <a:t>库</a:t>
            </a:r>
            <a:endParaRPr lang="en-US" altLang="zh-CN" sz="3200"/>
          </a:p>
          <a:p>
            <a:r>
              <a:rPr lang="en-US" altLang="zh-CN" sz="3200"/>
              <a:t>sudo yum install glibc-devel.i686</a:t>
            </a:r>
          </a:p>
          <a:p>
            <a:r>
              <a:rPr lang="en-US" altLang="zh-CN" sz="3200"/>
              <a:t>sudo yum install libstdc++-devel.i686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安装用于</a:t>
            </a:r>
            <a:r>
              <a:rPr lang="en-US" altLang="zh-CN"/>
              <a:t>MIPS</a:t>
            </a:r>
            <a:r>
              <a:rPr lang="zh-CN" altLang="en-US"/>
              <a:t>的交叉编译器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764" y="1233489"/>
            <a:ext cx="11231418" cy="4626984"/>
          </a:xfrm>
        </p:spPr>
        <p:txBody>
          <a:bodyPr/>
          <a:lstStyle/>
          <a:p>
            <a:r>
              <a:rPr lang="en-US" altLang="zh-CN" sz="3200"/>
              <a:t>cd /usr/local</a:t>
            </a:r>
          </a:p>
          <a:p>
            <a:r>
              <a:rPr lang="en-US" altLang="zh-CN" sz="3200"/>
              <a:t>chmod 666 ~/gcc-2.8.1-mips.tar.gz</a:t>
            </a:r>
          </a:p>
          <a:p>
            <a:r>
              <a:rPr lang="en-US" altLang="zh-CN" sz="3200"/>
              <a:t>sudo tar -xzvf ~/gcc-2.8.1-mips.tar.gz</a:t>
            </a:r>
          </a:p>
          <a:p>
            <a:endParaRPr lang="en-US" altLang="zh-CN" sz="3200"/>
          </a:p>
          <a:p>
            <a:r>
              <a:rPr lang="zh-CN" altLang="en-US" sz="3200"/>
              <a:t>这样就安装好了用于</a:t>
            </a:r>
            <a:r>
              <a:rPr lang="en-US" altLang="zh-CN" sz="3200"/>
              <a:t>MIPS</a:t>
            </a:r>
            <a:r>
              <a:rPr lang="zh-CN" altLang="en-US" sz="3200"/>
              <a:t>的交叉编译器</a:t>
            </a:r>
          </a:p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0503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 Nachos 3.4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cd ~    # </a:t>
            </a:r>
            <a:r>
              <a:rPr lang="zh-CN" altLang="en-US" sz="3200"/>
              <a:t>回到用户目录</a:t>
            </a:r>
            <a:endParaRPr lang="en-US" altLang="zh-CN" sz="3200"/>
          </a:p>
          <a:p>
            <a:r>
              <a:rPr lang="en-US" altLang="zh-CN" sz="3200"/>
              <a:t>mkdir oscp</a:t>
            </a:r>
          </a:p>
          <a:p>
            <a:r>
              <a:rPr lang="en-US" altLang="zh-CN" sz="3200"/>
              <a:t>cd oscp</a:t>
            </a:r>
          </a:p>
          <a:p>
            <a:endParaRPr lang="en-US" altLang="zh-CN" sz="3200"/>
          </a:p>
          <a:p>
            <a:r>
              <a:rPr lang="en-US" altLang="zh-CN" sz="3200"/>
              <a:t>tar -xzvf ~/nachos-3.4-ualr-2022.tar.gz</a:t>
            </a:r>
          </a:p>
          <a:p>
            <a:endParaRPr lang="en-US" altLang="zh-CN" sz="3200"/>
          </a:p>
          <a:p>
            <a:r>
              <a:rPr lang="zh-CN" altLang="en-US" sz="3200"/>
              <a:t>至此，</a:t>
            </a:r>
            <a:r>
              <a:rPr lang="en-US" altLang="zh-CN" sz="3200"/>
              <a:t>Ubuntu</a:t>
            </a:r>
            <a:r>
              <a:rPr lang="zh-CN" altLang="en-US" sz="3200"/>
              <a:t>及</a:t>
            </a:r>
            <a:r>
              <a:rPr lang="en-US" altLang="zh-CN" sz="3200"/>
              <a:t>Nachos</a:t>
            </a:r>
            <a:r>
              <a:rPr lang="zh-CN" altLang="en-US" sz="3200"/>
              <a:t>均已安装完毕</a:t>
            </a:r>
          </a:p>
        </p:txBody>
      </p:sp>
    </p:spTree>
    <p:extLst>
      <p:ext uri="{BB962C8B-B14F-4D97-AF65-F5344CB8AC3E}">
        <p14:creationId xmlns:p14="http://schemas.microsoft.com/office/powerpoint/2010/main" val="114248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</a:t>
            </a:r>
            <a:r>
              <a:rPr lang="en-US" altLang="zh-CN"/>
              <a:t>Nachos threads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40058"/>
            <a:ext cx="10972799" cy="4626984"/>
          </a:xfrm>
        </p:spPr>
        <p:txBody>
          <a:bodyPr/>
          <a:lstStyle/>
          <a:p>
            <a:r>
              <a:rPr lang="en-US" altLang="zh-CN" sz="2400"/>
              <a:t>cd ~/oscp/nachos-3.4-ualr-2022/code/threads</a:t>
            </a:r>
          </a:p>
          <a:p>
            <a:endParaRPr lang="en-US" altLang="zh-CN" sz="2400"/>
          </a:p>
          <a:p>
            <a:r>
              <a:rPr lang="en-US" altLang="zh-CN" sz="2400"/>
              <a:t>make clean</a:t>
            </a:r>
          </a:p>
          <a:p>
            <a:endParaRPr lang="en-US" altLang="zh-CN" sz="2400"/>
          </a:p>
          <a:p>
            <a:r>
              <a:rPr lang="en-US" altLang="zh-CN" sz="2400"/>
              <a:t>make</a:t>
            </a:r>
          </a:p>
          <a:p>
            <a:endParaRPr lang="en-US" altLang="zh-CN" sz="2400"/>
          </a:p>
          <a:p>
            <a:r>
              <a:rPr lang="en-US" altLang="zh-CN" sz="2400"/>
              <a:t>./nachos</a:t>
            </a:r>
          </a:p>
          <a:p>
            <a:r>
              <a:rPr lang="zh-CN" altLang="en-US" sz="2400"/>
              <a:t>显示如下页：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注：从其他目录拷贝来的工程，或修改了</a:t>
            </a:r>
            <a:r>
              <a:rPr lang="en-US" altLang="zh-CN" sz="2400"/>
              <a:t>Makefile</a:t>
            </a:r>
            <a:r>
              <a:rPr lang="zh-CN" altLang="en-US" sz="2400"/>
              <a:t>后首次编译时，需要</a:t>
            </a:r>
            <a:r>
              <a:rPr lang="en-US" altLang="zh-CN" sz="2400"/>
              <a:t>make clean</a:t>
            </a:r>
            <a:r>
              <a:rPr lang="zh-CN" altLang="en-US" sz="2400"/>
              <a:t>下。其后再修改源代码编译时，无需再次执行</a:t>
            </a:r>
            <a:r>
              <a:rPr lang="en-US" altLang="zh-CN" sz="2400"/>
              <a:t>make clean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7056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9347" y="578841"/>
            <a:ext cx="8229600" cy="5870277"/>
          </a:xfrm>
        </p:spPr>
        <p:txBody>
          <a:bodyPr/>
          <a:lstStyle/>
          <a:p>
            <a:r>
              <a:rPr lang="en-US" altLang="zh-CN" sz="1400" b="1"/>
              <a:t>*** thread 0 looped 0 times</a:t>
            </a:r>
          </a:p>
          <a:p>
            <a:r>
              <a:rPr lang="en-US" altLang="zh-CN" sz="1400" b="1"/>
              <a:t>*** thread 1 looped 0 times</a:t>
            </a:r>
          </a:p>
          <a:p>
            <a:r>
              <a:rPr lang="en-US" altLang="zh-CN" sz="1400" b="1"/>
              <a:t>*** thread 0 looped 1 times</a:t>
            </a:r>
          </a:p>
          <a:p>
            <a:r>
              <a:rPr lang="en-US" altLang="zh-CN" sz="1400" b="1"/>
              <a:t>*** thread 1 looped 1 times</a:t>
            </a:r>
          </a:p>
          <a:p>
            <a:r>
              <a:rPr lang="en-US" altLang="zh-CN" sz="1400" b="1"/>
              <a:t>*** thread 0 looped 2 times</a:t>
            </a:r>
          </a:p>
          <a:p>
            <a:r>
              <a:rPr lang="en-US" altLang="zh-CN" sz="1400" b="1"/>
              <a:t>*** thread 1 looped 2 times</a:t>
            </a:r>
          </a:p>
          <a:p>
            <a:r>
              <a:rPr lang="en-US" altLang="zh-CN" sz="1400" b="1"/>
              <a:t>*** thread 0 looped 3 times</a:t>
            </a:r>
          </a:p>
          <a:p>
            <a:r>
              <a:rPr lang="en-US" altLang="zh-CN" sz="1400" b="1"/>
              <a:t>*** thread 1 looped 3 times</a:t>
            </a:r>
          </a:p>
          <a:p>
            <a:r>
              <a:rPr lang="en-US" altLang="zh-CN" sz="1400" b="1"/>
              <a:t>*** thread 0 looped 4 times</a:t>
            </a:r>
          </a:p>
          <a:p>
            <a:r>
              <a:rPr lang="en-US" altLang="zh-CN" sz="1400" b="1"/>
              <a:t>*** thread 1 looped 4 times</a:t>
            </a:r>
          </a:p>
          <a:p>
            <a:r>
              <a:rPr lang="en-US" altLang="zh-CN" sz="1400" b="1"/>
              <a:t>No threads ready or runnable, and no pending interrupts.</a:t>
            </a:r>
          </a:p>
          <a:p>
            <a:r>
              <a:rPr lang="en-US" altLang="zh-CN" sz="1400" b="1"/>
              <a:t>Assuming the program completed.</a:t>
            </a:r>
          </a:p>
          <a:p>
            <a:r>
              <a:rPr lang="en-US" altLang="zh-CN" sz="1400" b="1"/>
              <a:t>Machine halting!</a:t>
            </a:r>
          </a:p>
          <a:p>
            <a:endParaRPr lang="en-US" altLang="zh-CN" sz="1400" b="1"/>
          </a:p>
          <a:p>
            <a:r>
              <a:rPr lang="en-US" altLang="zh-CN" sz="1400" b="1"/>
              <a:t>Ticks: total 130, idle 0, system 130, user 0</a:t>
            </a:r>
          </a:p>
          <a:p>
            <a:r>
              <a:rPr lang="en-US" altLang="zh-CN" sz="1400" b="1"/>
              <a:t>Disk I/O: reads 0, writes 0</a:t>
            </a:r>
          </a:p>
          <a:p>
            <a:r>
              <a:rPr lang="en-US" altLang="zh-CN" sz="1400" b="1"/>
              <a:t>Console I/O: reads 0, writes 0</a:t>
            </a:r>
          </a:p>
          <a:p>
            <a:r>
              <a:rPr lang="en-US" altLang="zh-CN" sz="1400" b="1"/>
              <a:t>Paging: faults 0</a:t>
            </a:r>
          </a:p>
          <a:p>
            <a:r>
              <a:rPr lang="en-US" altLang="zh-CN" sz="1400" b="1"/>
              <a:t>Network I/O: packets received 0, sent 0</a:t>
            </a:r>
          </a:p>
          <a:p>
            <a:endParaRPr lang="en-US" altLang="zh-CN" sz="1400" b="1"/>
          </a:p>
          <a:p>
            <a:r>
              <a:rPr lang="en-US" altLang="zh-CN" sz="1400" b="1"/>
              <a:t>Cleaning up...</a:t>
            </a:r>
            <a:endParaRPr lang="zh-CN" altLang="en-US" sz="1400" b="1"/>
          </a:p>
        </p:txBody>
      </p:sp>
      <p:pic>
        <p:nvPicPr>
          <p:cNvPr id="1026" name="Picture 2" descr="C:\Users\U1\Downloads\Beef-Barbacoa-Nacho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796" y="332656"/>
            <a:ext cx="2098151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7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生成实用程序</a:t>
            </a:r>
            <a:r>
              <a:rPr lang="en-US" altLang="zh-CN"/>
              <a:t>coff2noff</a:t>
            </a:r>
            <a:r>
              <a:rPr lang="zh-CN" altLang="en-US"/>
              <a:t>及</a:t>
            </a:r>
            <a:r>
              <a:rPr lang="en-US" altLang="zh-CN"/>
              <a:t>coff2flat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cd ../bin</a:t>
            </a:r>
          </a:p>
          <a:p>
            <a:r>
              <a:rPr lang="en-US" altLang="zh-CN" sz="3200"/>
              <a:t>make clean</a:t>
            </a:r>
          </a:p>
          <a:p>
            <a:r>
              <a:rPr lang="en-US" altLang="zh-CN" sz="3200"/>
              <a:t>make</a:t>
            </a:r>
          </a:p>
          <a:p>
            <a:r>
              <a:rPr lang="zh-CN" altLang="en-US" sz="3200"/>
              <a:t>生成了 </a:t>
            </a:r>
            <a:r>
              <a:rPr lang="en-US" altLang="zh-CN" sz="3200"/>
              <a:t>coff </a:t>
            </a:r>
            <a:r>
              <a:rPr lang="zh-CN" altLang="en-US" sz="3200"/>
              <a:t>转 </a:t>
            </a:r>
            <a:r>
              <a:rPr lang="en-US" altLang="zh-CN" sz="3200"/>
              <a:t>noff </a:t>
            </a:r>
            <a:r>
              <a:rPr lang="zh-CN" altLang="en-US" sz="3200"/>
              <a:t>及 </a:t>
            </a:r>
            <a:r>
              <a:rPr lang="en-US" altLang="zh-CN" sz="3200"/>
              <a:t>coff </a:t>
            </a:r>
            <a:r>
              <a:rPr lang="zh-CN" altLang="en-US" sz="3200"/>
              <a:t>转 </a:t>
            </a:r>
            <a:r>
              <a:rPr lang="en-US" altLang="zh-CN" sz="3200"/>
              <a:t>flat </a:t>
            </a:r>
            <a:r>
              <a:rPr lang="zh-CN" altLang="en-US" sz="3200"/>
              <a:t>的</a:t>
            </a:r>
            <a:r>
              <a:rPr lang="en-US" altLang="zh-CN" sz="3200"/>
              <a:t>MIPS</a:t>
            </a:r>
            <a:r>
              <a:rPr lang="zh-CN" altLang="en-US" sz="3200"/>
              <a:t>可执行文件转换工具</a:t>
            </a:r>
            <a:endParaRPr lang="en-US" altLang="zh-CN" sz="3200"/>
          </a:p>
          <a:p>
            <a:r>
              <a:rPr lang="zh-CN" altLang="en-US" sz="3200"/>
              <a:t>注：因为</a:t>
            </a:r>
            <a:r>
              <a:rPr lang="en-US" altLang="zh-CN" sz="3200"/>
              <a:t>Nachos</a:t>
            </a:r>
            <a:r>
              <a:rPr lang="zh-CN" altLang="en-US" sz="3200"/>
              <a:t>安装包</a:t>
            </a:r>
            <a:r>
              <a:rPr lang="en-US" altLang="zh-CN" sz="3200"/>
              <a:t>nachos-3.4-ualr-2022.tar.gz</a:t>
            </a:r>
            <a:r>
              <a:rPr lang="zh-CN" altLang="en-US" sz="3200"/>
              <a:t>中已包含编译好的这两个工具</a:t>
            </a:r>
            <a:r>
              <a:rPr lang="en-US" altLang="zh-CN" sz="3200"/>
              <a:t>(Linux i386</a:t>
            </a:r>
            <a:r>
              <a:rPr lang="zh-CN" altLang="en-US" sz="3200"/>
              <a:t>版</a:t>
            </a:r>
            <a:r>
              <a:rPr lang="en-US" altLang="zh-CN" sz="3200"/>
              <a:t>)</a:t>
            </a:r>
            <a:r>
              <a:rPr lang="zh-CN" altLang="en-US" sz="3200"/>
              <a:t>，也可不</a:t>
            </a:r>
            <a:r>
              <a:rPr lang="en-US" altLang="zh-CN" sz="3200"/>
              <a:t>make</a:t>
            </a:r>
            <a:r>
              <a:rPr lang="zh-CN" altLang="en-US" sz="3200"/>
              <a:t>，只要确认</a:t>
            </a:r>
            <a:r>
              <a:rPr lang="en-US" altLang="zh-CN" sz="3200"/>
              <a:t>coff2noff</a:t>
            </a:r>
            <a:r>
              <a:rPr lang="zh-CN" altLang="en-US" sz="3200"/>
              <a:t>及</a:t>
            </a:r>
            <a:r>
              <a:rPr lang="en-US" altLang="zh-CN" sz="3200"/>
              <a:t>coff2flat</a:t>
            </a:r>
            <a:r>
              <a:rPr lang="zh-CN" altLang="en-US" sz="3200"/>
              <a:t>有执行权限即可</a:t>
            </a:r>
          </a:p>
        </p:txBody>
      </p:sp>
    </p:spTree>
    <p:extLst>
      <p:ext uri="{BB962C8B-B14F-4D97-AF65-F5344CB8AC3E}">
        <p14:creationId xmlns:p14="http://schemas.microsoft.com/office/powerpoint/2010/main" val="139094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Make Nachos for User Program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cd ../userprog</a:t>
            </a:r>
          </a:p>
          <a:p>
            <a:endParaRPr lang="en-US" altLang="zh-CN" sz="2800"/>
          </a:p>
          <a:p>
            <a:r>
              <a:rPr lang="en-US" altLang="zh-CN" sz="2800"/>
              <a:t>make clean</a:t>
            </a:r>
          </a:p>
          <a:p>
            <a:endParaRPr lang="en-US" altLang="zh-CN" sz="2800"/>
          </a:p>
          <a:p>
            <a:r>
              <a:rPr lang="en-US" altLang="zh-CN" sz="2800"/>
              <a:t>make</a:t>
            </a:r>
          </a:p>
          <a:p>
            <a:endParaRPr lang="en-US" altLang="zh-CN" sz="2800"/>
          </a:p>
          <a:p>
            <a:r>
              <a:rPr lang="zh-CN" altLang="en-US" sz="2800"/>
              <a:t>在</a:t>
            </a:r>
            <a:r>
              <a:rPr lang="en-US" altLang="zh-CN" sz="2800"/>
              <a:t>code/userprog</a:t>
            </a:r>
            <a:r>
              <a:rPr lang="zh-CN" altLang="en-US" sz="2800"/>
              <a:t>下生成了能加载用户进程的</a:t>
            </a:r>
            <a:r>
              <a:rPr lang="en-US" altLang="zh-CN" sz="2800"/>
              <a:t>nachos</a:t>
            </a:r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254397066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17506</TotalTime>
  <Words>706</Words>
  <Application>Microsoft Office PowerPoint</Application>
  <PresentationFormat>宽屏</PresentationFormat>
  <Paragraphs>107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MS PGothic</vt:lpstr>
      <vt:lpstr>MS PGothic</vt:lpstr>
      <vt:lpstr>微软雅黑</vt:lpstr>
      <vt:lpstr>Arial</vt:lpstr>
      <vt:lpstr>Helvetica</vt:lpstr>
      <vt:lpstr>Times New Roman</vt:lpstr>
      <vt:lpstr>Verdana</vt:lpstr>
      <vt:lpstr>Webdings</vt:lpstr>
      <vt:lpstr>Wingdings</vt:lpstr>
      <vt:lpstr>os-8</vt:lpstr>
      <vt:lpstr>山东大学高性能计算云平台 安装Nachos</vt:lpstr>
      <vt:lpstr>山东大学高性能计算云平台</vt:lpstr>
      <vt:lpstr>压缩包上传及安装所需的一些库</vt:lpstr>
      <vt:lpstr>安装用于MIPS的交叉编译器</vt:lpstr>
      <vt:lpstr>安装 Nachos 3.4</vt:lpstr>
      <vt:lpstr>测试Nachos threads</vt:lpstr>
      <vt:lpstr> </vt:lpstr>
      <vt:lpstr>生成实用程序coff2noff及coff2flat</vt:lpstr>
      <vt:lpstr>Make Nachos for User Program</vt:lpstr>
      <vt:lpstr>Make User(MIPS) Test Programs</vt:lpstr>
      <vt:lpstr>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U1</cp:lastModifiedBy>
  <cp:revision>457</cp:revision>
  <cp:lastPrinted>2020-11-04T14:30:39Z</cp:lastPrinted>
  <dcterms:created xsi:type="dcterms:W3CDTF">2011-01-13T23:43:38Z</dcterms:created>
  <dcterms:modified xsi:type="dcterms:W3CDTF">2022-10-12T12:36:58Z</dcterms:modified>
</cp:coreProperties>
</file>