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ca6d17f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ca6d17f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a6d17f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ca6d17f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caae98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caae98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aae98a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aae98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caae98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caae98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caae98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caae98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007445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007445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caae98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caae98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surveillance connecté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3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49400"/>
            <a:ext cx="7505700" cy="4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Présentation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Contexte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Objectifs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Fonctionnement</a:t>
            </a:r>
            <a:r>
              <a:rPr lang="fr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Diagramme de cas d’utilisation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Diagramme d’activité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Fritzing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Réalisation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Matériaux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"/>
              <a:t>Mise en place des outils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3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- Introduction</a:t>
            </a:r>
            <a:r>
              <a:rPr lang="fr"/>
              <a:t>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47750"/>
            <a:ext cx="75057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Groupe composé de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Sébastien WU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Sayanthan SATHIANATHAN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Tomasz DUDEK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- Contexte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488" y="1662000"/>
            <a:ext cx="709101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- Objectifs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538" y="1603875"/>
            <a:ext cx="448332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7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- Diagramme de cas d’utilisation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00" y="1603900"/>
            <a:ext cx="795280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055700" y="10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- Diagramme d’activité 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50" y="1056550"/>
            <a:ext cx="2971689" cy="3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131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- Fritzing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00" y="969200"/>
            <a:ext cx="5142196" cy="37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48225" y="56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Matériaux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675" y="1454900"/>
            <a:ext cx="34766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1024000" y="883650"/>
            <a:ext cx="30000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Carte Arduino, c’est la carte à microcontrôleur possèdent un entrée USB.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Écran LCD, qui servira d’affichage sur le dispositif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Clavier à membrane, permettant une interaction directe avec le dispositif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Capteur à ultrason, utilisée pour le contrôle d’une zone et la détection de mouvement </a:t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Buzzer, haut parleur miniature pour émettre une alarme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Caméra, permettant la capture de l’intrusion, on prévoit de réadapter une PS3 Eye caméra pour cette effet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