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E039-83AD-8CAB-0FD2-4EA06FF27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BA1B7-EE4F-267A-5E30-37CFBC0E5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322BD-462E-A8D5-DFE3-32959CA4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D795-83D3-C641-92D2-647AFEBD07F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2CE0-4FC8-51A7-4DB4-CC11EB15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B3C5E-332F-DE8A-7A3A-DBA605E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D97-DA7B-CA4E-A8EF-475A393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0001-4F76-79FE-6E1B-AF9902E3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982D8-993A-4892-9275-DA56C48D5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57124-E049-F301-4925-7041A2DE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D795-83D3-C641-92D2-647AFEBD07F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1D11-ED5F-360A-4D1A-237365B5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8957-23A7-E145-DD9A-1D2B9BA2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D97-DA7B-CA4E-A8EF-475A393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0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675C8-28CD-3B90-0A9E-3CE591F94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9E30F-B4C4-A77F-AF09-A942DEACF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DD0A-CF81-2F38-802D-1D52F23B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D795-83D3-C641-92D2-647AFEBD07F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DD0D-C7B3-C1F7-A515-69D4E089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D15F-B071-9A87-4429-D718FB54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D97-DA7B-CA4E-A8EF-475A393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4035-2B35-A0E7-1E2A-AF99071F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48CA-3E5E-A975-6B29-59D3895F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E716-80D5-728F-3832-CA98428B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D795-83D3-C641-92D2-647AFEBD07F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CA64-C43B-B6EB-DC9E-E6275E3C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4737F-AF16-7CC6-6E5F-BB6E0F6F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D97-DA7B-CA4E-A8EF-475A393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B07-4DFD-1E71-49E8-CCEE5A22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8761-819B-CB9D-3D31-BCFBA2D2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CCFB1-ABC1-917C-3E51-9CC6DECF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D795-83D3-C641-92D2-647AFEBD07F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D014-A530-70C7-6BBF-9D9A6C71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DA50-B7C5-BFB2-2EF3-9E98DD87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D97-DA7B-CA4E-A8EF-475A393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9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30C0-64D0-B5FC-AE51-040491A4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9C14-81D6-B852-4903-24238AAB4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F777A-BE06-E9CD-E4EE-16B7E3FA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751E-366C-4851-2783-51D84020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D795-83D3-C641-92D2-647AFEBD07F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BF6CB-3814-F2C4-DCBE-BD6350D9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67ADF-65D9-BDA1-34CA-59CD133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D97-DA7B-CA4E-A8EF-475A393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3616-C40C-E506-109C-5171957F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A71DB-BE91-E9B4-9A55-DB1562D57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CFA07-93B0-9104-9F01-D3739D332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038BA-F216-51F3-6EB1-8C5072189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DF862-04E5-62AB-D859-DFB5F5E3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F785A-F180-700F-97F2-75D981D0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D795-83D3-C641-92D2-647AFEBD07F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5E82E-7CB2-A8E3-3D4F-AE777B9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42FBF-0AD5-92E6-28E6-C526791A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D97-DA7B-CA4E-A8EF-475A393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5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D9A9-8136-6D00-1034-4AF8599E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A4345-6B20-6E88-B57F-F876F4DD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D795-83D3-C641-92D2-647AFEBD07F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B07CF-4382-424F-5288-CDEEB4DD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8911-2B2A-67EA-0167-88E1502B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D97-DA7B-CA4E-A8EF-475A393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B73F3-7875-8A31-A025-F87BEB55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D795-83D3-C641-92D2-647AFEBD07F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4F54C-272C-A73F-49C4-D6B5A290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8549B-4A95-20AC-6D21-68287BA9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D97-DA7B-CA4E-A8EF-475A393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57B0-F921-A1B6-C45B-75C873AE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3B35-9C32-A368-9D0D-581A040E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D17AA-C589-249A-8E24-F4C7DD61B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FD16B-9508-56BD-C8B8-992F8099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D795-83D3-C641-92D2-647AFEBD07F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1828E-F998-B950-D6FC-43DD4966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3D48B-D863-F8F6-0AF3-551C253D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D97-DA7B-CA4E-A8EF-475A393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8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80DC-BECD-D903-E8D1-5E9E87CB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0E133-D6A0-E3EB-FB7E-ACBBF14F9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4A733-CBDE-A162-422E-942698E3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551CA-2540-5761-C197-43CAA225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D795-83D3-C641-92D2-647AFEBD07F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150C0-4473-8672-F317-D0A7D855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0FBEB-4DB2-1639-1334-1EC1159C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CD97-DA7B-CA4E-A8EF-475A393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E3F2A-982A-1995-D12A-1F9B4076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A04EB-DB4C-7947-9872-E1825DD0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A94BB-00A7-C73D-E47D-21514A820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D795-83D3-C641-92D2-647AFEBD07F9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6A5D-2BC7-1A14-3A69-47EDB34B4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11392-AA66-1F2A-EFB0-CA4EA838E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CD97-DA7B-CA4E-A8EF-475A3934C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3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18AA-07A0-E8F7-2C9F-860578C63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Possible Factor Groupings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2C1E-74DA-5111-AA29-DD3D8D217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using “</a:t>
            </a:r>
            <a:r>
              <a:rPr lang="en-US" dirty="0" err="1"/>
              <a:t>equamax</a:t>
            </a:r>
            <a:r>
              <a:rPr lang="en-US" dirty="0"/>
              <a:t>” rotations and </a:t>
            </a:r>
            <a:r>
              <a:rPr lang="en-US" dirty="0" err="1"/>
              <a:t>polychoric</a:t>
            </a:r>
            <a:r>
              <a:rPr lang="en-US" dirty="0"/>
              <a:t> correlations</a:t>
            </a:r>
          </a:p>
        </p:txBody>
      </p:sp>
    </p:spTree>
    <p:extLst>
      <p:ext uri="{BB962C8B-B14F-4D97-AF65-F5344CB8AC3E}">
        <p14:creationId xmlns:p14="http://schemas.microsoft.com/office/powerpoint/2010/main" val="156965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D9CC-0EA9-6A03-9732-F9BC8419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6" y="130347"/>
            <a:ext cx="4450492" cy="1325563"/>
          </a:xfrm>
        </p:spPr>
        <p:txBody>
          <a:bodyPr/>
          <a:lstStyle/>
          <a:p>
            <a:r>
              <a:rPr lang="en-US" dirty="0"/>
              <a:t>Result of 6 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0E7D4-9E8B-E0DF-0F62-A17526379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754" y="1368425"/>
            <a:ext cx="5825843" cy="4351338"/>
          </a:xfrm>
        </p:spPr>
      </p:pic>
    </p:spTree>
    <p:extLst>
      <p:ext uri="{BB962C8B-B14F-4D97-AF65-F5344CB8AC3E}">
        <p14:creationId xmlns:p14="http://schemas.microsoft.com/office/powerpoint/2010/main" val="359000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D9CC-0EA9-6A03-9732-F9BC8419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6" y="130347"/>
            <a:ext cx="4450492" cy="1325563"/>
          </a:xfrm>
        </p:spPr>
        <p:txBody>
          <a:bodyPr/>
          <a:lstStyle/>
          <a:p>
            <a:r>
              <a:rPr lang="en-US" dirty="0"/>
              <a:t>Result of 6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D32AE-220C-CFF9-146F-F64C3C7E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4" y="1292889"/>
            <a:ext cx="4589334" cy="4272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7E7F2-C14B-52AA-6F90-E18E60E3E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38" y="317175"/>
            <a:ext cx="7177216" cy="57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9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D9CC-0EA9-6A03-9732-F9BC8419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6" y="130347"/>
            <a:ext cx="4450492" cy="1325563"/>
          </a:xfrm>
        </p:spPr>
        <p:txBody>
          <a:bodyPr/>
          <a:lstStyle/>
          <a:p>
            <a:r>
              <a:rPr lang="en-US" dirty="0"/>
              <a:t>Result of 5 Factors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AE1993-78F5-387A-9D61-C3B4DB558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590" y="1825625"/>
            <a:ext cx="5138819" cy="4351338"/>
          </a:xfrm>
        </p:spPr>
      </p:pic>
    </p:spTree>
    <p:extLst>
      <p:ext uri="{BB962C8B-B14F-4D97-AF65-F5344CB8AC3E}">
        <p14:creationId xmlns:p14="http://schemas.microsoft.com/office/powerpoint/2010/main" val="127701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D9CC-0EA9-6A03-9732-F9BC8419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6" y="130347"/>
            <a:ext cx="4450492" cy="1325563"/>
          </a:xfrm>
        </p:spPr>
        <p:txBody>
          <a:bodyPr/>
          <a:lstStyle/>
          <a:p>
            <a:r>
              <a:rPr lang="en-US" dirty="0"/>
              <a:t>Result </a:t>
            </a:r>
            <a:r>
              <a:rPr lang="en-US"/>
              <a:t>of 5 </a:t>
            </a:r>
            <a:r>
              <a:rPr lang="en-US" dirty="0"/>
              <a:t>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F3B3A-5662-F4BA-9AD5-5BB950052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636" y="1677344"/>
            <a:ext cx="411351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95EE5-3380-6F14-1831-4DAAE15A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147" y="443394"/>
            <a:ext cx="7606359" cy="59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2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D9CC-0EA9-6A03-9732-F9BC8419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6" y="130347"/>
            <a:ext cx="4450492" cy="1325563"/>
          </a:xfrm>
        </p:spPr>
        <p:txBody>
          <a:bodyPr/>
          <a:lstStyle/>
          <a:p>
            <a:r>
              <a:rPr lang="en-US" dirty="0"/>
              <a:t>Result of 4 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B31E5-49A8-84DC-DE63-DF56FAB36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386" y="1825625"/>
            <a:ext cx="4409227" cy="4351338"/>
          </a:xfrm>
        </p:spPr>
      </p:pic>
    </p:spTree>
    <p:extLst>
      <p:ext uri="{BB962C8B-B14F-4D97-AF65-F5344CB8AC3E}">
        <p14:creationId xmlns:p14="http://schemas.microsoft.com/office/powerpoint/2010/main" val="300872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D9CC-0EA9-6A03-9732-F9BC8419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6" y="130347"/>
            <a:ext cx="4450492" cy="1325563"/>
          </a:xfrm>
        </p:spPr>
        <p:txBody>
          <a:bodyPr/>
          <a:lstStyle/>
          <a:p>
            <a:r>
              <a:rPr lang="en-US" dirty="0"/>
              <a:t>Result of 4 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12F30-5B7B-830A-AF7C-9B667EF96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826" y="342814"/>
            <a:ext cx="6663611" cy="5126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C56F3-AED3-AC0C-9E44-5E40E1D7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0" y="1601302"/>
            <a:ext cx="5067986" cy="512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4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Possible Factor Groupings</vt:lpstr>
      <vt:lpstr>Result of 6 Factors</vt:lpstr>
      <vt:lpstr>Result of 6 Factors</vt:lpstr>
      <vt:lpstr>Result of 5 Factors</vt:lpstr>
      <vt:lpstr>Result of 5 Factors</vt:lpstr>
      <vt:lpstr>Result of 4 Factors</vt:lpstr>
      <vt:lpstr>Result of 4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Factor Groupings</dc:title>
  <dc:creator>Beck, Olivia</dc:creator>
  <cp:lastModifiedBy>Beck, Olivia</cp:lastModifiedBy>
  <cp:revision>2</cp:revision>
  <dcterms:created xsi:type="dcterms:W3CDTF">2024-01-12T20:54:56Z</dcterms:created>
  <dcterms:modified xsi:type="dcterms:W3CDTF">2024-01-12T21:04:34Z</dcterms:modified>
</cp:coreProperties>
</file>