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B12C-7506-42AC-8FE5-0E45FBE8EAD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4878-5DD1-454B-9EF9-1F275936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B12C-7506-42AC-8FE5-0E45FBE8EAD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4878-5DD1-454B-9EF9-1F275936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B12C-7506-42AC-8FE5-0E45FBE8EAD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4878-5DD1-454B-9EF9-1F275936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5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B12C-7506-42AC-8FE5-0E45FBE8EAD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4878-5DD1-454B-9EF9-1F275936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9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B12C-7506-42AC-8FE5-0E45FBE8EAD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4878-5DD1-454B-9EF9-1F275936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9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B12C-7506-42AC-8FE5-0E45FBE8EAD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4878-5DD1-454B-9EF9-1F275936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B12C-7506-42AC-8FE5-0E45FBE8EAD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4878-5DD1-454B-9EF9-1F275936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9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B12C-7506-42AC-8FE5-0E45FBE8EAD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4878-5DD1-454B-9EF9-1F275936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B12C-7506-42AC-8FE5-0E45FBE8EAD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4878-5DD1-454B-9EF9-1F275936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5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B12C-7506-42AC-8FE5-0E45FBE8EAD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4878-5DD1-454B-9EF9-1F275936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3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B12C-7506-42AC-8FE5-0E45FBE8EAD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4878-5DD1-454B-9EF9-1F275936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2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B12C-7506-42AC-8FE5-0E45FBE8EAD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54878-5DD1-454B-9EF9-1F2759361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8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97981" y="1859224"/>
            <a:ext cx="7743653" cy="2554391"/>
            <a:chOff x="1397981" y="1859224"/>
            <a:chExt cx="7743653" cy="2554391"/>
          </a:xfrm>
        </p:grpSpPr>
        <p:pic>
          <p:nvPicPr>
            <p:cNvPr id="1026" name="Picture 2" descr="https://nonprofit-open-data-collective.github.io/assets/posts/charity-navigator-and-guidestar-logo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4441" y="1859224"/>
              <a:ext cx="2381250" cy="1647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nonprofit-open-data-collective.github.io/assets/posts/Urban_Institute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619" y="1859224"/>
              <a:ext cx="2377440" cy="803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nonprofit-open-data-collective.github.io/assets/posts/Arizona_State_University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981" y="3729686"/>
              <a:ext cx="2194560" cy="6528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nonprofit-open-data-collective.github.io/assets/posts/Carleton-University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619" y="3729686"/>
              <a:ext cx="2377440" cy="604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maxwell school syracus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4194" y="3698639"/>
              <a:ext cx="2377440" cy="714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age result for aspen institute logo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981" y="1859224"/>
              <a:ext cx="2377440" cy="672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propublica logo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981" y="2749639"/>
              <a:ext cx="2377440" cy="792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Open990 Logo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779" y="2751484"/>
              <a:ext cx="2103120" cy="755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301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2</cp:revision>
  <dcterms:created xsi:type="dcterms:W3CDTF">2018-07-17T21:15:21Z</dcterms:created>
  <dcterms:modified xsi:type="dcterms:W3CDTF">2018-07-17T21:17:54Z</dcterms:modified>
</cp:coreProperties>
</file>