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0A581DD-1F05-6D29-E206-B1756809527A}" name="fred mosoti" initials="fm" userId="34af8104626aa9d2"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3447" autoAdjust="0"/>
  </p:normalViewPr>
  <p:slideViewPr>
    <p:cSldViewPr snapToGrid="0">
      <p:cViewPr varScale="1">
        <p:scale>
          <a:sx n="77" d="100"/>
          <a:sy n="77" d="100"/>
        </p:scale>
        <p:origin x="883" y="77"/>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27.svg"/></Relationships>
</file>

<file path=ppt/diagrams/_rels/data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27.svg"/></Relationships>
</file>

<file path=ppt/diagrams/_rels/drawing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BA5935-A4DE-413A-99AF-8B1996799D5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CE1924C-F5ED-448B-A333-841BBA99859E}">
      <dgm:prSet/>
      <dgm:spPr/>
      <dgm:t>
        <a:bodyPr/>
        <a:lstStyle/>
        <a:p>
          <a:r>
            <a:rPr lang="en-US" b="1" i="0" baseline="0"/>
            <a:t>House Prices: Advanced Regression Techniques</a:t>
          </a:r>
          <a:endParaRPr lang="en-US"/>
        </a:p>
      </dgm:t>
    </dgm:pt>
    <dgm:pt modelId="{A52FAF2A-958F-4542-B931-86C1CD77A598}" type="parTrans" cxnId="{AFD18B68-643B-46D4-B6F6-F8C8AFDB0D07}">
      <dgm:prSet/>
      <dgm:spPr/>
      <dgm:t>
        <a:bodyPr/>
        <a:lstStyle/>
        <a:p>
          <a:endParaRPr lang="en-US"/>
        </a:p>
      </dgm:t>
    </dgm:pt>
    <dgm:pt modelId="{74DC7042-ED65-4DD6-8CB1-B1B0D085DBAD}" type="sibTrans" cxnId="{AFD18B68-643B-46D4-B6F6-F8C8AFDB0D07}">
      <dgm:prSet/>
      <dgm:spPr/>
      <dgm:t>
        <a:bodyPr/>
        <a:lstStyle/>
        <a:p>
          <a:endParaRPr lang="en-US"/>
        </a:p>
      </dgm:t>
    </dgm:pt>
    <dgm:pt modelId="{91D8C0E5-8001-4989-B5D8-4CD618CEF800}" type="pres">
      <dgm:prSet presAssocID="{E6BA5935-A4DE-413A-99AF-8B1996799D57}" presName="linear" presStyleCnt="0">
        <dgm:presLayoutVars>
          <dgm:animLvl val="lvl"/>
          <dgm:resizeHandles val="exact"/>
        </dgm:presLayoutVars>
      </dgm:prSet>
      <dgm:spPr/>
    </dgm:pt>
    <dgm:pt modelId="{143AA56E-D215-4EA2-BF6F-1EABF36D4AE1}" type="pres">
      <dgm:prSet presAssocID="{BCE1924C-F5ED-448B-A333-841BBA99859E}" presName="parentText" presStyleLbl="node1" presStyleIdx="0" presStyleCnt="1">
        <dgm:presLayoutVars>
          <dgm:chMax val="0"/>
          <dgm:bulletEnabled val="1"/>
        </dgm:presLayoutVars>
      </dgm:prSet>
      <dgm:spPr/>
    </dgm:pt>
  </dgm:ptLst>
  <dgm:cxnLst>
    <dgm:cxn modelId="{AFD18B68-643B-46D4-B6F6-F8C8AFDB0D07}" srcId="{E6BA5935-A4DE-413A-99AF-8B1996799D57}" destId="{BCE1924C-F5ED-448B-A333-841BBA99859E}" srcOrd="0" destOrd="0" parTransId="{A52FAF2A-958F-4542-B931-86C1CD77A598}" sibTransId="{74DC7042-ED65-4DD6-8CB1-B1B0D085DBAD}"/>
    <dgm:cxn modelId="{1FC8D773-7AA6-47FB-8240-BE82B7E79713}" type="presOf" srcId="{E6BA5935-A4DE-413A-99AF-8B1996799D57}" destId="{91D8C0E5-8001-4989-B5D8-4CD618CEF800}" srcOrd="0" destOrd="0" presId="urn:microsoft.com/office/officeart/2005/8/layout/vList2"/>
    <dgm:cxn modelId="{EFD5B976-E699-4070-BB24-C91A1BCE6CCD}" type="presOf" srcId="{BCE1924C-F5ED-448B-A333-841BBA99859E}" destId="{143AA56E-D215-4EA2-BF6F-1EABF36D4AE1}" srcOrd="0" destOrd="0" presId="urn:microsoft.com/office/officeart/2005/8/layout/vList2"/>
    <dgm:cxn modelId="{4C589C5D-A45F-4613-8D10-D102496C6E55}" type="presParOf" srcId="{91D8C0E5-8001-4989-B5D8-4CD618CEF800}" destId="{143AA56E-D215-4EA2-BF6F-1EABF36D4AE1}"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8FC65C8-2324-4EEB-B5E5-A589944B3B8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983CFFB-3184-4C1F-85E8-FBF60453CE30}">
      <dgm:prSet/>
      <dgm:spPr/>
      <dgm:t>
        <a:bodyPr/>
        <a:lstStyle/>
        <a:p>
          <a:pPr algn="ctr"/>
          <a:r>
            <a:rPr lang="en-US" b="1" dirty="0"/>
            <a:t>Data Cleaning</a:t>
          </a:r>
          <a:endParaRPr lang="en-US" dirty="0"/>
        </a:p>
      </dgm:t>
    </dgm:pt>
    <dgm:pt modelId="{4EA1D74C-14FD-4056-9EFB-1A670B484F78}" type="parTrans" cxnId="{77E25527-7751-4FA3-B663-D3CF0DB56E99}">
      <dgm:prSet/>
      <dgm:spPr/>
      <dgm:t>
        <a:bodyPr/>
        <a:lstStyle/>
        <a:p>
          <a:endParaRPr lang="en-US"/>
        </a:p>
      </dgm:t>
    </dgm:pt>
    <dgm:pt modelId="{10C4BAAA-BA7C-415C-B06D-12650F6A3B10}" type="sibTrans" cxnId="{77E25527-7751-4FA3-B663-D3CF0DB56E99}">
      <dgm:prSet/>
      <dgm:spPr/>
      <dgm:t>
        <a:bodyPr/>
        <a:lstStyle/>
        <a:p>
          <a:endParaRPr lang="en-US"/>
        </a:p>
      </dgm:t>
    </dgm:pt>
    <dgm:pt modelId="{E3B84D66-6B75-4258-83B1-2EA219942AEB}" type="pres">
      <dgm:prSet presAssocID="{78FC65C8-2324-4EEB-B5E5-A589944B3B88}" presName="linear" presStyleCnt="0">
        <dgm:presLayoutVars>
          <dgm:animLvl val="lvl"/>
          <dgm:resizeHandles val="exact"/>
        </dgm:presLayoutVars>
      </dgm:prSet>
      <dgm:spPr/>
    </dgm:pt>
    <dgm:pt modelId="{47828ADE-2498-43CF-86D0-74CD4ACBCC08}" type="pres">
      <dgm:prSet presAssocID="{3983CFFB-3184-4C1F-85E8-FBF60453CE30}" presName="parentText" presStyleLbl="node1" presStyleIdx="0" presStyleCnt="1" custLinFactNeighborX="-1253" custLinFactNeighborY="-31692">
        <dgm:presLayoutVars>
          <dgm:chMax val="0"/>
          <dgm:bulletEnabled val="1"/>
        </dgm:presLayoutVars>
      </dgm:prSet>
      <dgm:spPr/>
    </dgm:pt>
  </dgm:ptLst>
  <dgm:cxnLst>
    <dgm:cxn modelId="{77E25527-7751-4FA3-B663-D3CF0DB56E99}" srcId="{78FC65C8-2324-4EEB-B5E5-A589944B3B88}" destId="{3983CFFB-3184-4C1F-85E8-FBF60453CE30}" srcOrd="0" destOrd="0" parTransId="{4EA1D74C-14FD-4056-9EFB-1A670B484F78}" sibTransId="{10C4BAAA-BA7C-415C-B06D-12650F6A3B10}"/>
    <dgm:cxn modelId="{CBF24546-9B77-470A-86F8-CD1D13CCEF06}" type="presOf" srcId="{78FC65C8-2324-4EEB-B5E5-A589944B3B88}" destId="{E3B84D66-6B75-4258-83B1-2EA219942AEB}" srcOrd="0" destOrd="0" presId="urn:microsoft.com/office/officeart/2005/8/layout/vList2"/>
    <dgm:cxn modelId="{F08D6A84-0BDE-4462-9AB9-9F217958F22A}" type="presOf" srcId="{3983CFFB-3184-4C1F-85E8-FBF60453CE30}" destId="{47828ADE-2498-43CF-86D0-74CD4ACBCC08}" srcOrd="0" destOrd="0" presId="urn:microsoft.com/office/officeart/2005/8/layout/vList2"/>
    <dgm:cxn modelId="{53092758-494C-49EC-86FE-06E2A5B5B465}" type="presParOf" srcId="{E3B84D66-6B75-4258-83B1-2EA219942AEB}" destId="{47828ADE-2498-43CF-86D0-74CD4ACBCC0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BF044A8-7E69-4811-BF5D-B6AB7E3A1A4C}" type="doc">
      <dgm:prSet loTypeId="urn:microsoft.com/office/officeart/2005/8/layout/venn1" loCatId="relationship" qsTypeId="urn:microsoft.com/office/officeart/2005/8/quickstyle/simple1" qsCatId="simple" csTypeId="urn:microsoft.com/office/officeart/2005/8/colors/accent1_2" csCatId="accent1"/>
      <dgm:spPr/>
      <dgm:t>
        <a:bodyPr/>
        <a:lstStyle/>
        <a:p>
          <a:endParaRPr lang="en-US"/>
        </a:p>
      </dgm:t>
    </dgm:pt>
    <dgm:pt modelId="{48811E28-9185-4D73-8C50-F6816B760082}">
      <dgm:prSet/>
      <dgm:spPr/>
      <dgm:t>
        <a:bodyPr/>
        <a:lstStyle/>
        <a:p>
          <a:r>
            <a:rPr lang="en-US"/>
            <a:t>It was necessary to focus on replacing missing values of the dataset to reduce data redundancy, especially when dealing with numerical data</a:t>
          </a:r>
        </a:p>
      </dgm:t>
    </dgm:pt>
    <dgm:pt modelId="{20793179-69E0-4535-A677-F5FBC43FE823}" type="parTrans" cxnId="{5021A945-08A6-44E8-8373-92CC6B3233F8}">
      <dgm:prSet/>
      <dgm:spPr/>
      <dgm:t>
        <a:bodyPr/>
        <a:lstStyle/>
        <a:p>
          <a:endParaRPr lang="en-US"/>
        </a:p>
      </dgm:t>
    </dgm:pt>
    <dgm:pt modelId="{112E5C8B-922F-485C-9FAF-42F507C6BBA0}" type="sibTrans" cxnId="{5021A945-08A6-44E8-8373-92CC6B3233F8}">
      <dgm:prSet/>
      <dgm:spPr/>
      <dgm:t>
        <a:bodyPr/>
        <a:lstStyle/>
        <a:p>
          <a:endParaRPr lang="en-US"/>
        </a:p>
      </dgm:t>
    </dgm:pt>
    <dgm:pt modelId="{2B996363-9521-4BDE-81FB-7FAD7A4CDDD0}">
      <dgm:prSet/>
      <dgm:spPr/>
      <dgm:t>
        <a:bodyPr/>
        <a:lstStyle/>
        <a:p>
          <a:r>
            <a:rPr lang="en-US"/>
            <a:t>We compared salesprice to a random variable totalbasement which came to non-linearity.</a:t>
          </a:r>
        </a:p>
      </dgm:t>
    </dgm:pt>
    <dgm:pt modelId="{F0C7993A-5456-4C73-A67B-B0F915E213AD}" type="parTrans" cxnId="{2DCC796E-7EA6-459C-8A97-E02AFCD45578}">
      <dgm:prSet/>
      <dgm:spPr/>
      <dgm:t>
        <a:bodyPr/>
        <a:lstStyle/>
        <a:p>
          <a:endParaRPr lang="en-US"/>
        </a:p>
      </dgm:t>
    </dgm:pt>
    <dgm:pt modelId="{5D3D434D-81E7-4B07-A372-0D061AA7A4E0}" type="sibTrans" cxnId="{2DCC796E-7EA6-459C-8A97-E02AFCD45578}">
      <dgm:prSet/>
      <dgm:spPr/>
      <dgm:t>
        <a:bodyPr/>
        <a:lstStyle/>
        <a:p>
          <a:endParaRPr lang="en-US"/>
        </a:p>
      </dgm:t>
    </dgm:pt>
    <dgm:pt modelId="{CFC50F0B-2161-4B22-B6A2-C314DEE50055}" type="pres">
      <dgm:prSet presAssocID="{7BF044A8-7E69-4811-BF5D-B6AB7E3A1A4C}" presName="compositeShape" presStyleCnt="0">
        <dgm:presLayoutVars>
          <dgm:chMax val="7"/>
          <dgm:dir/>
          <dgm:resizeHandles val="exact"/>
        </dgm:presLayoutVars>
      </dgm:prSet>
      <dgm:spPr/>
    </dgm:pt>
    <dgm:pt modelId="{11F57855-D13E-41AF-8609-36B665FBA6D4}" type="pres">
      <dgm:prSet presAssocID="{48811E28-9185-4D73-8C50-F6816B760082}" presName="circ1" presStyleLbl="vennNode1" presStyleIdx="0" presStyleCnt="2" custLinFactNeighborX="-5521" custLinFactNeighborY="-14049"/>
      <dgm:spPr/>
    </dgm:pt>
    <dgm:pt modelId="{3B6A4664-7F82-401B-A369-AFB16FE4E596}" type="pres">
      <dgm:prSet presAssocID="{48811E28-9185-4D73-8C50-F6816B760082}" presName="circ1Tx" presStyleLbl="revTx" presStyleIdx="0" presStyleCnt="0">
        <dgm:presLayoutVars>
          <dgm:chMax val="0"/>
          <dgm:chPref val="0"/>
          <dgm:bulletEnabled val="1"/>
        </dgm:presLayoutVars>
      </dgm:prSet>
      <dgm:spPr/>
    </dgm:pt>
    <dgm:pt modelId="{D3D498D1-898A-4638-A7B3-DCF80DCABE60}" type="pres">
      <dgm:prSet presAssocID="{2B996363-9521-4BDE-81FB-7FAD7A4CDDD0}" presName="circ2" presStyleLbl="vennNode1" presStyleIdx="1" presStyleCnt="2" custLinFactNeighborX="-3743" custLinFactNeighborY="-15146"/>
      <dgm:spPr/>
    </dgm:pt>
    <dgm:pt modelId="{AA789256-5B00-48AF-817A-324653774016}" type="pres">
      <dgm:prSet presAssocID="{2B996363-9521-4BDE-81FB-7FAD7A4CDDD0}" presName="circ2Tx" presStyleLbl="revTx" presStyleIdx="0" presStyleCnt="0">
        <dgm:presLayoutVars>
          <dgm:chMax val="0"/>
          <dgm:chPref val="0"/>
          <dgm:bulletEnabled val="1"/>
        </dgm:presLayoutVars>
      </dgm:prSet>
      <dgm:spPr/>
    </dgm:pt>
  </dgm:ptLst>
  <dgm:cxnLst>
    <dgm:cxn modelId="{3DB00F30-DAD9-48D5-9EDA-4CB3BCF65B4B}" type="presOf" srcId="{48811E28-9185-4D73-8C50-F6816B760082}" destId="{11F57855-D13E-41AF-8609-36B665FBA6D4}" srcOrd="0" destOrd="0" presId="urn:microsoft.com/office/officeart/2005/8/layout/venn1"/>
    <dgm:cxn modelId="{5882D431-440F-4071-8A44-AFA1038012A2}" type="presOf" srcId="{2B996363-9521-4BDE-81FB-7FAD7A4CDDD0}" destId="{AA789256-5B00-48AF-817A-324653774016}" srcOrd="1" destOrd="0" presId="urn:microsoft.com/office/officeart/2005/8/layout/venn1"/>
    <dgm:cxn modelId="{5021A945-08A6-44E8-8373-92CC6B3233F8}" srcId="{7BF044A8-7E69-4811-BF5D-B6AB7E3A1A4C}" destId="{48811E28-9185-4D73-8C50-F6816B760082}" srcOrd="0" destOrd="0" parTransId="{20793179-69E0-4535-A677-F5FBC43FE823}" sibTransId="{112E5C8B-922F-485C-9FAF-42F507C6BBA0}"/>
    <dgm:cxn modelId="{61F4FA6C-563A-4FA3-B23B-3A52816F3E2E}" type="presOf" srcId="{48811E28-9185-4D73-8C50-F6816B760082}" destId="{3B6A4664-7F82-401B-A369-AFB16FE4E596}" srcOrd="1" destOrd="0" presId="urn:microsoft.com/office/officeart/2005/8/layout/venn1"/>
    <dgm:cxn modelId="{2DCC796E-7EA6-459C-8A97-E02AFCD45578}" srcId="{7BF044A8-7E69-4811-BF5D-B6AB7E3A1A4C}" destId="{2B996363-9521-4BDE-81FB-7FAD7A4CDDD0}" srcOrd="1" destOrd="0" parTransId="{F0C7993A-5456-4C73-A67B-B0F915E213AD}" sibTransId="{5D3D434D-81E7-4B07-A372-0D061AA7A4E0}"/>
    <dgm:cxn modelId="{3D7F939D-FBA3-477E-BE58-BA7CE57D5764}" type="presOf" srcId="{2B996363-9521-4BDE-81FB-7FAD7A4CDDD0}" destId="{D3D498D1-898A-4638-A7B3-DCF80DCABE60}" srcOrd="0" destOrd="0" presId="urn:microsoft.com/office/officeart/2005/8/layout/venn1"/>
    <dgm:cxn modelId="{6FC77EB9-6975-4213-AD6A-81DB5A183F3B}" type="presOf" srcId="{7BF044A8-7E69-4811-BF5D-B6AB7E3A1A4C}" destId="{CFC50F0B-2161-4B22-B6A2-C314DEE50055}" srcOrd="0" destOrd="0" presId="urn:microsoft.com/office/officeart/2005/8/layout/venn1"/>
    <dgm:cxn modelId="{D0FAE6D8-5B19-46FD-BBAA-C03B265AF505}" type="presParOf" srcId="{CFC50F0B-2161-4B22-B6A2-C314DEE50055}" destId="{11F57855-D13E-41AF-8609-36B665FBA6D4}" srcOrd="0" destOrd="0" presId="urn:microsoft.com/office/officeart/2005/8/layout/venn1"/>
    <dgm:cxn modelId="{77155731-8FBC-4CB3-BEC9-AE362FE6EC1F}" type="presParOf" srcId="{CFC50F0B-2161-4B22-B6A2-C314DEE50055}" destId="{3B6A4664-7F82-401B-A369-AFB16FE4E596}" srcOrd="1" destOrd="0" presId="urn:microsoft.com/office/officeart/2005/8/layout/venn1"/>
    <dgm:cxn modelId="{D4D96D9C-3634-4C40-B0C0-78132546B863}" type="presParOf" srcId="{CFC50F0B-2161-4B22-B6A2-C314DEE50055}" destId="{D3D498D1-898A-4638-A7B3-DCF80DCABE60}" srcOrd="2" destOrd="0" presId="urn:microsoft.com/office/officeart/2005/8/layout/venn1"/>
    <dgm:cxn modelId="{5F4D3407-8CDE-40C9-A275-5572EB48A6F0}" type="presParOf" srcId="{CFC50F0B-2161-4B22-B6A2-C314DEE50055}" destId="{AA789256-5B00-48AF-817A-324653774016}" srcOrd="3" destOrd="0" presId="urn:microsoft.com/office/officeart/2005/8/layout/ven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2A004578-9E01-4E4B-B714-7B12D84AA586}" type="doc">
      <dgm:prSet loTypeId="urn:microsoft.com/office/officeart/2005/8/layout/arrow3" loCatId="relationship" qsTypeId="urn:microsoft.com/office/officeart/2005/8/quickstyle/simple1" qsCatId="simple" csTypeId="urn:microsoft.com/office/officeart/2005/8/colors/accent1_2" csCatId="accent1" phldr="1"/>
      <dgm:spPr/>
      <dgm:t>
        <a:bodyPr/>
        <a:lstStyle/>
        <a:p>
          <a:endParaRPr lang="en-US"/>
        </a:p>
      </dgm:t>
    </dgm:pt>
    <dgm:pt modelId="{75148B73-D0D4-4A95-8E83-C11DE8BCE278}">
      <dgm:prSet/>
      <dgm:spPr/>
      <dgm:t>
        <a:bodyPr/>
        <a:lstStyle/>
        <a:p>
          <a:r>
            <a:rPr lang="en-US" dirty="0"/>
            <a:t>We also compared Garage area to sale price and found a linear relationship</a:t>
          </a:r>
        </a:p>
      </dgm:t>
    </dgm:pt>
    <dgm:pt modelId="{FA893D27-7DB1-4E4A-9952-F9D6E5C7DC79}" type="parTrans" cxnId="{BF09C16A-1C4F-4C4F-A429-6EB865E3ADEE}">
      <dgm:prSet/>
      <dgm:spPr/>
      <dgm:t>
        <a:bodyPr/>
        <a:lstStyle/>
        <a:p>
          <a:endParaRPr lang="en-US"/>
        </a:p>
      </dgm:t>
    </dgm:pt>
    <dgm:pt modelId="{1D644C6E-C5F6-4F7A-A5DE-2218F37BA538}" type="sibTrans" cxnId="{BF09C16A-1C4F-4C4F-A429-6EB865E3ADEE}">
      <dgm:prSet/>
      <dgm:spPr/>
      <dgm:t>
        <a:bodyPr/>
        <a:lstStyle/>
        <a:p>
          <a:endParaRPr lang="en-US"/>
        </a:p>
      </dgm:t>
    </dgm:pt>
    <dgm:pt modelId="{EF398A45-A489-48F7-8B3F-90E806A34DC7}" type="pres">
      <dgm:prSet presAssocID="{2A004578-9E01-4E4B-B714-7B12D84AA586}" presName="compositeShape" presStyleCnt="0">
        <dgm:presLayoutVars>
          <dgm:chMax val="2"/>
          <dgm:dir/>
          <dgm:resizeHandles val="exact"/>
        </dgm:presLayoutVars>
      </dgm:prSet>
      <dgm:spPr/>
    </dgm:pt>
    <dgm:pt modelId="{909F8B3F-B1A5-4EF2-B4DF-4C7F1C65130A}" type="pres">
      <dgm:prSet presAssocID="{75148B73-D0D4-4A95-8E83-C11DE8BCE278}" presName="downArrow" presStyleLbl="node1" presStyleIdx="0" presStyleCnt="1" custScaleX="43651" custLinFactNeighborX="19833" custLinFactNeighborY="7664"/>
      <dgm:spPr/>
    </dgm:pt>
    <dgm:pt modelId="{A5461B5E-F5FF-4D7F-B89E-30D2061B9D9B}" type="pres">
      <dgm:prSet presAssocID="{75148B73-D0D4-4A95-8E83-C11DE8BCE278}" presName="downArrowText" presStyleLbl="revTx" presStyleIdx="0" presStyleCnt="1" custScaleX="136011">
        <dgm:presLayoutVars>
          <dgm:bulletEnabled val="1"/>
        </dgm:presLayoutVars>
      </dgm:prSet>
      <dgm:spPr/>
    </dgm:pt>
  </dgm:ptLst>
  <dgm:cxnLst>
    <dgm:cxn modelId="{F018FF17-889A-4E24-9C2D-76EDF2E19032}" type="presOf" srcId="{75148B73-D0D4-4A95-8E83-C11DE8BCE278}" destId="{A5461B5E-F5FF-4D7F-B89E-30D2061B9D9B}" srcOrd="0" destOrd="0" presId="urn:microsoft.com/office/officeart/2005/8/layout/arrow3"/>
    <dgm:cxn modelId="{BF09C16A-1C4F-4C4F-A429-6EB865E3ADEE}" srcId="{2A004578-9E01-4E4B-B714-7B12D84AA586}" destId="{75148B73-D0D4-4A95-8E83-C11DE8BCE278}" srcOrd="0" destOrd="0" parTransId="{FA893D27-7DB1-4E4A-9952-F9D6E5C7DC79}" sibTransId="{1D644C6E-C5F6-4F7A-A5DE-2218F37BA538}"/>
    <dgm:cxn modelId="{82235B8F-C902-46B3-A2E7-5A49A9DEE03E}" type="presOf" srcId="{2A004578-9E01-4E4B-B714-7B12D84AA586}" destId="{EF398A45-A489-48F7-8B3F-90E806A34DC7}" srcOrd="0" destOrd="0" presId="urn:microsoft.com/office/officeart/2005/8/layout/arrow3"/>
    <dgm:cxn modelId="{1B9E622F-B643-4FDB-A325-FE30026DAF12}" type="presParOf" srcId="{EF398A45-A489-48F7-8B3F-90E806A34DC7}" destId="{909F8B3F-B1A5-4EF2-B4DF-4C7F1C65130A}" srcOrd="0" destOrd="0" presId="urn:microsoft.com/office/officeart/2005/8/layout/arrow3"/>
    <dgm:cxn modelId="{8501E3E3-B8C7-4A99-9368-56CD8B75EEDF}" type="presParOf" srcId="{EF398A45-A489-48F7-8B3F-90E806A34DC7}" destId="{A5461B5E-F5FF-4D7F-B89E-30D2061B9D9B}" srcOrd="1" destOrd="0" presId="urn:microsoft.com/office/officeart/2005/8/layout/arrow3"/>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C0F46A12-B910-48DD-A883-9B59902288A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09BC4BB-D56B-41E0-9F65-644668F8728C}">
      <dgm:prSet/>
      <dgm:spPr/>
      <dgm:t>
        <a:bodyPr/>
        <a:lstStyle/>
        <a:p>
          <a:pPr algn="ctr"/>
          <a:r>
            <a:rPr lang="en-US" b="1"/>
            <a:t>Feature Importance Model</a:t>
          </a:r>
          <a:endParaRPr lang="en-US"/>
        </a:p>
      </dgm:t>
    </dgm:pt>
    <dgm:pt modelId="{B7FA0E89-74DB-4253-8486-FE7112F3951B}" type="parTrans" cxnId="{56E68691-09CB-4AFE-AE56-C349C8246C68}">
      <dgm:prSet/>
      <dgm:spPr/>
      <dgm:t>
        <a:bodyPr/>
        <a:lstStyle/>
        <a:p>
          <a:endParaRPr lang="en-US"/>
        </a:p>
      </dgm:t>
    </dgm:pt>
    <dgm:pt modelId="{22690550-5096-45D2-B936-854558227B89}" type="sibTrans" cxnId="{56E68691-09CB-4AFE-AE56-C349C8246C68}">
      <dgm:prSet/>
      <dgm:spPr/>
      <dgm:t>
        <a:bodyPr/>
        <a:lstStyle/>
        <a:p>
          <a:endParaRPr lang="en-US"/>
        </a:p>
      </dgm:t>
    </dgm:pt>
    <dgm:pt modelId="{9CA40C0F-2BE2-4527-8E05-B36D80A1E44B}" type="pres">
      <dgm:prSet presAssocID="{C0F46A12-B910-48DD-A883-9B59902288A4}" presName="linear" presStyleCnt="0">
        <dgm:presLayoutVars>
          <dgm:animLvl val="lvl"/>
          <dgm:resizeHandles val="exact"/>
        </dgm:presLayoutVars>
      </dgm:prSet>
      <dgm:spPr/>
    </dgm:pt>
    <dgm:pt modelId="{78D2E1C6-19A7-4C83-9FEE-261ADD1DA9C1}" type="pres">
      <dgm:prSet presAssocID="{909BC4BB-D56B-41E0-9F65-644668F8728C}" presName="parentText" presStyleLbl="node1" presStyleIdx="0" presStyleCnt="1">
        <dgm:presLayoutVars>
          <dgm:chMax val="0"/>
          <dgm:bulletEnabled val="1"/>
        </dgm:presLayoutVars>
      </dgm:prSet>
      <dgm:spPr/>
    </dgm:pt>
  </dgm:ptLst>
  <dgm:cxnLst>
    <dgm:cxn modelId="{56E68691-09CB-4AFE-AE56-C349C8246C68}" srcId="{C0F46A12-B910-48DD-A883-9B59902288A4}" destId="{909BC4BB-D56B-41E0-9F65-644668F8728C}" srcOrd="0" destOrd="0" parTransId="{B7FA0E89-74DB-4253-8486-FE7112F3951B}" sibTransId="{22690550-5096-45D2-B936-854558227B89}"/>
    <dgm:cxn modelId="{E5D7FC9B-40EE-4041-9C77-AA70525531C8}" type="presOf" srcId="{C0F46A12-B910-48DD-A883-9B59902288A4}" destId="{9CA40C0F-2BE2-4527-8E05-B36D80A1E44B}" srcOrd="0" destOrd="0" presId="urn:microsoft.com/office/officeart/2005/8/layout/vList2"/>
    <dgm:cxn modelId="{21037FD2-6190-4FD4-B259-DBFAC8237B25}" type="presOf" srcId="{909BC4BB-D56B-41E0-9F65-644668F8728C}" destId="{78D2E1C6-19A7-4C83-9FEE-261ADD1DA9C1}" srcOrd="0" destOrd="0" presId="urn:microsoft.com/office/officeart/2005/8/layout/vList2"/>
    <dgm:cxn modelId="{CABAF16E-FCFF-4E70-BD93-36312411EE51}" type="presParOf" srcId="{9CA40C0F-2BE2-4527-8E05-B36D80A1E44B}" destId="{78D2E1C6-19A7-4C83-9FEE-261ADD1DA9C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3B832AB4-179B-4CB5-B00A-4F6EC00CDECC}"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n-US"/>
        </a:p>
      </dgm:t>
    </dgm:pt>
    <dgm:pt modelId="{A04F432F-1090-4C88-BA27-D7C54FE37E3C}">
      <dgm:prSet/>
      <dgm:spPr/>
      <dgm:t>
        <a:bodyPr/>
        <a:lstStyle/>
        <a:p>
          <a:r>
            <a:rPr lang="en-US" dirty="0"/>
            <a:t>We derived the specific features used in the Decision Tree from by applying all features into the features importance model.</a:t>
          </a:r>
        </a:p>
      </dgm:t>
    </dgm:pt>
    <dgm:pt modelId="{EA34AF82-C8BC-47FC-B10B-CC0DD2204682}" type="parTrans" cxnId="{1F315CFA-114E-4E03-ADF8-B8D075908FCC}">
      <dgm:prSet/>
      <dgm:spPr/>
      <dgm:t>
        <a:bodyPr/>
        <a:lstStyle/>
        <a:p>
          <a:endParaRPr lang="en-US"/>
        </a:p>
      </dgm:t>
    </dgm:pt>
    <dgm:pt modelId="{AE0E31D2-FA10-4363-B977-8551F71D1F54}" type="sibTrans" cxnId="{1F315CFA-114E-4E03-ADF8-B8D075908FCC}">
      <dgm:prSet/>
      <dgm:spPr/>
      <dgm:t>
        <a:bodyPr/>
        <a:lstStyle/>
        <a:p>
          <a:endParaRPr lang="en-US"/>
        </a:p>
      </dgm:t>
    </dgm:pt>
    <dgm:pt modelId="{B22CA1F6-92D5-4DD6-B5D9-7F60E4E708C2}" type="pres">
      <dgm:prSet presAssocID="{3B832AB4-179B-4CB5-B00A-4F6EC00CDECC}" presName="Name0" presStyleCnt="0">
        <dgm:presLayoutVars>
          <dgm:dir/>
          <dgm:animLvl val="lvl"/>
          <dgm:resizeHandles val="exact"/>
        </dgm:presLayoutVars>
      </dgm:prSet>
      <dgm:spPr/>
    </dgm:pt>
    <dgm:pt modelId="{519D3A8C-A04D-48ED-BB54-6C1F211FD6C0}" type="pres">
      <dgm:prSet presAssocID="{A04F432F-1090-4C88-BA27-D7C54FE37E3C}" presName="composite" presStyleCnt="0"/>
      <dgm:spPr/>
    </dgm:pt>
    <dgm:pt modelId="{025D42B0-8653-4B24-9CF3-A4E0FB2B22E3}" type="pres">
      <dgm:prSet presAssocID="{A04F432F-1090-4C88-BA27-D7C54FE37E3C}" presName="parTx" presStyleLbl="alignNode1" presStyleIdx="0" presStyleCnt="1">
        <dgm:presLayoutVars>
          <dgm:chMax val="0"/>
          <dgm:chPref val="0"/>
          <dgm:bulletEnabled val="1"/>
        </dgm:presLayoutVars>
      </dgm:prSet>
      <dgm:spPr/>
    </dgm:pt>
    <dgm:pt modelId="{ADEC2B4D-96A6-49E7-9469-398531C00C70}" type="pres">
      <dgm:prSet presAssocID="{A04F432F-1090-4C88-BA27-D7C54FE37E3C}" presName="desTx" presStyleLbl="alignAccFollowNode1" presStyleIdx="0" presStyleCnt="1">
        <dgm:presLayoutVars>
          <dgm:bulletEnabled val="1"/>
        </dgm:presLayoutVars>
      </dgm:prSet>
      <dgm:spPr/>
    </dgm:pt>
  </dgm:ptLst>
  <dgm:cxnLst>
    <dgm:cxn modelId="{0AC8F158-4E97-4ED6-BEC5-E201EBC986BC}" type="presOf" srcId="{A04F432F-1090-4C88-BA27-D7C54FE37E3C}" destId="{025D42B0-8653-4B24-9CF3-A4E0FB2B22E3}" srcOrd="0" destOrd="0" presId="urn:microsoft.com/office/officeart/2005/8/layout/hList1"/>
    <dgm:cxn modelId="{F76E50E9-5709-4D8F-8663-361A1A870132}" type="presOf" srcId="{3B832AB4-179B-4CB5-B00A-4F6EC00CDECC}" destId="{B22CA1F6-92D5-4DD6-B5D9-7F60E4E708C2}" srcOrd="0" destOrd="0" presId="urn:microsoft.com/office/officeart/2005/8/layout/hList1"/>
    <dgm:cxn modelId="{1F315CFA-114E-4E03-ADF8-B8D075908FCC}" srcId="{3B832AB4-179B-4CB5-B00A-4F6EC00CDECC}" destId="{A04F432F-1090-4C88-BA27-D7C54FE37E3C}" srcOrd="0" destOrd="0" parTransId="{EA34AF82-C8BC-47FC-B10B-CC0DD2204682}" sibTransId="{AE0E31D2-FA10-4363-B977-8551F71D1F54}"/>
    <dgm:cxn modelId="{338E5BAB-79E1-4AA0-B7DF-4B8535ABD3FB}" type="presParOf" srcId="{B22CA1F6-92D5-4DD6-B5D9-7F60E4E708C2}" destId="{519D3A8C-A04D-48ED-BB54-6C1F211FD6C0}" srcOrd="0" destOrd="0" presId="urn:microsoft.com/office/officeart/2005/8/layout/hList1"/>
    <dgm:cxn modelId="{809C7C43-7594-4E5F-9828-0AC449296293}" type="presParOf" srcId="{519D3A8C-A04D-48ED-BB54-6C1F211FD6C0}" destId="{025D42B0-8653-4B24-9CF3-A4E0FB2B22E3}" srcOrd="0" destOrd="0" presId="urn:microsoft.com/office/officeart/2005/8/layout/hList1"/>
    <dgm:cxn modelId="{5A646485-C826-4FAD-BE4C-559D03E93159}" type="presParOf" srcId="{519D3A8C-A04D-48ED-BB54-6C1F211FD6C0}" destId="{ADEC2B4D-96A6-49E7-9469-398531C00C70}"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72F0142E-D2D5-4AD0-A386-BE0F67130520}"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en-US"/>
        </a:p>
      </dgm:t>
    </dgm:pt>
    <dgm:pt modelId="{FBA3D6AC-EABB-4F7E-8A36-A088507B197C}">
      <dgm:prSet/>
      <dgm:spPr/>
      <dgm:t>
        <a:bodyPr/>
        <a:lstStyle/>
        <a:p>
          <a:r>
            <a:rPr lang="en-US"/>
            <a:t>The Features Importance table highlighted how important each feature is when determining sales price on a scale of 0-1, with Overall Quality feature taking a lion share of over 0.6(60%) importance.</a:t>
          </a:r>
        </a:p>
      </dgm:t>
    </dgm:pt>
    <dgm:pt modelId="{51AC0F58-BFD8-4B6F-AFD5-7071031082A3}" type="parTrans" cxnId="{4AA26287-D0A2-4D4F-A293-CD412794D5E7}">
      <dgm:prSet/>
      <dgm:spPr/>
      <dgm:t>
        <a:bodyPr/>
        <a:lstStyle/>
        <a:p>
          <a:endParaRPr lang="en-US"/>
        </a:p>
      </dgm:t>
    </dgm:pt>
    <dgm:pt modelId="{FE82B974-A754-4194-8F08-BA9FA0C9E47A}" type="sibTrans" cxnId="{4AA26287-D0A2-4D4F-A293-CD412794D5E7}">
      <dgm:prSet/>
      <dgm:spPr/>
      <dgm:t>
        <a:bodyPr/>
        <a:lstStyle/>
        <a:p>
          <a:endParaRPr lang="en-US"/>
        </a:p>
      </dgm:t>
    </dgm:pt>
    <dgm:pt modelId="{1D8922B9-06B2-4B72-ABDB-7285BCF2BF5A}">
      <dgm:prSet/>
      <dgm:spPr/>
      <dgm:t>
        <a:bodyPr/>
        <a:lstStyle/>
        <a:p>
          <a:r>
            <a:rPr lang="en-US"/>
            <a:t>We used the top 7 features as names earlier because we believe that these features significantly impact the sales price for each house.</a:t>
          </a:r>
        </a:p>
      </dgm:t>
    </dgm:pt>
    <dgm:pt modelId="{2F6721F3-B3AB-482C-88F3-140244E4D99E}" type="parTrans" cxnId="{3A2D97EB-60B2-4B3E-9F87-97A1E9800B3B}">
      <dgm:prSet/>
      <dgm:spPr/>
      <dgm:t>
        <a:bodyPr/>
        <a:lstStyle/>
        <a:p>
          <a:endParaRPr lang="en-US"/>
        </a:p>
      </dgm:t>
    </dgm:pt>
    <dgm:pt modelId="{0AD3D5FF-F2D3-4D68-8ED1-DB20ACBCA0CF}" type="sibTrans" cxnId="{3A2D97EB-60B2-4B3E-9F87-97A1E9800B3B}">
      <dgm:prSet/>
      <dgm:spPr/>
      <dgm:t>
        <a:bodyPr/>
        <a:lstStyle/>
        <a:p>
          <a:endParaRPr lang="en-US"/>
        </a:p>
      </dgm:t>
    </dgm:pt>
    <dgm:pt modelId="{555F1DFB-DF08-4041-B9E7-31B8F40A9BC2}" type="pres">
      <dgm:prSet presAssocID="{72F0142E-D2D5-4AD0-A386-BE0F67130520}" presName="Name0" presStyleCnt="0">
        <dgm:presLayoutVars>
          <dgm:dir/>
          <dgm:resizeHandles val="exact"/>
        </dgm:presLayoutVars>
      </dgm:prSet>
      <dgm:spPr/>
    </dgm:pt>
    <dgm:pt modelId="{6640E371-047F-4B05-AB7E-326B3AE55897}" type="pres">
      <dgm:prSet presAssocID="{FBA3D6AC-EABB-4F7E-8A36-A088507B197C}" presName="node" presStyleLbl="node1" presStyleIdx="0" presStyleCnt="2">
        <dgm:presLayoutVars>
          <dgm:bulletEnabled val="1"/>
        </dgm:presLayoutVars>
      </dgm:prSet>
      <dgm:spPr/>
    </dgm:pt>
    <dgm:pt modelId="{4B9F229E-722C-4134-B787-8E134857642D}" type="pres">
      <dgm:prSet presAssocID="{FE82B974-A754-4194-8F08-BA9FA0C9E47A}" presName="sibTrans" presStyleLbl="sibTrans2D1" presStyleIdx="0" presStyleCnt="1"/>
      <dgm:spPr/>
    </dgm:pt>
    <dgm:pt modelId="{DB338FA5-ACC4-485F-964E-66299A9318D2}" type="pres">
      <dgm:prSet presAssocID="{FE82B974-A754-4194-8F08-BA9FA0C9E47A}" presName="connectorText" presStyleLbl="sibTrans2D1" presStyleIdx="0" presStyleCnt="1"/>
      <dgm:spPr/>
    </dgm:pt>
    <dgm:pt modelId="{A38F4109-4F3F-4A2B-B45A-108D1055300C}" type="pres">
      <dgm:prSet presAssocID="{1D8922B9-06B2-4B72-ABDB-7285BCF2BF5A}" presName="node" presStyleLbl="node1" presStyleIdx="1" presStyleCnt="2">
        <dgm:presLayoutVars>
          <dgm:bulletEnabled val="1"/>
        </dgm:presLayoutVars>
      </dgm:prSet>
      <dgm:spPr/>
    </dgm:pt>
  </dgm:ptLst>
  <dgm:cxnLst>
    <dgm:cxn modelId="{1B09D510-B59E-4E16-9464-E63E374B6D64}" type="presOf" srcId="{1D8922B9-06B2-4B72-ABDB-7285BCF2BF5A}" destId="{A38F4109-4F3F-4A2B-B45A-108D1055300C}" srcOrd="0" destOrd="0" presId="urn:microsoft.com/office/officeart/2005/8/layout/process1"/>
    <dgm:cxn modelId="{5362FA6C-FDFD-4B4E-92F8-6C109CE1A5B6}" type="presOf" srcId="{72F0142E-D2D5-4AD0-A386-BE0F67130520}" destId="{555F1DFB-DF08-4041-B9E7-31B8F40A9BC2}" srcOrd="0" destOrd="0" presId="urn:microsoft.com/office/officeart/2005/8/layout/process1"/>
    <dgm:cxn modelId="{8FF01B5A-8140-4651-A4ED-6E25DFE309C8}" type="presOf" srcId="{FE82B974-A754-4194-8F08-BA9FA0C9E47A}" destId="{4B9F229E-722C-4134-B787-8E134857642D}" srcOrd="0" destOrd="0" presId="urn:microsoft.com/office/officeart/2005/8/layout/process1"/>
    <dgm:cxn modelId="{4AA26287-D0A2-4D4F-A293-CD412794D5E7}" srcId="{72F0142E-D2D5-4AD0-A386-BE0F67130520}" destId="{FBA3D6AC-EABB-4F7E-8A36-A088507B197C}" srcOrd="0" destOrd="0" parTransId="{51AC0F58-BFD8-4B6F-AFD5-7071031082A3}" sibTransId="{FE82B974-A754-4194-8F08-BA9FA0C9E47A}"/>
    <dgm:cxn modelId="{18AC33B0-7CC8-439B-8CCE-245730F19E51}" type="presOf" srcId="{FE82B974-A754-4194-8F08-BA9FA0C9E47A}" destId="{DB338FA5-ACC4-485F-964E-66299A9318D2}" srcOrd="1" destOrd="0" presId="urn:microsoft.com/office/officeart/2005/8/layout/process1"/>
    <dgm:cxn modelId="{8FD871C1-66F2-4ED7-BE8C-96B40A787EB6}" type="presOf" srcId="{FBA3D6AC-EABB-4F7E-8A36-A088507B197C}" destId="{6640E371-047F-4B05-AB7E-326B3AE55897}" srcOrd="0" destOrd="0" presId="urn:microsoft.com/office/officeart/2005/8/layout/process1"/>
    <dgm:cxn modelId="{3A2D97EB-60B2-4B3E-9F87-97A1E9800B3B}" srcId="{72F0142E-D2D5-4AD0-A386-BE0F67130520}" destId="{1D8922B9-06B2-4B72-ABDB-7285BCF2BF5A}" srcOrd="1" destOrd="0" parTransId="{2F6721F3-B3AB-482C-88F3-140244E4D99E}" sibTransId="{0AD3D5FF-F2D3-4D68-8ED1-DB20ACBCA0CF}"/>
    <dgm:cxn modelId="{F730C2AD-D629-4060-BC47-A7C07763A81D}" type="presParOf" srcId="{555F1DFB-DF08-4041-B9E7-31B8F40A9BC2}" destId="{6640E371-047F-4B05-AB7E-326B3AE55897}" srcOrd="0" destOrd="0" presId="urn:microsoft.com/office/officeart/2005/8/layout/process1"/>
    <dgm:cxn modelId="{3DF982B2-26DA-409D-A53F-6A10BFB30532}" type="presParOf" srcId="{555F1DFB-DF08-4041-B9E7-31B8F40A9BC2}" destId="{4B9F229E-722C-4134-B787-8E134857642D}" srcOrd="1" destOrd="0" presId="urn:microsoft.com/office/officeart/2005/8/layout/process1"/>
    <dgm:cxn modelId="{C836F2CC-D25C-4850-A0DE-DB28CECFB75A}" type="presParOf" srcId="{4B9F229E-722C-4134-B787-8E134857642D}" destId="{DB338FA5-ACC4-485F-964E-66299A9318D2}" srcOrd="0" destOrd="0" presId="urn:microsoft.com/office/officeart/2005/8/layout/process1"/>
    <dgm:cxn modelId="{480199F5-C5FB-4967-B0BB-FC4269A94C1E}" type="presParOf" srcId="{555F1DFB-DF08-4041-B9E7-31B8F40A9BC2}" destId="{A38F4109-4F3F-4A2B-B45A-108D1055300C}" srcOrd="2" destOrd="0" presId="urn:microsoft.com/office/officeart/2005/8/layout/process1"/>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BE020247-CAA4-450F-8110-989524195C8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3AA7E46-086D-46BE-9A54-62B8DB57D83C}">
      <dgm:prSet custT="1"/>
      <dgm:spPr/>
      <dgm:t>
        <a:bodyPr/>
        <a:lstStyle/>
        <a:p>
          <a:pPr algn="ctr"/>
          <a:endParaRPr lang="en-US" sz="2000" b="1" dirty="0"/>
        </a:p>
        <a:p>
          <a:pPr algn="ctr"/>
          <a:r>
            <a:rPr lang="en-US" sz="2000" b="1" dirty="0"/>
            <a:t>Detailed model development and output</a:t>
          </a:r>
          <a:br>
            <a:rPr lang="en-US" sz="1800" dirty="0"/>
          </a:br>
          <a:endParaRPr lang="en-US" sz="1800" dirty="0"/>
        </a:p>
      </dgm:t>
    </dgm:pt>
    <dgm:pt modelId="{47030949-8710-4D35-A7DC-D66C581AAA54}" type="parTrans" cxnId="{CCD5C5B0-A9D4-4D63-97B3-607CD961CEA4}">
      <dgm:prSet/>
      <dgm:spPr/>
      <dgm:t>
        <a:bodyPr/>
        <a:lstStyle/>
        <a:p>
          <a:pPr algn="ctr"/>
          <a:endParaRPr lang="en-US"/>
        </a:p>
      </dgm:t>
    </dgm:pt>
    <dgm:pt modelId="{17D30CF0-F50E-4C28-9AD7-21ABACC234D1}" type="sibTrans" cxnId="{CCD5C5B0-A9D4-4D63-97B3-607CD961CEA4}">
      <dgm:prSet/>
      <dgm:spPr/>
      <dgm:t>
        <a:bodyPr/>
        <a:lstStyle/>
        <a:p>
          <a:pPr algn="ctr"/>
          <a:endParaRPr lang="en-US"/>
        </a:p>
      </dgm:t>
    </dgm:pt>
    <dgm:pt modelId="{E5E8A58A-D938-431E-8034-DECF502DB632}" type="pres">
      <dgm:prSet presAssocID="{BE020247-CAA4-450F-8110-989524195C8F}" presName="linear" presStyleCnt="0">
        <dgm:presLayoutVars>
          <dgm:animLvl val="lvl"/>
          <dgm:resizeHandles val="exact"/>
        </dgm:presLayoutVars>
      </dgm:prSet>
      <dgm:spPr/>
    </dgm:pt>
    <dgm:pt modelId="{BC995C55-D6AB-4FCE-8E4E-B2701882ADD7}" type="pres">
      <dgm:prSet presAssocID="{23AA7E46-086D-46BE-9A54-62B8DB57D83C}" presName="parentText" presStyleLbl="node1" presStyleIdx="0" presStyleCnt="1" custScaleY="62188" custLinFactNeighborX="-33060" custLinFactNeighborY="-7404">
        <dgm:presLayoutVars>
          <dgm:chMax val="0"/>
          <dgm:bulletEnabled val="1"/>
        </dgm:presLayoutVars>
      </dgm:prSet>
      <dgm:spPr/>
    </dgm:pt>
  </dgm:ptLst>
  <dgm:cxnLst>
    <dgm:cxn modelId="{CCD5C5B0-A9D4-4D63-97B3-607CD961CEA4}" srcId="{BE020247-CAA4-450F-8110-989524195C8F}" destId="{23AA7E46-086D-46BE-9A54-62B8DB57D83C}" srcOrd="0" destOrd="0" parTransId="{47030949-8710-4D35-A7DC-D66C581AAA54}" sibTransId="{17D30CF0-F50E-4C28-9AD7-21ABACC234D1}"/>
    <dgm:cxn modelId="{CB4058CD-3171-47FB-AE13-9D1CA1E0AFB1}" type="presOf" srcId="{23AA7E46-086D-46BE-9A54-62B8DB57D83C}" destId="{BC995C55-D6AB-4FCE-8E4E-B2701882ADD7}" srcOrd="0" destOrd="0" presId="urn:microsoft.com/office/officeart/2005/8/layout/vList2"/>
    <dgm:cxn modelId="{21DE9CD5-EA2C-4374-A44D-ECBF9713C528}" type="presOf" srcId="{BE020247-CAA4-450F-8110-989524195C8F}" destId="{E5E8A58A-D938-431E-8034-DECF502DB632}" srcOrd="0" destOrd="0" presId="urn:microsoft.com/office/officeart/2005/8/layout/vList2"/>
    <dgm:cxn modelId="{79AD9919-8205-4831-8116-DF03B8BF4EB6}" type="presParOf" srcId="{E5E8A58A-D938-431E-8034-DECF502DB632}" destId="{BC995C55-D6AB-4FCE-8E4E-B2701882ADD7}"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BAB8F182-2009-4252-A297-792E222FF96D}"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0D843540-52F4-4374-91C3-AF723243429F}">
      <dgm:prSet/>
      <dgm:spPr/>
      <dgm:t>
        <a:bodyPr/>
        <a:lstStyle/>
        <a:p>
          <a:r>
            <a:rPr lang="en-US" dirty="0"/>
            <a:t>For the Decision Tree:</a:t>
          </a:r>
        </a:p>
      </dgm:t>
    </dgm:pt>
    <dgm:pt modelId="{19543EAC-A0A1-406F-91AC-E142433E9B15}" type="parTrans" cxnId="{767782EF-697C-434C-8F5D-F5A697F6A276}">
      <dgm:prSet/>
      <dgm:spPr/>
      <dgm:t>
        <a:bodyPr/>
        <a:lstStyle/>
        <a:p>
          <a:endParaRPr lang="en-US"/>
        </a:p>
      </dgm:t>
    </dgm:pt>
    <dgm:pt modelId="{F0C24C14-CF7A-4C3E-9DD3-DB57011E5F9D}" type="sibTrans" cxnId="{767782EF-697C-434C-8F5D-F5A697F6A276}">
      <dgm:prSet/>
      <dgm:spPr/>
      <dgm:t>
        <a:bodyPr/>
        <a:lstStyle/>
        <a:p>
          <a:endParaRPr lang="en-US"/>
        </a:p>
      </dgm:t>
    </dgm:pt>
    <dgm:pt modelId="{B172B5B0-0EAD-4950-B6CC-FF1C8CADB9BA}">
      <dgm:prSet/>
      <dgm:spPr/>
      <dgm:t>
        <a:bodyPr/>
        <a:lstStyle/>
        <a:p>
          <a:r>
            <a:rPr lang="en-US"/>
            <a:t>Firstly, read the csv file in excel. </a:t>
          </a:r>
        </a:p>
      </dgm:t>
    </dgm:pt>
    <dgm:pt modelId="{B0849665-AEB6-4C55-812D-CE4688491768}" type="parTrans" cxnId="{619E7989-A7EF-446F-831F-5DD71D5C04A5}">
      <dgm:prSet/>
      <dgm:spPr/>
      <dgm:t>
        <a:bodyPr/>
        <a:lstStyle/>
        <a:p>
          <a:endParaRPr lang="en-US"/>
        </a:p>
      </dgm:t>
    </dgm:pt>
    <dgm:pt modelId="{659CB7D2-4956-4BB0-85B6-6F085B425BD2}" type="sibTrans" cxnId="{619E7989-A7EF-446F-831F-5DD71D5C04A5}">
      <dgm:prSet/>
      <dgm:spPr/>
      <dgm:t>
        <a:bodyPr/>
        <a:lstStyle/>
        <a:p>
          <a:endParaRPr lang="en-US"/>
        </a:p>
      </dgm:t>
    </dgm:pt>
    <dgm:pt modelId="{71B2A8EB-AEF6-4866-92C5-A9BBA96E2DAC}">
      <dgm:prSet/>
      <dgm:spPr/>
      <dgm:t>
        <a:bodyPr/>
        <a:lstStyle/>
        <a:p>
          <a:r>
            <a:rPr lang="en-US"/>
            <a:t>Sort the data set to make it more readable and understandable so that we can identify trends.</a:t>
          </a:r>
        </a:p>
      </dgm:t>
    </dgm:pt>
    <dgm:pt modelId="{33207142-4AEF-4528-818C-535A182A4D18}" type="parTrans" cxnId="{F5983DE1-8BBE-43B8-BF1C-D2662E014E1B}">
      <dgm:prSet/>
      <dgm:spPr/>
      <dgm:t>
        <a:bodyPr/>
        <a:lstStyle/>
        <a:p>
          <a:endParaRPr lang="en-US"/>
        </a:p>
      </dgm:t>
    </dgm:pt>
    <dgm:pt modelId="{ADEEBED0-05F7-4FDB-9BE9-223F14B2EE7B}" type="sibTrans" cxnId="{F5983DE1-8BBE-43B8-BF1C-D2662E014E1B}">
      <dgm:prSet/>
      <dgm:spPr/>
      <dgm:t>
        <a:bodyPr/>
        <a:lstStyle/>
        <a:p>
          <a:endParaRPr lang="en-US"/>
        </a:p>
      </dgm:t>
    </dgm:pt>
    <dgm:pt modelId="{9291B01A-AC22-404B-A7DB-AEF15016B896}">
      <dgm:prSet/>
      <dgm:spPr/>
      <dgm:t>
        <a:bodyPr/>
        <a:lstStyle/>
        <a:p>
          <a:r>
            <a:rPr lang="en-US"/>
            <a:t>Identify important features that significantly affect Sale Price.</a:t>
          </a:r>
        </a:p>
      </dgm:t>
    </dgm:pt>
    <dgm:pt modelId="{01DDE59F-A961-4707-81EF-6F2B490C0DCF}" type="parTrans" cxnId="{2BAC4242-D634-4226-8C17-7ED072472B3E}">
      <dgm:prSet/>
      <dgm:spPr/>
      <dgm:t>
        <a:bodyPr/>
        <a:lstStyle/>
        <a:p>
          <a:endParaRPr lang="en-US"/>
        </a:p>
      </dgm:t>
    </dgm:pt>
    <dgm:pt modelId="{8D8A7BF7-AC97-468A-8D45-03EE2F985EFE}" type="sibTrans" cxnId="{2BAC4242-D634-4226-8C17-7ED072472B3E}">
      <dgm:prSet/>
      <dgm:spPr/>
      <dgm:t>
        <a:bodyPr/>
        <a:lstStyle/>
        <a:p>
          <a:endParaRPr lang="en-US"/>
        </a:p>
      </dgm:t>
    </dgm:pt>
    <dgm:pt modelId="{99DA2A77-5874-4716-9511-AA59F2A256FC}">
      <dgm:prSet/>
      <dgm:spPr/>
      <dgm:t>
        <a:bodyPr/>
        <a:lstStyle/>
        <a:p>
          <a:r>
            <a:rPr lang="en-US"/>
            <a:t>get the default tree.</a:t>
          </a:r>
        </a:p>
      </dgm:t>
    </dgm:pt>
    <dgm:pt modelId="{612C2170-FCC6-42BD-BE58-08AD4C026C3D}" type="parTrans" cxnId="{1CBE24EF-A88D-41B1-B73B-568775D79DE1}">
      <dgm:prSet/>
      <dgm:spPr/>
      <dgm:t>
        <a:bodyPr/>
        <a:lstStyle/>
        <a:p>
          <a:endParaRPr lang="en-US"/>
        </a:p>
      </dgm:t>
    </dgm:pt>
    <dgm:pt modelId="{A0510635-C6DE-4E94-85AB-67A8CDF2D181}" type="sibTrans" cxnId="{1CBE24EF-A88D-41B1-B73B-568775D79DE1}">
      <dgm:prSet/>
      <dgm:spPr/>
      <dgm:t>
        <a:bodyPr/>
        <a:lstStyle/>
        <a:p>
          <a:endParaRPr lang="en-US"/>
        </a:p>
      </dgm:t>
    </dgm:pt>
    <dgm:pt modelId="{8204F3F1-E55F-4C53-AA2C-1F0096335B70}">
      <dgm:prSet/>
      <dgm:spPr/>
      <dgm:t>
        <a:bodyPr/>
        <a:lstStyle/>
        <a:p>
          <a:r>
            <a:rPr lang="en-US"/>
            <a:t>Get the Accuracy, Mean Square and Absolute Errors.</a:t>
          </a:r>
        </a:p>
      </dgm:t>
    </dgm:pt>
    <dgm:pt modelId="{D4035746-E5F2-427E-9631-2B4B6D8AA031}" type="parTrans" cxnId="{F27BFC4C-A389-4A9B-9C85-516C6DD919F1}">
      <dgm:prSet/>
      <dgm:spPr/>
      <dgm:t>
        <a:bodyPr/>
        <a:lstStyle/>
        <a:p>
          <a:endParaRPr lang="en-US"/>
        </a:p>
      </dgm:t>
    </dgm:pt>
    <dgm:pt modelId="{8A036D81-8F81-4C35-BE50-234D688337F2}" type="sibTrans" cxnId="{F27BFC4C-A389-4A9B-9C85-516C6DD919F1}">
      <dgm:prSet/>
      <dgm:spPr/>
      <dgm:t>
        <a:bodyPr/>
        <a:lstStyle/>
        <a:p>
          <a:endParaRPr lang="en-US"/>
        </a:p>
      </dgm:t>
    </dgm:pt>
    <dgm:pt modelId="{C60AEE86-BE22-4B4E-987E-36460E06C8D6}">
      <dgm:prSet/>
      <dgm:spPr/>
      <dgm:t>
        <a:bodyPr/>
        <a:lstStyle/>
        <a:p>
          <a:r>
            <a:rPr lang="en-US" b="1" dirty="0"/>
            <a:t>Output:</a:t>
          </a:r>
          <a:endParaRPr lang="en-US" dirty="0"/>
        </a:p>
      </dgm:t>
    </dgm:pt>
    <dgm:pt modelId="{1DC5A4DE-EC23-4A60-A7E0-ED14B247D648}" type="parTrans" cxnId="{E204AD1A-48DC-42F6-82F4-3A619DD740E9}">
      <dgm:prSet/>
      <dgm:spPr/>
      <dgm:t>
        <a:bodyPr/>
        <a:lstStyle/>
        <a:p>
          <a:endParaRPr lang="en-US"/>
        </a:p>
      </dgm:t>
    </dgm:pt>
    <dgm:pt modelId="{64DA91B3-F1B2-47C6-9B21-36E21612F14E}" type="sibTrans" cxnId="{E204AD1A-48DC-42F6-82F4-3A619DD740E9}">
      <dgm:prSet/>
      <dgm:spPr/>
      <dgm:t>
        <a:bodyPr/>
        <a:lstStyle/>
        <a:p>
          <a:endParaRPr lang="en-US"/>
        </a:p>
      </dgm:t>
    </dgm:pt>
    <dgm:pt modelId="{FF14117F-5FBB-4F0E-BC0A-A5EEA92BD9F4}" type="pres">
      <dgm:prSet presAssocID="{BAB8F182-2009-4252-A297-792E222FF96D}" presName="Name0" presStyleCnt="0">
        <dgm:presLayoutVars>
          <dgm:dir/>
          <dgm:animLvl val="lvl"/>
          <dgm:resizeHandles val="exact"/>
        </dgm:presLayoutVars>
      </dgm:prSet>
      <dgm:spPr/>
    </dgm:pt>
    <dgm:pt modelId="{EF5C67DA-5C05-41F2-9316-B218D968F76B}" type="pres">
      <dgm:prSet presAssocID="{C60AEE86-BE22-4B4E-987E-36460E06C8D6}" presName="boxAndChildren" presStyleCnt="0"/>
      <dgm:spPr/>
    </dgm:pt>
    <dgm:pt modelId="{716AE86D-E355-4D49-8857-D179F2FAF888}" type="pres">
      <dgm:prSet presAssocID="{C60AEE86-BE22-4B4E-987E-36460E06C8D6}" presName="parentTextBox" presStyleLbl="node1" presStyleIdx="0" presStyleCnt="2" custLinFactNeighborX="-4894" custLinFactNeighborY="8193"/>
      <dgm:spPr/>
    </dgm:pt>
    <dgm:pt modelId="{4CD638E3-F390-4883-ACFF-06980108FE2D}" type="pres">
      <dgm:prSet presAssocID="{F0C24C14-CF7A-4C3E-9DD3-DB57011E5F9D}" presName="sp" presStyleCnt="0"/>
      <dgm:spPr/>
    </dgm:pt>
    <dgm:pt modelId="{739C3B82-3D99-44AA-88E3-A08E357919C5}" type="pres">
      <dgm:prSet presAssocID="{0D843540-52F4-4374-91C3-AF723243429F}" presName="arrowAndChildren" presStyleCnt="0"/>
      <dgm:spPr/>
    </dgm:pt>
    <dgm:pt modelId="{4B1A2CA1-B92C-4143-B7C9-C73D8B3B939C}" type="pres">
      <dgm:prSet presAssocID="{0D843540-52F4-4374-91C3-AF723243429F}" presName="parentTextArrow" presStyleLbl="node1" presStyleIdx="0" presStyleCnt="2"/>
      <dgm:spPr/>
    </dgm:pt>
    <dgm:pt modelId="{F942E784-7F5B-484F-820D-A6487E4EA080}" type="pres">
      <dgm:prSet presAssocID="{0D843540-52F4-4374-91C3-AF723243429F}" presName="arrow" presStyleLbl="node1" presStyleIdx="1" presStyleCnt="2"/>
      <dgm:spPr/>
    </dgm:pt>
    <dgm:pt modelId="{54DB2B60-162E-440E-85B3-733F4506CC4A}" type="pres">
      <dgm:prSet presAssocID="{0D843540-52F4-4374-91C3-AF723243429F}" presName="descendantArrow" presStyleCnt="0"/>
      <dgm:spPr/>
    </dgm:pt>
    <dgm:pt modelId="{0DC612F6-5603-4737-ACF2-BE7DC99160E5}" type="pres">
      <dgm:prSet presAssocID="{B172B5B0-0EAD-4950-B6CC-FF1C8CADB9BA}" presName="childTextArrow" presStyleLbl="fgAccFollowNode1" presStyleIdx="0" presStyleCnt="5">
        <dgm:presLayoutVars>
          <dgm:bulletEnabled val="1"/>
        </dgm:presLayoutVars>
      </dgm:prSet>
      <dgm:spPr/>
    </dgm:pt>
    <dgm:pt modelId="{39BAF918-7DD1-41B9-A110-EA4BBECB3D47}" type="pres">
      <dgm:prSet presAssocID="{71B2A8EB-AEF6-4866-92C5-A9BBA96E2DAC}" presName="childTextArrow" presStyleLbl="fgAccFollowNode1" presStyleIdx="1" presStyleCnt="5">
        <dgm:presLayoutVars>
          <dgm:bulletEnabled val="1"/>
        </dgm:presLayoutVars>
      </dgm:prSet>
      <dgm:spPr/>
    </dgm:pt>
    <dgm:pt modelId="{0D907E2D-8B81-49E9-AFDA-83B95394A4EA}" type="pres">
      <dgm:prSet presAssocID="{9291B01A-AC22-404B-A7DB-AEF15016B896}" presName="childTextArrow" presStyleLbl="fgAccFollowNode1" presStyleIdx="2" presStyleCnt="5">
        <dgm:presLayoutVars>
          <dgm:bulletEnabled val="1"/>
        </dgm:presLayoutVars>
      </dgm:prSet>
      <dgm:spPr/>
    </dgm:pt>
    <dgm:pt modelId="{E4125B6C-E012-41CC-9DE0-C747E800D2ED}" type="pres">
      <dgm:prSet presAssocID="{99DA2A77-5874-4716-9511-AA59F2A256FC}" presName="childTextArrow" presStyleLbl="fgAccFollowNode1" presStyleIdx="3" presStyleCnt="5">
        <dgm:presLayoutVars>
          <dgm:bulletEnabled val="1"/>
        </dgm:presLayoutVars>
      </dgm:prSet>
      <dgm:spPr/>
    </dgm:pt>
    <dgm:pt modelId="{D818797C-6EA0-475C-9674-E8A4F088A96A}" type="pres">
      <dgm:prSet presAssocID="{8204F3F1-E55F-4C53-AA2C-1F0096335B70}" presName="childTextArrow" presStyleLbl="fgAccFollowNode1" presStyleIdx="4" presStyleCnt="5">
        <dgm:presLayoutVars>
          <dgm:bulletEnabled val="1"/>
        </dgm:presLayoutVars>
      </dgm:prSet>
      <dgm:spPr/>
    </dgm:pt>
  </dgm:ptLst>
  <dgm:cxnLst>
    <dgm:cxn modelId="{51DD1A0D-0B83-490A-B01E-1D13BC38D645}" type="presOf" srcId="{C60AEE86-BE22-4B4E-987E-36460E06C8D6}" destId="{716AE86D-E355-4D49-8857-D179F2FAF888}" srcOrd="0" destOrd="0" presId="urn:microsoft.com/office/officeart/2005/8/layout/process4"/>
    <dgm:cxn modelId="{86BB190E-D41E-4475-9210-4ED103E08AFF}" type="presOf" srcId="{9291B01A-AC22-404B-A7DB-AEF15016B896}" destId="{0D907E2D-8B81-49E9-AFDA-83B95394A4EA}" srcOrd="0" destOrd="0" presId="urn:microsoft.com/office/officeart/2005/8/layout/process4"/>
    <dgm:cxn modelId="{0A047817-C3AC-425A-8572-A5CF5BD03220}" type="presOf" srcId="{99DA2A77-5874-4716-9511-AA59F2A256FC}" destId="{E4125B6C-E012-41CC-9DE0-C747E800D2ED}" srcOrd="0" destOrd="0" presId="urn:microsoft.com/office/officeart/2005/8/layout/process4"/>
    <dgm:cxn modelId="{E204AD1A-48DC-42F6-82F4-3A619DD740E9}" srcId="{BAB8F182-2009-4252-A297-792E222FF96D}" destId="{C60AEE86-BE22-4B4E-987E-36460E06C8D6}" srcOrd="1" destOrd="0" parTransId="{1DC5A4DE-EC23-4A60-A7E0-ED14B247D648}" sibTransId="{64DA91B3-F1B2-47C6-9B21-36E21612F14E}"/>
    <dgm:cxn modelId="{6351F037-5D11-46EA-A462-524F79F1933E}" type="presOf" srcId="{BAB8F182-2009-4252-A297-792E222FF96D}" destId="{FF14117F-5FBB-4F0E-BC0A-A5EEA92BD9F4}" srcOrd="0" destOrd="0" presId="urn:microsoft.com/office/officeart/2005/8/layout/process4"/>
    <dgm:cxn modelId="{2BAC4242-D634-4226-8C17-7ED072472B3E}" srcId="{0D843540-52F4-4374-91C3-AF723243429F}" destId="{9291B01A-AC22-404B-A7DB-AEF15016B896}" srcOrd="2" destOrd="0" parTransId="{01DDE59F-A961-4707-81EF-6F2B490C0DCF}" sibTransId="{8D8A7BF7-AC97-468A-8D45-03EE2F985EFE}"/>
    <dgm:cxn modelId="{15F02545-C048-41EC-B51F-9AB46EFA5381}" type="presOf" srcId="{8204F3F1-E55F-4C53-AA2C-1F0096335B70}" destId="{D818797C-6EA0-475C-9674-E8A4F088A96A}" srcOrd="0" destOrd="0" presId="urn:microsoft.com/office/officeart/2005/8/layout/process4"/>
    <dgm:cxn modelId="{F27BFC4C-A389-4A9B-9C85-516C6DD919F1}" srcId="{0D843540-52F4-4374-91C3-AF723243429F}" destId="{8204F3F1-E55F-4C53-AA2C-1F0096335B70}" srcOrd="4" destOrd="0" parTransId="{D4035746-E5F2-427E-9631-2B4B6D8AA031}" sibTransId="{8A036D81-8F81-4C35-BE50-234D688337F2}"/>
    <dgm:cxn modelId="{E6165550-BB1A-4591-905D-4E2B3C2C5674}" type="presOf" srcId="{0D843540-52F4-4374-91C3-AF723243429F}" destId="{F942E784-7F5B-484F-820D-A6487E4EA080}" srcOrd="1" destOrd="0" presId="urn:microsoft.com/office/officeart/2005/8/layout/process4"/>
    <dgm:cxn modelId="{619E7989-A7EF-446F-831F-5DD71D5C04A5}" srcId="{0D843540-52F4-4374-91C3-AF723243429F}" destId="{B172B5B0-0EAD-4950-B6CC-FF1C8CADB9BA}" srcOrd="0" destOrd="0" parTransId="{B0849665-AEB6-4C55-812D-CE4688491768}" sibTransId="{659CB7D2-4956-4BB0-85B6-6F085B425BD2}"/>
    <dgm:cxn modelId="{086674AC-9B89-4640-8258-B2887384900D}" type="presOf" srcId="{71B2A8EB-AEF6-4866-92C5-A9BBA96E2DAC}" destId="{39BAF918-7DD1-41B9-A110-EA4BBECB3D47}" srcOrd="0" destOrd="0" presId="urn:microsoft.com/office/officeart/2005/8/layout/process4"/>
    <dgm:cxn modelId="{C3B1CDAE-CD30-4027-A560-3DB6B5F1DFFD}" type="presOf" srcId="{B172B5B0-0EAD-4950-B6CC-FF1C8CADB9BA}" destId="{0DC612F6-5603-4737-ACF2-BE7DC99160E5}" srcOrd="0" destOrd="0" presId="urn:microsoft.com/office/officeart/2005/8/layout/process4"/>
    <dgm:cxn modelId="{965570C9-BD6A-4842-96E3-902B4F604A9E}" type="presOf" srcId="{0D843540-52F4-4374-91C3-AF723243429F}" destId="{4B1A2CA1-B92C-4143-B7C9-C73D8B3B939C}" srcOrd="0" destOrd="0" presId="urn:microsoft.com/office/officeart/2005/8/layout/process4"/>
    <dgm:cxn modelId="{F5983DE1-8BBE-43B8-BF1C-D2662E014E1B}" srcId="{0D843540-52F4-4374-91C3-AF723243429F}" destId="{71B2A8EB-AEF6-4866-92C5-A9BBA96E2DAC}" srcOrd="1" destOrd="0" parTransId="{33207142-4AEF-4528-818C-535A182A4D18}" sibTransId="{ADEEBED0-05F7-4FDB-9BE9-223F14B2EE7B}"/>
    <dgm:cxn modelId="{1CBE24EF-A88D-41B1-B73B-568775D79DE1}" srcId="{0D843540-52F4-4374-91C3-AF723243429F}" destId="{99DA2A77-5874-4716-9511-AA59F2A256FC}" srcOrd="3" destOrd="0" parTransId="{612C2170-FCC6-42BD-BE58-08AD4C026C3D}" sibTransId="{A0510635-C6DE-4E94-85AB-67A8CDF2D181}"/>
    <dgm:cxn modelId="{767782EF-697C-434C-8F5D-F5A697F6A276}" srcId="{BAB8F182-2009-4252-A297-792E222FF96D}" destId="{0D843540-52F4-4374-91C3-AF723243429F}" srcOrd="0" destOrd="0" parTransId="{19543EAC-A0A1-406F-91AC-E142433E9B15}" sibTransId="{F0C24C14-CF7A-4C3E-9DD3-DB57011E5F9D}"/>
    <dgm:cxn modelId="{FE829E1F-07A8-4633-B767-ACF658EA35A4}" type="presParOf" srcId="{FF14117F-5FBB-4F0E-BC0A-A5EEA92BD9F4}" destId="{EF5C67DA-5C05-41F2-9316-B218D968F76B}" srcOrd="0" destOrd="0" presId="urn:microsoft.com/office/officeart/2005/8/layout/process4"/>
    <dgm:cxn modelId="{83DDEB1F-951A-4EAE-9E9C-D1E5B42BB442}" type="presParOf" srcId="{EF5C67DA-5C05-41F2-9316-B218D968F76B}" destId="{716AE86D-E355-4D49-8857-D179F2FAF888}" srcOrd="0" destOrd="0" presId="urn:microsoft.com/office/officeart/2005/8/layout/process4"/>
    <dgm:cxn modelId="{3B9844A0-76A6-455C-999B-0089EBEB3A6A}" type="presParOf" srcId="{FF14117F-5FBB-4F0E-BC0A-A5EEA92BD9F4}" destId="{4CD638E3-F390-4883-ACFF-06980108FE2D}" srcOrd="1" destOrd="0" presId="urn:microsoft.com/office/officeart/2005/8/layout/process4"/>
    <dgm:cxn modelId="{4147C5BE-EA5F-4483-979F-BC62AA56775C}" type="presParOf" srcId="{FF14117F-5FBB-4F0E-BC0A-A5EEA92BD9F4}" destId="{739C3B82-3D99-44AA-88E3-A08E357919C5}" srcOrd="2" destOrd="0" presId="urn:microsoft.com/office/officeart/2005/8/layout/process4"/>
    <dgm:cxn modelId="{EFC3DCDC-1C9F-4DE4-A4B5-8FE654BEFE6F}" type="presParOf" srcId="{739C3B82-3D99-44AA-88E3-A08E357919C5}" destId="{4B1A2CA1-B92C-4143-B7C9-C73D8B3B939C}" srcOrd="0" destOrd="0" presId="urn:microsoft.com/office/officeart/2005/8/layout/process4"/>
    <dgm:cxn modelId="{D42CAEB1-3DFC-43EE-8262-CD1082506DAD}" type="presParOf" srcId="{739C3B82-3D99-44AA-88E3-A08E357919C5}" destId="{F942E784-7F5B-484F-820D-A6487E4EA080}" srcOrd="1" destOrd="0" presId="urn:microsoft.com/office/officeart/2005/8/layout/process4"/>
    <dgm:cxn modelId="{8EAC9BAD-4C53-4D21-954E-3EDA68EF6721}" type="presParOf" srcId="{739C3B82-3D99-44AA-88E3-A08E357919C5}" destId="{54DB2B60-162E-440E-85B3-733F4506CC4A}" srcOrd="2" destOrd="0" presId="urn:microsoft.com/office/officeart/2005/8/layout/process4"/>
    <dgm:cxn modelId="{D897F12B-A5EA-4B38-B437-6BED4C90BE20}" type="presParOf" srcId="{54DB2B60-162E-440E-85B3-733F4506CC4A}" destId="{0DC612F6-5603-4737-ACF2-BE7DC99160E5}" srcOrd="0" destOrd="0" presId="urn:microsoft.com/office/officeart/2005/8/layout/process4"/>
    <dgm:cxn modelId="{98DC8B64-187E-403D-B99F-F8C359168B77}" type="presParOf" srcId="{54DB2B60-162E-440E-85B3-733F4506CC4A}" destId="{39BAF918-7DD1-41B9-A110-EA4BBECB3D47}" srcOrd="1" destOrd="0" presId="urn:microsoft.com/office/officeart/2005/8/layout/process4"/>
    <dgm:cxn modelId="{B835FCEC-15D6-4048-8004-3CD3F06638A5}" type="presParOf" srcId="{54DB2B60-162E-440E-85B3-733F4506CC4A}" destId="{0D907E2D-8B81-49E9-AFDA-83B95394A4EA}" srcOrd="2" destOrd="0" presId="urn:microsoft.com/office/officeart/2005/8/layout/process4"/>
    <dgm:cxn modelId="{ADFF3424-A6DB-4B29-887C-33E7586EA1F8}" type="presParOf" srcId="{54DB2B60-162E-440E-85B3-733F4506CC4A}" destId="{E4125B6C-E012-41CC-9DE0-C747E800D2ED}" srcOrd="3" destOrd="0" presId="urn:microsoft.com/office/officeart/2005/8/layout/process4"/>
    <dgm:cxn modelId="{0458F845-C6DF-4E66-BFF6-1310A6A83CFA}" type="presParOf" srcId="{54DB2B60-162E-440E-85B3-733F4506CC4A}" destId="{D818797C-6EA0-475C-9674-E8A4F088A96A}" srcOrd="4" destOrd="0" presId="urn:microsoft.com/office/officeart/2005/8/layout/process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B216D554-0022-4DE1-BBD1-17C9DB66E67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76E2E22-8897-4E48-A84C-CF5547AFCABF}">
      <dgm:prSet/>
      <dgm:spPr/>
      <dgm:t>
        <a:bodyPr/>
        <a:lstStyle/>
        <a:p>
          <a:pPr algn="ctr"/>
          <a:r>
            <a:rPr lang="en-US"/>
            <a:t>Decision Tree</a:t>
          </a:r>
        </a:p>
      </dgm:t>
    </dgm:pt>
    <dgm:pt modelId="{64443C3B-7AA5-41AB-94EA-0E1BAC62BD41}" type="parTrans" cxnId="{1219AA09-2896-4EAC-A2B4-3CEC5321620D}">
      <dgm:prSet/>
      <dgm:spPr/>
      <dgm:t>
        <a:bodyPr/>
        <a:lstStyle/>
        <a:p>
          <a:pPr algn="ctr"/>
          <a:endParaRPr lang="en-US"/>
        </a:p>
      </dgm:t>
    </dgm:pt>
    <dgm:pt modelId="{948C8B1B-46D0-48C7-AF10-BA2754FE544B}" type="sibTrans" cxnId="{1219AA09-2896-4EAC-A2B4-3CEC5321620D}">
      <dgm:prSet/>
      <dgm:spPr/>
      <dgm:t>
        <a:bodyPr/>
        <a:lstStyle/>
        <a:p>
          <a:pPr algn="ctr"/>
          <a:endParaRPr lang="en-US"/>
        </a:p>
      </dgm:t>
    </dgm:pt>
    <dgm:pt modelId="{471BD937-FA21-4CD3-9862-04DBA140042E}" type="pres">
      <dgm:prSet presAssocID="{B216D554-0022-4DE1-BBD1-17C9DB66E678}" presName="linear" presStyleCnt="0">
        <dgm:presLayoutVars>
          <dgm:animLvl val="lvl"/>
          <dgm:resizeHandles val="exact"/>
        </dgm:presLayoutVars>
      </dgm:prSet>
      <dgm:spPr/>
    </dgm:pt>
    <dgm:pt modelId="{FE5083EF-9984-4E60-A87E-DE102FDB8901}" type="pres">
      <dgm:prSet presAssocID="{676E2E22-8897-4E48-A84C-CF5547AFCABF}" presName="parentText" presStyleLbl="node1" presStyleIdx="0" presStyleCnt="1" custLinFactNeighborX="71967" custLinFactNeighborY="-4674">
        <dgm:presLayoutVars>
          <dgm:chMax val="0"/>
          <dgm:bulletEnabled val="1"/>
        </dgm:presLayoutVars>
      </dgm:prSet>
      <dgm:spPr/>
    </dgm:pt>
  </dgm:ptLst>
  <dgm:cxnLst>
    <dgm:cxn modelId="{1219AA09-2896-4EAC-A2B4-3CEC5321620D}" srcId="{B216D554-0022-4DE1-BBD1-17C9DB66E678}" destId="{676E2E22-8897-4E48-A84C-CF5547AFCABF}" srcOrd="0" destOrd="0" parTransId="{64443C3B-7AA5-41AB-94EA-0E1BAC62BD41}" sibTransId="{948C8B1B-46D0-48C7-AF10-BA2754FE544B}"/>
    <dgm:cxn modelId="{FCAA8C51-3625-46B0-B445-607A5CB326F5}" type="presOf" srcId="{676E2E22-8897-4E48-A84C-CF5547AFCABF}" destId="{FE5083EF-9984-4E60-A87E-DE102FDB8901}" srcOrd="0" destOrd="0" presId="urn:microsoft.com/office/officeart/2005/8/layout/vList2"/>
    <dgm:cxn modelId="{2EA70790-211D-45D9-B93E-C066CE36EF5C}" type="presOf" srcId="{B216D554-0022-4DE1-BBD1-17C9DB66E678}" destId="{471BD937-FA21-4CD3-9862-04DBA140042E}" srcOrd="0" destOrd="0" presId="urn:microsoft.com/office/officeart/2005/8/layout/vList2"/>
    <dgm:cxn modelId="{7928FBBA-98F6-4CDD-93B1-CD8BA2911B2A}" type="presParOf" srcId="{471BD937-FA21-4CD3-9862-04DBA140042E}" destId="{FE5083EF-9984-4E60-A87E-DE102FDB890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FBFC744E-5ED9-463D-9ABF-CC99C2906908}"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3DB8795A-7C75-4A22-9770-8CCBEB615AFD}">
      <dgm:prSet/>
      <dgm:spPr/>
      <dgm:t>
        <a:bodyPr/>
        <a:lstStyle/>
        <a:p>
          <a:r>
            <a:rPr lang="en-US" dirty="0"/>
            <a:t>We used the pruned tree because of its well detailed and summarized format for presentation and, also the default tree was not readable due to size</a:t>
          </a:r>
        </a:p>
      </dgm:t>
    </dgm:pt>
    <dgm:pt modelId="{BD83ECE1-44B1-4A08-BB6F-DD8D8DE36A78}" type="parTrans" cxnId="{CC0950AA-BC2F-4863-A12B-D9C7311F4636}">
      <dgm:prSet/>
      <dgm:spPr/>
      <dgm:t>
        <a:bodyPr/>
        <a:lstStyle/>
        <a:p>
          <a:endParaRPr lang="en-US"/>
        </a:p>
      </dgm:t>
    </dgm:pt>
    <dgm:pt modelId="{BE783E62-E1D3-40A5-8134-9064E78BDFC7}" type="sibTrans" cxnId="{CC0950AA-BC2F-4863-A12B-D9C7311F4636}">
      <dgm:prSet/>
      <dgm:spPr/>
      <dgm:t>
        <a:bodyPr/>
        <a:lstStyle/>
        <a:p>
          <a:endParaRPr lang="en-US"/>
        </a:p>
      </dgm:t>
    </dgm:pt>
    <dgm:pt modelId="{448D7005-161E-48A2-B26C-B1D592E89382}" type="pres">
      <dgm:prSet presAssocID="{FBFC744E-5ED9-463D-9ABF-CC99C2906908}" presName="Name0" presStyleCnt="0">
        <dgm:presLayoutVars>
          <dgm:dir/>
          <dgm:animLvl val="lvl"/>
          <dgm:resizeHandles val="exact"/>
        </dgm:presLayoutVars>
      </dgm:prSet>
      <dgm:spPr/>
    </dgm:pt>
    <dgm:pt modelId="{3515DE8E-91A2-4840-9C94-5B598364E106}" type="pres">
      <dgm:prSet presAssocID="{3DB8795A-7C75-4A22-9770-8CCBEB615AFD}" presName="linNode" presStyleCnt="0"/>
      <dgm:spPr/>
    </dgm:pt>
    <dgm:pt modelId="{0723B550-BF62-411A-A51A-BC8FA1576D45}" type="pres">
      <dgm:prSet presAssocID="{3DB8795A-7C75-4A22-9770-8CCBEB615AFD}" presName="parTx" presStyleLbl="revTx" presStyleIdx="0" presStyleCnt="1" custScaleX="339850" custScaleY="132070">
        <dgm:presLayoutVars>
          <dgm:chMax val="1"/>
          <dgm:bulletEnabled val="1"/>
        </dgm:presLayoutVars>
      </dgm:prSet>
      <dgm:spPr/>
    </dgm:pt>
    <dgm:pt modelId="{22558F9F-53AC-412F-BF3E-17EEB8B23890}" type="pres">
      <dgm:prSet presAssocID="{3DB8795A-7C75-4A22-9770-8CCBEB615AFD}" presName="bracket" presStyleLbl="parChTrans1D1" presStyleIdx="0" presStyleCnt="1"/>
      <dgm:spPr/>
    </dgm:pt>
    <dgm:pt modelId="{9544C2D7-104F-4701-A646-02D7BD7440BF}" type="pres">
      <dgm:prSet presAssocID="{3DB8795A-7C75-4A22-9770-8CCBEB615AFD}" presName="spH" presStyleCnt="0"/>
      <dgm:spPr/>
    </dgm:pt>
  </dgm:ptLst>
  <dgm:cxnLst>
    <dgm:cxn modelId="{D5D1DD60-5E54-4F18-BBE3-838A08F14E53}" type="presOf" srcId="{FBFC744E-5ED9-463D-9ABF-CC99C2906908}" destId="{448D7005-161E-48A2-B26C-B1D592E89382}" srcOrd="0" destOrd="0" presId="urn:diagrams.loki3.com/BracketList"/>
    <dgm:cxn modelId="{4ECBEF85-AA5D-4B1C-B088-CE69ECB9A2A8}" type="presOf" srcId="{3DB8795A-7C75-4A22-9770-8CCBEB615AFD}" destId="{0723B550-BF62-411A-A51A-BC8FA1576D45}" srcOrd="0" destOrd="0" presId="urn:diagrams.loki3.com/BracketList"/>
    <dgm:cxn modelId="{CC0950AA-BC2F-4863-A12B-D9C7311F4636}" srcId="{FBFC744E-5ED9-463D-9ABF-CC99C2906908}" destId="{3DB8795A-7C75-4A22-9770-8CCBEB615AFD}" srcOrd="0" destOrd="0" parTransId="{BD83ECE1-44B1-4A08-BB6F-DD8D8DE36A78}" sibTransId="{BE783E62-E1D3-40A5-8134-9064E78BDFC7}"/>
    <dgm:cxn modelId="{5150B509-A1B8-4D19-8DE0-C5B20516CEA1}" type="presParOf" srcId="{448D7005-161E-48A2-B26C-B1D592E89382}" destId="{3515DE8E-91A2-4840-9C94-5B598364E106}" srcOrd="0" destOrd="0" presId="urn:diagrams.loki3.com/BracketList"/>
    <dgm:cxn modelId="{EA0DD362-8F8A-4067-8474-346DB7A23657}" type="presParOf" srcId="{3515DE8E-91A2-4840-9C94-5B598364E106}" destId="{0723B550-BF62-411A-A51A-BC8FA1576D45}" srcOrd="0" destOrd="0" presId="urn:diagrams.loki3.com/BracketList"/>
    <dgm:cxn modelId="{FAC92059-8E75-415C-9B92-72F2B313320E}" type="presParOf" srcId="{3515DE8E-91A2-4840-9C94-5B598364E106}" destId="{22558F9F-53AC-412F-BF3E-17EEB8B23890}" srcOrd="1" destOrd="0" presId="urn:diagrams.loki3.com/BracketList"/>
    <dgm:cxn modelId="{8DE3F3E9-CB8F-4BBE-BD2D-6078CBA56782}" type="presParOf" srcId="{3515DE8E-91A2-4840-9C94-5B598364E106}" destId="{9544C2D7-104F-4701-A646-02D7BD7440BF}" srcOrd="2" destOrd="0" presId="urn:diagrams.loki3.com/Bracket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E826EF9-E986-4EDE-8D42-791C5702E08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84005C4-BFB7-48CD-ABFC-EADACBB4E838}">
      <dgm:prSet/>
      <dgm:spPr/>
      <dgm:t>
        <a:bodyPr/>
        <a:lstStyle/>
        <a:p>
          <a:pPr algn="ctr"/>
          <a:r>
            <a:rPr lang="en-US" dirty="0"/>
            <a:t>Chukwunonso Nnodum</a:t>
          </a:r>
        </a:p>
      </dgm:t>
    </dgm:pt>
    <dgm:pt modelId="{726B57C6-8DD9-4078-B53E-6358909EA960}" type="parTrans" cxnId="{5574D2FA-C100-4D0B-BF67-2580110F5705}">
      <dgm:prSet/>
      <dgm:spPr/>
      <dgm:t>
        <a:bodyPr/>
        <a:lstStyle/>
        <a:p>
          <a:endParaRPr lang="en-US"/>
        </a:p>
      </dgm:t>
    </dgm:pt>
    <dgm:pt modelId="{D1E005D4-EEEA-4549-869A-FFCFFA77813D}" type="sibTrans" cxnId="{5574D2FA-C100-4D0B-BF67-2580110F5705}">
      <dgm:prSet/>
      <dgm:spPr/>
      <dgm:t>
        <a:bodyPr/>
        <a:lstStyle/>
        <a:p>
          <a:endParaRPr lang="en-US"/>
        </a:p>
      </dgm:t>
    </dgm:pt>
    <dgm:pt modelId="{1DDD4BF1-7ABD-4843-AD3D-4166FF5C254F}" type="pres">
      <dgm:prSet presAssocID="{EE826EF9-E986-4EDE-8D42-791C5702E083}" presName="linear" presStyleCnt="0">
        <dgm:presLayoutVars>
          <dgm:animLvl val="lvl"/>
          <dgm:resizeHandles val="exact"/>
        </dgm:presLayoutVars>
      </dgm:prSet>
      <dgm:spPr/>
    </dgm:pt>
    <dgm:pt modelId="{43315E3C-6896-48A6-8081-990D7E71F310}" type="pres">
      <dgm:prSet presAssocID="{184005C4-BFB7-48CD-ABFC-EADACBB4E838}" presName="parentText" presStyleLbl="node1" presStyleIdx="0" presStyleCnt="1">
        <dgm:presLayoutVars>
          <dgm:chMax val="0"/>
          <dgm:bulletEnabled val="1"/>
        </dgm:presLayoutVars>
      </dgm:prSet>
      <dgm:spPr/>
    </dgm:pt>
  </dgm:ptLst>
  <dgm:cxnLst>
    <dgm:cxn modelId="{58B5FD0D-5B40-4158-BB22-225D9F518D37}" type="presOf" srcId="{EE826EF9-E986-4EDE-8D42-791C5702E083}" destId="{1DDD4BF1-7ABD-4843-AD3D-4166FF5C254F}" srcOrd="0" destOrd="0" presId="urn:microsoft.com/office/officeart/2005/8/layout/vList2"/>
    <dgm:cxn modelId="{7A7A8276-8C2A-479C-A98A-7231D9245417}" type="presOf" srcId="{184005C4-BFB7-48CD-ABFC-EADACBB4E838}" destId="{43315E3C-6896-48A6-8081-990D7E71F310}" srcOrd="0" destOrd="0" presId="urn:microsoft.com/office/officeart/2005/8/layout/vList2"/>
    <dgm:cxn modelId="{5574D2FA-C100-4D0B-BF67-2580110F5705}" srcId="{EE826EF9-E986-4EDE-8D42-791C5702E083}" destId="{184005C4-BFB7-48CD-ABFC-EADACBB4E838}" srcOrd="0" destOrd="0" parTransId="{726B57C6-8DD9-4078-B53E-6358909EA960}" sibTransId="{D1E005D4-EEEA-4549-869A-FFCFFA77813D}"/>
    <dgm:cxn modelId="{5774FD50-8F71-496C-AAFE-B86F5F280595}" type="presParOf" srcId="{1DDD4BF1-7ABD-4843-AD3D-4166FF5C254F}" destId="{43315E3C-6896-48A6-8081-990D7E71F310}"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994A3141-0971-4B7E-A7FA-CC409F99CAE7}"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D14182B7-5DFE-4D20-8AA3-09EA14AD0943}">
      <dgm:prSet/>
      <dgm:spPr/>
      <dgm:t>
        <a:bodyPr/>
        <a:lstStyle/>
        <a:p>
          <a:r>
            <a:rPr lang="en-US" dirty="0"/>
            <a:t>From the Decision tree, we got an accuracy of 0.7408947933449082 with a cut off of 0.8, this means the </a:t>
          </a:r>
          <a:r>
            <a:rPr lang="en-US" dirty="0" err="1"/>
            <a:t>imprtant</a:t>
          </a:r>
          <a:r>
            <a:rPr lang="en-US" dirty="0"/>
            <a:t> variables in the model correctly predicted the house price 74.09% of the time.</a:t>
          </a:r>
        </a:p>
      </dgm:t>
    </dgm:pt>
    <dgm:pt modelId="{56E3333E-BA28-493A-AAB7-C5937203954B}" type="parTrans" cxnId="{94007BD7-F279-44B0-B331-74BAB7FDF930}">
      <dgm:prSet/>
      <dgm:spPr/>
      <dgm:t>
        <a:bodyPr/>
        <a:lstStyle/>
        <a:p>
          <a:endParaRPr lang="en-US"/>
        </a:p>
      </dgm:t>
    </dgm:pt>
    <dgm:pt modelId="{322D9C24-3B6B-4A12-934E-79C1DE37CBD5}" type="sibTrans" cxnId="{94007BD7-F279-44B0-B331-74BAB7FDF930}">
      <dgm:prSet/>
      <dgm:spPr/>
      <dgm:t>
        <a:bodyPr/>
        <a:lstStyle/>
        <a:p>
          <a:endParaRPr lang="en-US"/>
        </a:p>
      </dgm:t>
    </dgm:pt>
    <dgm:pt modelId="{F5017AE9-5B93-41C2-8CB5-D5BAA8BA3E41}" type="pres">
      <dgm:prSet presAssocID="{994A3141-0971-4B7E-A7FA-CC409F99CAE7}" presName="Name0" presStyleCnt="0">
        <dgm:presLayoutVars>
          <dgm:chPref val="3"/>
          <dgm:dir/>
          <dgm:animLvl val="lvl"/>
          <dgm:resizeHandles/>
        </dgm:presLayoutVars>
      </dgm:prSet>
      <dgm:spPr/>
    </dgm:pt>
    <dgm:pt modelId="{01A01DCD-240F-488E-A536-924500C44929}" type="pres">
      <dgm:prSet presAssocID="{D14182B7-5DFE-4D20-8AA3-09EA14AD0943}" presName="horFlow" presStyleCnt="0"/>
      <dgm:spPr/>
    </dgm:pt>
    <dgm:pt modelId="{17CC6CB4-B3BF-4428-BE33-3F655AF1C679}" type="pres">
      <dgm:prSet presAssocID="{D14182B7-5DFE-4D20-8AA3-09EA14AD0943}" presName="bigChev" presStyleLbl="node1" presStyleIdx="0" presStyleCnt="1" custScaleX="91057" custLinFactNeighborX="-258" custLinFactNeighborY="-47280"/>
      <dgm:spPr/>
    </dgm:pt>
  </dgm:ptLst>
  <dgm:cxnLst>
    <dgm:cxn modelId="{4A7F96C3-69CF-4CF0-9E39-C98ECFA307A0}" type="presOf" srcId="{D14182B7-5DFE-4D20-8AA3-09EA14AD0943}" destId="{17CC6CB4-B3BF-4428-BE33-3F655AF1C679}" srcOrd="0" destOrd="0" presId="urn:microsoft.com/office/officeart/2005/8/layout/lProcess3"/>
    <dgm:cxn modelId="{94007BD7-F279-44B0-B331-74BAB7FDF930}" srcId="{994A3141-0971-4B7E-A7FA-CC409F99CAE7}" destId="{D14182B7-5DFE-4D20-8AA3-09EA14AD0943}" srcOrd="0" destOrd="0" parTransId="{56E3333E-BA28-493A-AAB7-C5937203954B}" sibTransId="{322D9C24-3B6B-4A12-934E-79C1DE37CBD5}"/>
    <dgm:cxn modelId="{B33DE2FA-EE8C-4F2A-8E75-58895BD28882}" type="presOf" srcId="{994A3141-0971-4B7E-A7FA-CC409F99CAE7}" destId="{F5017AE9-5B93-41C2-8CB5-D5BAA8BA3E41}" srcOrd="0" destOrd="0" presId="urn:microsoft.com/office/officeart/2005/8/layout/lProcess3"/>
    <dgm:cxn modelId="{B151BDB7-8EDC-4F53-8339-E99376048262}" type="presParOf" srcId="{F5017AE9-5B93-41C2-8CB5-D5BAA8BA3E41}" destId="{01A01DCD-240F-488E-A536-924500C44929}" srcOrd="0" destOrd="0" presId="urn:microsoft.com/office/officeart/2005/8/layout/lProcess3"/>
    <dgm:cxn modelId="{1FD7AF5F-FF17-4EFD-8706-0F9E505168F6}" type="presParOf" srcId="{01A01DCD-240F-488E-A536-924500C44929}" destId="{17CC6CB4-B3BF-4428-BE33-3F655AF1C679}" srcOrd="0" destOrd="0" presId="urn:microsoft.com/office/officeart/2005/8/layout/lProcess3"/>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03C0C3A0-168A-4CEA-BC12-6C2D3CD6C01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79656F8-EF3D-481C-A86D-9AA5320488B7}">
      <dgm:prSet/>
      <dgm:spPr/>
      <dgm:t>
        <a:bodyPr/>
        <a:lstStyle/>
        <a:p>
          <a:pPr algn="ctr"/>
          <a:r>
            <a:rPr lang="en-US" b="1"/>
            <a:t>Model Evaluation</a:t>
          </a:r>
          <a:endParaRPr lang="en-US"/>
        </a:p>
      </dgm:t>
    </dgm:pt>
    <dgm:pt modelId="{0EC54F73-AB15-4CC0-83AA-7CDB977E5875}" type="parTrans" cxnId="{F19145A2-BB59-417E-980E-BF7F75A11E4C}">
      <dgm:prSet/>
      <dgm:spPr/>
      <dgm:t>
        <a:bodyPr/>
        <a:lstStyle/>
        <a:p>
          <a:endParaRPr lang="en-US"/>
        </a:p>
      </dgm:t>
    </dgm:pt>
    <dgm:pt modelId="{538AA911-F072-4F3C-8675-DCDFC4984656}" type="sibTrans" cxnId="{F19145A2-BB59-417E-980E-BF7F75A11E4C}">
      <dgm:prSet/>
      <dgm:spPr/>
      <dgm:t>
        <a:bodyPr/>
        <a:lstStyle/>
        <a:p>
          <a:endParaRPr lang="en-US"/>
        </a:p>
      </dgm:t>
    </dgm:pt>
    <dgm:pt modelId="{C18039D3-6F94-4A18-B3EC-F028FFEC7E90}" type="pres">
      <dgm:prSet presAssocID="{03C0C3A0-168A-4CEA-BC12-6C2D3CD6C017}" presName="linear" presStyleCnt="0">
        <dgm:presLayoutVars>
          <dgm:animLvl val="lvl"/>
          <dgm:resizeHandles val="exact"/>
        </dgm:presLayoutVars>
      </dgm:prSet>
      <dgm:spPr/>
    </dgm:pt>
    <dgm:pt modelId="{B181AC7A-B438-492D-8660-844137F68DBD}" type="pres">
      <dgm:prSet presAssocID="{179656F8-EF3D-481C-A86D-9AA5320488B7}" presName="parentText" presStyleLbl="node1" presStyleIdx="0" presStyleCnt="1">
        <dgm:presLayoutVars>
          <dgm:chMax val="0"/>
          <dgm:bulletEnabled val="1"/>
        </dgm:presLayoutVars>
      </dgm:prSet>
      <dgm:spPr/>
    </dgm:pt>
  </dgm:ptLst>
  <dgm:cxnLst>
    <dgm:cxn modelId="{F19145A2-BB59-417E-980E-BF7F75A11E4C}" srcId="{03C0C3A0-168A-4CEA-BC12-6C2D3CD6C017}" destId="{179656F8-EF3D-481C-A86D-9AA5320488B7}" srcOrd="0" destOrd="0" parTransId="{0EC54F73-AB15-4CC0-83AA-7CDB977E5875}" sibTransId="{538AA911-F072-4F3C-8675-DCDFC4984656}"/>
    <dgm:cxn modelId="{B99B16A4-766A-4C0A-A750-331E7657C503}" type="presOf" srcId="{179656F8-EF3D-481C-A86D-9AA5320488B7}" destId="{B181AC7A-B438-492D-8660-844137F68DBD}" srcOrd="0" destOrd="0" presId="urn:microsoft.com/office/officeart/2005/8/layout/vList2"/>
    <dgm:cxn modelId="{3F516EAF-B5DA-4868-AD3E-DB76FA29E650}" type="presOf" srcId="{03C0C3A0-168A-4CEA-BC12-6C2D3CD6C017}" destId="{C18039D3-6F94-4A18-B3EC-F028FFEC7E90}" srcOrd="0" destOrd="0" presId="urn:microsoft.com/office/officeart/2005/8/layout/vList2"/>
    <dgm:cxn modelId="{50FE55D1-56C0-4D04-B923-B17A246B4288}" type="presParOf" srcId="{C18039D3-6F94-4A18-B3EC-F028FFEC7E90}" destId="{B181AC7A-B438-492D-8660-844137F68DB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5FC96EFE-3084-4C73-AB4B-3FC10FE7B43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C65F032-AAE4-463C-9607-E6854CE59BA5}">
      <dgm:prSet/>
      <dgm:spPr/>
      <dgm:t>
        <a:bodyPr/>
        <a:lstStyle/>
        <a:p>
          <a:pPr algn="ctr"/>
          <a:r>
            <a:rPr lang="en-US" b="1" dirty="0"/>
            <a:t>Model Limitation  </a:t>
          </a:r>
          <a:endParaRPr lang="en-US" dirty="0"/>
        </a:p>
      </dgm:t>
    </dgm:pt>
    <dgm:pt modelId="{2D0968B1-76D1-48A8-B3C0-3A92521882A0}" type="parTrans" cxnId="{BEFD6945-CDDE-4A26-8C3C-FAB8C6B2B32D}">
      <dgm:prSet/>
      <dgm:spPr/>
      <dgm:t>
        <a:bodyPr/>
        <a:lstStyle/>
        <a:p>
          <a:endParaRPr lang="en-US"/>
        </a:p>
      </dgm:t>
    </dgm:pt>
    <dgm:pt modelId="{F646E80C-94AE-4ED7-A5B2-D2002B63A802}" type="sibTrans" cxnId="{BEFD6945-CDDE-4A26-8C3C-FAB8C6B2B32D}">
      <dgm:prSet/>
      <dgm:spPr/>
      <dgm:t>
        <a:bodyPr/>
        <a:lstStyle/>
        <a:p>
          <a:endParaRPr lang="en-US"/>
        </a:p>
      </dgm:t>
    </dgm:pt>
    <dgm:pt modelId="{6CCB239D-C609-44E1-9E97-F653B217CEF5}" type="pres">
      <dgm:prSet presAssocID="{5FC96EFE-3084-4C73-AB4B-3FC10FE7B43A}" presName="linear" presStyleCnt="0">
        <dgm:presLayoutVars>
          <dgm:animLvl val="lvl"/>
          <dgm:resizeHandles val="exact"/>
        </dgm:presLayoutVars>
      </dgm:prSet>
      <dgm:spPr/>
    </dgm:pt>
    <dgm:pt modelId="{24D1843E-AE6B-415A-94A2-7012C2CE8C92}" type="pres">
      <dgm:prSet presAssocID="{CC65F032-AAE4-463C-9607-E6854CE59BA5}" presName="parentText" presStyleLbl="node1" presStyleIdx="0" presStyleCnt="1" custScaleX="98813" custScaleY="102991" custLinFactNeighborX="14419" custLinFactNeighborY="16538">
        <dgm:presLayoutVars>
          <dgm:chMax val="0"/>
          <dgm:bulletEnabled val="1"/>
        </dgm:presLayoutVars>
      </dgm:prSet>
      <dgm:spPr/>
    </dgm:pt>
  </dgm:ptLst>
  <dgm:cxnLst>
    <dgm:cxn modelId="{64A55337-CD6A-46F5-A274-707E289C9E53}" type="presOf" srcId="{5FC96EFE-3084-4C73-AB4B-3FC10FE7B43A}" destId="{6CCB239D-C609-44E1-9E97-F653B217CEF5}" srcOrd="0" destOrd="0" presId="urn:microsoft.com/office/officeart/2005/8/layout/vList2"/>
    <dgm:cxn modelId="{BEFD6945-CDDE-4A26-8C3C-FAB8C6B2B32D}" srcId="{5FC96EFE-3084-4C73-AB4B-3FC10FE7B43A}" destId="{CC65F032-AAE4-463C-9607-E6854CE59BA5}" srcOrd="0" destOrd="0" parTransId="{2D0968B1-76D1-48A8-B3C0-3A92521882A0}" sibTransId="{F646E80C-94AE-4ED7-A5B2-D2002B63A802}"/>
    <dgm:cxn modelId="{2EF9274A-674D-4DAD-BA50-F8B1B7F1A3F4}" type="presOf" srcId="{CC65F032-AAE4-463C-9607-E6854CE59BA5}" destId="{24D1843E-AE6B-415A-94A2-7012C2CE8C92}" srcOrd="0" destOrd="0" presId="urn:microsoft.com/office/officeart/2005/8/layout/vList2"/>
    <dgm:cxn modelId="{6D4984C7-81A7-4F97-BAE5-403E22212171}" type="presParOf" srcId="{6CCB239D-C609-44E1-9E97-F653B217CEF5}" destId="{24D1843E-AE6B-415A-94A2-7012C2CE8C92}" srcOrd="0" destOrd="0" presId="urn:microsoft.com/office/officeart/2005/8/layout/vList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CF82C8B0-328F-465D-AA85-938A7E7D2A7F}"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E34ECEF6-D725-443A-8B70-CED4AFEF6096}">
      <dgm:prSet/>
      <dgm:spPr/>
      <dgm:t>
        <a:bodyPr/>
        <a:lstStyle/>
        <a:p>
          <a:r>
            <a:rPr lang="en-US" b="1" i="1" dirty="0"/>
            <a:t>Issues we might face when presenting results to Brentford Real Estate stakeholders</a:t>
          </a:r>
          <a:endParaRPr lang="en-US" dirty="0"/>
        </a:p>
      </dgm:t>
    </dgm:pt>
    <dgm:pt modelId="{5C0CDA0F-C9F4-4AF2-9843-1B272CF7D8D4}" type="parTrans" cxnId="{CBDE0B5D-B99A-479C-81A2-38CF1DDEC51A}">
      <dgm:prSet/>
      <dgm:spPr/>
      <dgm:t>
        <a:bodyPr/>
        <a:lstStyle/>
        <a:p>
          <a:endParaRPr lang="en-US"/>
        </a:p>
      </dgm:t>
    </dgm:pt>
    <dgm:pt modelId="{6F960563-ADB6-4632-B3DB-81777570E376}" type="sibTrans" cxnId="{CBDE0B5D-B99A-479C-81A2-38CF1DDEC51A}">
      <dgm:prSet/>
      <dgm:spPr/>
      <dgm:t>
        <a:bodyPr/>
        <a:lstStyle/>
        <a:p>
          <a:endParaRPr lang="en-US"/>
        </a:p>
      </dgm:t>
    </dgm:pt>
    <dgm:pt modelId="{A83439A5-95F5-45E4-85FE-6458BCDD42F9}">
      <dgm:prSet/>
      <dgm:spPr/>
      <dgm:t>
        <a:bodyPr/>
        <a:lstStyle/>
        <a:p>
          <a:pPr>
            <a:buFont typeface="Arial"/>
            <a:buChar char="•"/>
          </a:pPr>
          <a:r>
            <a:rPr lang="en-US"/>
            <a:t>Preconceived notions based on the house prices</a:t>
          </a:r>
        </a:p>
      </dgm:t>
    </dgm:pt>
    <dgm:pt modelId="{96E1008D-6D0A-42D5-BD94-1235E6066FEE}" type="parTrans" cxnId="{25AD6A67-7700-48CA-A147-07241ECB13DA}">
      <dgm:prSet/>
      <dgm:spPr/>
      <dgm:t>
        <a:bodyPr/>
        <a:lstStyle/>
        <a:p>
          <a:endParaRPr lang="en-US"/>
        </a:p>
      </dgm:t>
    </dgm:pt>
    <dgm:pt modelId="{2E8E1125-42DC-4D36-A1BE-8A127CC79C8A}" type="sibTrans" cxnId="{25AD6A67-7700-48CA-A147-07241ECB13DA}">
      <dgm:prSet/>
      <dgm:spPr/>
      <dgm:t>
        <a:bodyPr/>
        <a:lstStyle/>
        <a:p>
          <a:endParaRPr lang="en-US"/>
        </a:p>
      </dgm:t>
    </dgm:pt>
    <dgm:pt modelId="{8B1D7E6D-539E-4620-988C-A199BBB5D8EE}">
      <dgm:prSet/>
      <dgm:spPr/>
      <dgm:t>
        <a:bodyPr/>
        <a:lstStyle/>
        <a:p>
          <a:r>
            <a:rPr lang="en-US"/>
            <a:t>Overdependence of Historical Data</a:t>
          </a:r>
          <a:endParaRPr lang="en-US" dirty="0"/>
        </a:p>
      </dgm:t>
    </dgm:pt>
    <dgm:pt modelId="{F1681FCD-CDFC-4A6F-88AD-4C664A40C6E0}" type="parTrans" cxnId="{0FC36E7F-8C0B-411E-83C7-4A19228C04B6}">
      <dgm:prSet/>
      <dgm:spPr/>
      <dgm:t>
        <a:bodyPr/>
        <a:lstStyle/>
        <a:p>
          <a:endParaRPr lang="en-US"/>
        </a:p>
      </dgm:t>
    </dgm:pt>
    <dgm:pt modelId="{1CFCB55A-5391-44EA-98E7-623B7AF1190F}" type="sibTrans" cxnId="{0FC36E7F-8C0B-411E-83C7-4A19228C04B6}">
      <dgm:prSet/>
      <dgm:spPr/>
      <dgm:t>
        <a:bodyPr/>
        <a:lstStyle/>
        <a:p>
          <a:endParaRPr lang="en-US"/>
        </a:p>
      </dgm:t>
    </dgm:pt>
    <dgm:pt modelId="{4AF50962-0609-4667-8CF2-C6BF3956F7DD}">
      <dgm:prSet/>
      <dgm:spPr/>
      <dgm:t>
        <a:bodyPr/>
        <a:lstStyle/>
        <a:p>
          <a:r>
            <a:rPr lang="en-US"/>
            <a:t>Disregarding less evident but significant aspects of the analysis due to easily assessable trends</a:t>
          </a:r>
          <a:endParaRPr lang="en-US" dirty="0"/>
        </a:p>
      </dgm:t>
    </dgm:pt>
    <dgm:pt modelId="{7FF78F0A-8C10-4BE1-9EC0-F43D570DAB2F}" type="parTrans" cxnId="{E8CBFBF0-142C-4DC6-A4E8-49107245B791}">
      <dgm:prSet/>
      <dgm:spPr/>
      <dgm:t>
        <a:bodyPr/>
        <a:lstStyle/>
        <a:p>
          <a:endParaRPr lang="en-US"/>
        </a:p>
      </dgm:t>
    </dgm:pt>
    <dgm:pt modelId="{B6A7D158-4F1A-404A-8CED-4C589FBAE030}" type="sibTrans" cxnId="{E8CBFBF0-142C-4DC6-A4E8-49107245B791}">
      <dgm:prSet/>
      <dgm:spPr/>
      <dgm:t>
        <a:bodyPr/>
        <a:lstStyle/>
        <a:p>
          <a:endParaRPr lang="en-US"/>
        </a:p>
      </dgm:t>
    </dgm:pt>
    <dgm:pt modelId="{F0A61018-5999-481E-93C2-335A754C494F}" type="pres">
      <dgm:prSet presAssocID="{CF82C8B0-328F-465D-AA85-938A7E7D2A7F}" presName="linearFlow" presStyleCnt="0">
        <dgm:presLayoutVars>
          <dgm:dir/>
          <dgm:animLvl val="lvl"/>
          <dgm:resizeHandles val="exact"/>
        </dgm:presLayoutVars>
      </dgm:prSet>
      <dgm:spPr/>
    </dgm:pt>
    <dgm:pt modelId="{12FDF7DF-EDE9-4BA8-9B61-B0916845785F}" type="pres">
      <dgm:prSet presAssocID="{E34ECEF6-D725-443A-8B70-CED4AFEF6096}" presName="composite" presStyleCnt="0"/>
      <dgm:spPr/>
    </dgm:pt>
    <dgm:pt modelId="{4DCF03DE-5709-4172-BDFC-104CB43D98DD}" type="pres">
      <dgm:prSet presAssocID="{E34ECEF6-D725-443A-8B70-CED4AFEF6096}" presName="parentText" presStyleLbl="alignNode1" presStyleIdx="0" presStyleCnt="1">
        <dgm:presLayoutVars>
          <dgm:chMax val="1"/>
          <dgm:bulletEnabled val="1"/>
        </dgm:presLayoutVars>
      </dgm:prSet>
      <dgm:spPr/>
    </dgm:pt>
    <dgm:pt modelId="{638755D0-3D39-4ACF-8B8B-CE76A37E7E63}" type="pres">
      <dgm:prSet presAssocID="{E34ECEF6-D725-443A-8B70-CED4AFEF6096}" presName="descendantText" presStyleLbl="alignAcc1" presStyleIdx="0" presStyleCnt="1">
        <dgm:presLayoutVars>
          <dgm:bulletEnabled val="1"/>
        </dgm:presLayoutVars>
      </dgm:prSet>
      <dgm:spPr/>
    </dgm:pt>
  </dgm:ptLst>
  <dgm:cxnLst>
    <dgm:cxn modelId="{BC995D10-A1FC-47AE-ABEC-0BE1AC9481CC}" type="presOf" srcId="{E34ECEF6-D725-443A-8B70-CED4AFEF6096}" destId="{4DCF03DE-5709-4172-BDFC-104CB43D98DD}" srcOrd="0" destOrd="0" presId="urn:microsoft.com/office/officeart/2005/8/layout/chevron2"/>
    <dgm:cxn modelId="{C416871D-80C3-4105-A3B9-FBEB1F3FAE28}" type="presOf" srcId="{8B1D7E6D-539E-4620-988C-A199BBB5D8EE}" destId="{638755D0-3D39-4ACF-8B8B-CE76A37E7E63}" srcOrd="0" destOrd="1" presId="urn:microsoft.com/office/officeart/2005/8/layout/chevron2"/>
    <dgm:cxn modelId="{36C3883D-1731-4D3D-8F47-F220FB240810}" type="presOf" srcId="{CF82C8B0-328F-465D-AA85-938A7E7D2A7F}" destId="{F0A61018-5999-481E-93C2-335A754C494F}" srcOrd="0" destOrd="0" presId="urn:microsoft.com/office/officeart/2005/8/layout/chevron2"/>
    <dgm:cxn modelId="{CBDE0B5D-B99A-479C-81A2-38CF1DDEC51A}" srcId="{CF82C8B0-328F-465D-AA85-938A7E7D2A7F}" destId="{E34ECEF6-D725-443A-8B70-CED4AFEF6096}" srcOrd="0" destOrd="0" parTransId="{5C0CDA0F-C9F4-4AF2-9843-1B272CF7D8D4}" sibTransId="{6F960563-ADB6-4632-B3DB-81777570E376}"/>
    <dgm:cxn modelId="{25AD6A67-7700-48CA-A147-07241ECB13DA}" srcId="{E34ECEF6-D725-443A-8B70-CED4AFEF6096}" destId="{A83439A5-95F5-45E4-85FE-6458BCDD42F9}" srcOrd="0" destOrd="0" parTransId="{96E1008D-6D0A-42D5-BD94-1235E6066FEE}" sibTransId="{2E8E1125-42DC-4D36-A1BE-8A127CC79C8A}"/>
    <dgm:cxn modelId="{813B5554-A476-49D2-8D14-392256964FF7}" type="presOf" srcId="{A83439A5-95F5-45E4-85FE-6458BCDD42F9}" destId="{638755D0-3D39-4ACF-8B8B-CE76A37E7E63}" srcOrd="0" destOrd="0" presId="urn:microsoft.com/office/officeart/2005/8/layout/chevron2"/>
    <dgm:cxn modelId="{0FC36E7F-8C0B-411E-83C7-4A19228C04B6}" srcId="{E34ECEF6-D725-443A-8B70-CED4AFEF6096}" destId="{8B1D7E6D-539E-4620-988C-A199BBB5D8EE}" srcOrd="1" destOrd="0" parTransId="{F1681FCD-CDFC-4A6F-88AD-4C664A40C6E0}" sibTransId="{1CFCB55A-5391-44EA-98E7-623B7AF1190F}"/>
    <dgm:cxn modelId="{D13217A9-5FA0-4682-AD19-E804F4D00556}" type="presOf" srcId="{4AF50962-0609-4667-8CF2-C6BF3956F7DD}" destId="{638755D0-3D39-4ACF-8B8B-CE76A37E7E63}" srcOrd="0" destOrd="2" presId="urn:microsoft.com/office/officeart/2005/8/layout/chevron2"/>
    <dgm:cxn modelId="{E8CBFBF0-142C-4DC6-A4E8-49107245B791}" srcId="{E34ECEF6-D725-443A-8B70-CED4AFEF6096}" destId="{4AF50962-0609-4667-8CF2-C6BF3956F7DD}" srcOrd="2" destOrd="0" parTransId="{7FF78F0A-8C10-4BE1-9EC0-F43D570DAB2F}" sibTransId="{B6A7D158-4F1A-404A-8CED-4C589FBAE030}"/>
    <dgm:cxn modelId="{87616208-89FA-4C67-ABD6-23C19A188915}" type="presParOf" srcId="{F0A61018-5999-481E-93C2-335A754C494F}" destId="{12FDF7DF-EDE9-4BA8-9B61-B0916845785F}" srcOrd="0" destOrd="0" presId="urn:microsoft.com/office/officeart/2005/8/layout/chevron2"/>
    <dgm:cxn modelId="{7C0B19FB-4388-4421-B639-0A569BF87AB6}" type="presParOf" srcId="{12FDF7DF-EDE9-4BA8-9B61-B0916845785F}" destId="{4DCF03DE-5709-4172-BDFC-104CB43D98DD}" srcOrd="0" destOrd="0" presId="urn:microsoft.com/office/officeart/2005/8/layout/chevron2"/>
    <dgm:cxn modelId="{025C9329-B5A2-4F9C-A231-9474219D6F0B}" type="presParOf" srcId="{12FDF7DF-EDE9-4BA8-9B61-B0916845785F}" destId="{638755D0-3D39-4ACF-8B8B-CE76A37E7E63}" srcOrd="1" destOrd="0" presId="urn:microsoft.com/office/officeart/2005/8/layout/chevron2"/>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C7C47C3A-ABD2-4A89-99E1-9867AB433C50}"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0A51CA3D-E2CD-4117-8E24-92B10B71309F}">
      <dgm:prSet/>
      <dgm:spPr/>
      <dgm:t>
        <a:bodyPr/>
        <a:lstStyle/>
        <a:p>
          <a:pPr>
            <a:lnSpc>
              <a:spcPct val="100000"/>
            </a:lnSpc>
          </a:pPr>
          <a:r>
            <a:rPr lang="en-US" b="1" i="1" dirty="0"/>
            <a:t>Mean Square Error</a:t>
          </a:r>
          <a:r>
            <a:rPr lang="en-US" dirty="0"/>
            <a:t>:  with the squared difference of the predicted and actual price, an MSE of approximately $1.61 billion is fairly reasonable as it indicates the models predictions are actually closer to the actual price but a lower value is always a better indicator.</a:t>
          </a:r>
        </a:p>
      </dgm:t>
    </dgm:pt>
    <dgm:pt modelId="{2836AB0F-209A-4424-A156-26C13C517FEC}" type="parTrans" cxnId="{D38DEB27-10D0-46F0-8043-411985D403AD}">
      <dgm:prSet/>
      <dgm:spPr/>
      <dgm:t>
        <a:bodyPr/>
        <a:lstStyle/>
        <a:p>
          <a:endParaRPr lang="en-US"/>
        </a:p>
      </dgm:t>
    </dgm:pt>
    <dgm:pt modelId="{668289C4-A0EB-42F2-8C75-47CD5F02C958}" type="sibTrans" cxnId="{D38DEB27-10D0-46F0-8043-411985D403AD}">
      <dgm:prSet/>
      <dgm:spPr/>
      <dgm:t>
        <a:bodyPr/>
        <a:lstStyle/>
        <a:p>
          <a:endParaRPr lang="en-US"/>
        </a:p>
      </dgm:t>
    </dgm:pt>
    <dgm:pt modelId="{4F3EF8C1-37D3-47E0-965F-45D058734570}">
      <dgm:prSet/>
      <dgm:spPr/>
      <dgm:t>
        <a:bodyPr/>
        <a:lstStyle/>
        <a:p>
          <a:pPr>
            <a:lnSpc>
              <a:spcPct val="100000"/>
            </a:lnSpc>
          </a:pPr>
          <a:r>
            <a:rPr lang="en-US" b="1" i="1" dirty="0"/>
            <a:t>Mean Absolute Error: </a:t>
          </a:r>
          <a:r>
            <a:rPr lang="en-US" dirty="0"/>
            <a:t>: In this case, an MAE of approximately 27,377 suggests that, on average, the absolute difference between the predicted and actual sales prices is around $27,377 which is also reasonable considering the metrics used but a lower difference between the predicted sales prices and the actual sales prices is always better </a:t>
          </a:r>
        </a:p>
      </dgm:t>
    </dgm:pt>
    <dgm:pt modelId="{5BBA1449-8641-40D7-AE3B-CFC25FD5C401}" type="parTrans" cxnId="{B0DA72DB-F894-426E-B798-130B9BB1639F}">
      <dgm:prSet/>
      <dgm:spPr/>
      <dgm:t>
        <a:bodyPr/>
        <a:lstStyle/>
        <a:p>
          <a:endParaRPr lang="en-US"/>
        </a:p>
      </dgm:t>
    </dgm:pt>
    <dgm:pt modelId="{7B348699-2854-43BE-9047-2BE1B3F05A42}" type="sibTrans" cxnId="{B0DA72DB-F894-426E-B798-130B9BB1639F}">
      <dgm:prSet/>
      <dgm:spPr/>
      <dgm:t>
        <a:bodyPr/>
        <a:lstStyle/>
        <a:p>
          <a:endParaRPr lang="en-US"/>
        </a:p>
      </dgm:t>
    </dgm:pt>
    <dgm:pt modelId="{0BE1E6C0-1EF2-44BA-A128-CF7192E063A7}">
      <dgm:prSet/>
      <dgm:spPr/>
      <dgm:t>
        <a:bodyPr/>
        <a:lstStyle/>
        <a:p>
          <a:pPr>
            <a:lnSpc>
              <a:spcPct val="100000"/>
            </a:lnSpc>
          </a:pPr>
          <a:r>
            <a:rPr lang="en-US" b="1" i="1"/>
            <a:t>Data Integrity</a:t>
          </a:r>
          <a:r>
            <a:rPr lang="en-US"/>
            <a:t>: Any model's ability to predict the future is dependent on the caliber of the training data. Predictions might be skewed by incomplete or inaccurate data and so there is always room for more testing.</a:t>
          </a:r>
        </a:p>
      </dgm:t>
    </dgm:pt>
    <dgm:pt modelId="{6C13F6F9-5D7C-45A1-9C44-DD1653E3681E}" type="parTrans" cxnId="{007776CF-4D10-493C-8727-0BA19B456732}">
      <dgm:prSet/>
      <dgm:spPr/>
      <dgm:t>
        <a:bodyPr/>
        <a:lstStyle/>
        <a:p>
          <a:endParaRPr lang="en-US"/>
        </a:p>
      </dgm:t>
    </dgm:pt>
    <dgm:pt modelId="{CFB54068-05FD-47B3-B27D-B4FE3B38845E}" type="sibTrans" cxnId="{007776CF-4D10-493C-8727-0BA19B456732}">
      <dgm:prSet/>
      <dgm:spPr/>
      <dgm:t>
        <a:bodyPr/>
        <a:lstStyle/>
        <a:p>
          <a:endParaRPr lang="en-US"/>
        </a:p>
      </dgm:t>
    </dgm:pt>
    <dgm:pt modelId="{5CB9A673-4C6E-4C76-A511-8540CA9714A7}" type="pres">
      <dgm:prSet presAssocID="{C7C47C3A-ABD2-4A89-99E1-9867AB433C50}" presName="root" presStyleCnt="0">
        <dgm:presLayoutVars>
          <dgm:dir/>
          <dgm:resizeHandles val="exact"/>
        </dgm:presLayoutVars>
      </dgm:prSet>
      <dgm:spPr/>
    </dgm:pt>
    <dgm:pt modelId="{49C5B23B-AA99-46C9-9F4B-0EC99ECEDE1C}" type="pres">
      <dgm:prSet presAssocID="{0A51CA3D-E2CD-4117-8E24-92B10B71309F}" presName="compNode" presStyleCnt="0"/>
      <dgm:spPr/>
    </dgm:pt>
    <dgm:pt modelId="{4D15BF27-D524-47B9-9ADC-132012EF3E00}" type="pres">
      <dgm:prSet presAssocID="{0A51CA3D-E2CD-4117-8E24-92B10B71309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llar"/>
        </a:ext>
      </dgm:extLst>
    </dgm:pt>
    <dgm:pt modelId="{1CD7DBBE-91A9-4960-A1DA-9CD55D648ABC}" type="pres">
      <dgm:prSet presAssocID="{0A51CA3D-E2CD-4117-8E24-92B10B71309F}" presName="spaceRect" presStyleCnt="0"/>
      <dgm:spPr/>
    </dgm:pt>
    <dgm:pt modelId="{B1AF8F68-DA26-42A2-A6D7-2262880AE550}" type="pres">
      <dgm:prSet presAssocID="{0A51CA3D-E2CD-4117-8E24-92B10B71309F}" presName="textRect" presStyleLbl="revTx" presStyleIdx="0" presStyleCnt="3">
        <dgm:presLayoutVars>
          <dgm:chMax val="1"/>
          <dgm:chPref val="1"/>
        </dgm:presLayoutVars>
      </dgm:prSet>
      <dgm:spPr/>
    </dgm:pt>
    <dgm:pt modelId="{BDAFDCBF-4678-4A86-8FEF-F5E2DB9ADC6A}" type="pres">
      <dgm:prSet presAssocID="{668289C4-A0EB-42F2-8C75-47CD5F02C958}" presName="sibTrans" presStyleCnt="0"/>
      <dgm:spPr/>
    </dgm:pt>
    <dgm:pt modelId="{5A53BA93-78EE-4A20-898E-0E07F2420B64}" type="pres">
      <dgm:prSet presAssocID="{4F3EF8C1-37D3-47E0-965F-45D058734570}" presName="compNode" presStyleCnt="0"/>
      <dgm:spPr/>
    </dgm:pt>
    <dgm:pt modelId="{DBCADF3F-634E-493E-A35A-29F186B48F7D}" type="pres">
      <dgm:prSet presAssocID="{4F3EF8C1-37D3-47E0-965F-45D05873457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owchart"/>
        </a:ext>
      </dgm:extLst>
    </dgm:pt>
    <dgm:pt modelId="{E4475222-E066-441D-B211-725EE1D1ABA2}" type="pres">
      <dgm:prSet presAssocID="{4F3EF8C1-37D3-47E0-965F-45D058734570}" presName="spaceRect" presStyleCnt="0"/>
      <dgm:spPr/>
    </dgm:pt>
    <dgm:pt modelId="{01A4D067-7163-43AC-9F95-60DA548755E1}" type="pres">
      <dgm:prSet presAssocID="{4F3EF8C1-37D3-47E0-965F-45D058734570}" presName="textRect" presStyleLbl="revTx" presStyleIdx="1" presStyleCnt="3">
        <dgm:presLayoutVars>
          <dgm:chMax val="1"/>
          <dgm:chPref val="1"/>
        </dgm:presLayoutVars>
      </dgm:prSet>
      <dgm:spPr/>
    </dgm:pt>
    <dgm:pt modelId="{AF3DDC01-566F-46FD-A5C1-FC1E4622FF3A}" type="pres">
      <dgm:prSet presAssocID="{7B348699-2854-43BE-9047-2BE1B3F05A42}" presName="sibTrans" presStyleCnt="0"/>
      <dgm:spPr/>
    </dgm:pt>
    <dgm:pt modelId="{68026CEA-41AE-478A-80E5-1023DEE83583}" type="pres">
      <dgm:prSet presAssocID="{0BE1E6C0-1EF2-44BA-A128-CF7192E063A7}" presName="compNode" presStyleCnt="0"/>
      <dgm:spPr/>
    </dgm:pt>
    <dgm:pt modelId="{5CDA9766-DE1A-4D29-A3A5-B54B61CA5BBB}" type="pres">
      <dgm:prSet presAssocID="{0BE1E6C0-1EF2-44BA-A128-CF7192E063A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05BB7C50-C280-4567-8852-DD474FB4460F}" type="pres">
      <dgm:prSet presAssocID="{0BE1E6C0-1EF2-44BA-A128-CF7192E063A7}" presName="spaceRect" presStyleCnt="0"/>
      <dgm:spPr/>
    </dgm:pt>
    <dgm:pt modelId="{05DC05C6-02C7-49CD-A527-B8F40D37BEC1}" type="pres">
      <dgm:prSet presAssocID="{0BE1E6C0-1EF2-44BA-A128-CF7192E063A7}" presName="textRect" presStyleLbl="revTx" presStyleIdx="2" presStyleCnt="3">
        <dgm:presLayoutVars>
          <dgm:chMax val="1"/>
          <dgm:chPref val="1"/>
        </dgm:presLayoutVars>
      </dgm:prSet>
      <dgm:spPr/>
    </dgm:pt>
  </dgm:ptLst>
  <dgm:cxnLst>
    <dgm:cxn modelId="{D38DEB27-10D0-46F0-8043-411985D403AD}" srcId="{C7C47C3A-ABD2-4A89-99E1-9867AB433C50}" destId="{0A51CA3D-E2CD-4117-8E24-92B10B71309F}" srcOrd="0" destOrd="0" parTransId="{2836AB0F-209A-4424-A156-26C13C517FEC}" sibTransId="{668289C4-A0EB-42F2-8C75-47CD5F02C958}"/>
    <dgm:cxn modelId="{D8AF4C2A-9749-43F3-AFD0-E3094305ED61}" type="presOf" srcId="{0A51CA3D-E2CD-4117-8E24-92B10B71309F}" destId="{B1AF8F68-DA26-42A2-A6D7-2262880AE550}" srcOrd="0" destOrd="0" presId="urn:microsoft.com/office/officeart/2018/2/layout/IconLabelList"/>
    <dgm:cxn modelId="{EC6F1C30-2615-4EAD-8550-3F6AFCCE3D53}" type="presOf" srcId="{0BE1E6C0-1EF2-44BA-A128-CF7192E063A7}" destId="{05DC05C6-02C7-49CD-A527-B8F40D37BEC1}" srcOrd="0" destOrd="0" presId="urn:microsoft.com/office/officeart/2018/2/layout/IconLabelList"/>
    <dgm:cxn modelId="{3E72A3CB-0095-483F-B3B3-005024807616}" type="presOf" srcId="{C7C47C3A-ABD2-4A89-99E1-9867AB433C50}" destId="{5CB9A673-4C6E-4C76-A511-8540CA9714A7}" srcOrd="0" destOrd="0" presId="urn:microsoft.com/office/officeart/2018/2/layout/IconLabelList"/>
    <dgm:cxn modelId="{007776CF-4D10-493C-8727-0BA19B456732}" srcId="{C7C47C3A-ABD2-4A89-99E1-9867AB433C50}" destId="{0BE1E6C0-1EF2-44BA-A128-CF7192E063A7}" srcOrd="2" destOrd="0" parTransId="{6C13F6F9-5D7C-45A1-9C44-DD1653E3681E}" sibTransId="{CFB54068-05FD-47B3-B27D-B4FE3B38845E}"/>
    <dgm:cxn modelId="{B0DA72DB-F894-426E-B798-130B9BB1639F}" srcId="{C7C47C3A-ABD2-4A89-99E1-9867AB433C50}" destId="{4F3EF8C1-37D3-47E0-965F-45D058734570}" srcOrd="1" destOrd="0" parTransId="{5BBA1449-8641-40D7-AE3B-CFC25FD5C401}" sibTransId="{7B348699-2854-43BE-9047-2BE1B3F05A42}"/>
    <dgm:cxn modelId="{3F6470E9-27CB-4FB3-89A9-0DC746CC302C}" type="presOf" srcId="{4F3EF8C1-37D3-47E0-965F-45D058734570}" destId="{01A4D067-7163-43AC-9F95-60DA548755E1}" srcOrd="0" destOrd="0" presId="urn:microsoft.com/office/officeart/2018/2/layout/IconLabelList"/>
    <dgm:cxn modelId="{2E9D4282-C5E8-46D8-9C07-3FB2F227981E}" type="presParOf" srcId="{5CB9A673-4C6E-4C76-A511-8540CA9714A7}" destId="{49C5B23B-AA99-46C9-9F4B-0EC99ECEDE1C}" srcOrd="0" destOrd="0" presId="urn:microsoft.com/office/officeart/2018/2/layout/IconLabelList"/>
    <dgm:cxn modelId="{34EC63AD-3E8D-47D7-BABE-7D5BCD17A60F}" type="presParOf" srcId="{49C5B23B-AA99-46C9-9F4B-0EC99ECEDE1C}" destId="{4D15BF27-D524-47B9-9ADC-132012EF3E00}" srcOrd="0" destOrd="0" presId="urn:microsoft.com/office/officeart/2018/2/layout/IconLabelList"/>
    <dgm:cxn modelId="{BCB958A3-8D0E-48D3-89A3-EBB3C22368C2}" type="presParOf" srcId="{49C5B23B-AA99-46C9-9F4B-0EC99ECEDE1C}" destId="{1CD7DBBE-91A9-4960-A1DA-9CD55D648ABC}" srcOrd="1" destOrd="0" presId="urn:microsoft.com/office/officeart/2018/2/layout/IconLabelList"/>
    <dgm:cxn modelId="{C906E18A-9877-472F-9524-133F721FF3C3}" type="presParOf" srcId="{49C5B23B-AA99-46C9-9F4B-0EC99ECEDE1C}" destId="{B1AF8F68-DA26-42A2-A6D7-2262880AE550}" srcOrd="2" destOrd="0" presId="urn:microsoft.com/office/officeart/2018/2/layout/IconLabelList"/>
    <dgm:cxn modelId="{150A68D3-906F-4789-8BDA-CD1BA7B29F92}" type="presParOf" srcId="{5CB9A673-4C6E-4C76-A511-8540CA9714A7}" destId="{BDAFDCBF-4678-4A86-8FEF-F5E2DB9ADC6A}" srcOrd="1" destOrd="0" presId="urn:microsoft.com/office/officeart/2018/2/layout/IconLabelList"/>
    <dgm:cxn modelId="{BE9E0302-E948-412F-B2CC-29ED979D7B50}" type="presParOf" srcId="{5CB9A673-4C6E-4C76-A511-8540CA9714A7}" destId="{5A53BA93-78EE-4A20-898E-0E07F2420B64}" srcOrd="2" destOrd="0" presId="urn:microsoft.com/office/officeart/2018/2/layout/IconLabelList"/>
    <dgm:cxn modelId="{76F6684A-5BC5-4D9D-940D-FB3E3C6D681E}" type="presParOf" srcId="{5A53BA93-78EE-4A20-898E-0E07F2420B64}" destId="{DBCADF3F-634E-493E-A35A-29F186B48F7D}" srcOrd="0" destOrd="0" presId="urn:microsoft.com/office/officeart/2018/2/layout/IconLabelList"/>
    <dgm:cxn modelId="{8B66476F-1776-457B-8646-AC7B5A89FFBC}" type="presParOf" srcId="{5A53BA93-78EE-4A20-898E-0E07F2420B64}" destId="{E4475222-E066-441D-B211-725EE1D1ABA2}" srcOrd="1" destOrd="0" presId="urn:microsoft.com/office/officeart/2018/2/layout/IconLabelList"/>
    <dgm:cxn modelId="{8C240772-F6F0-49A2-A168-77BC597B7D70}" type="presParOf" srcId="{5A53BA93-78EE-4A20-898E-0E07F2420B64}" destId="{01A4D067-7163-43AC-9F95-60DA548755E1}" srcOrd="2" destOrd="0" presId="urn:microsoft.com/office/officeart/2018/2/layout/IconLabelList"/>
    <dgm:cxn modelId="{50533BEB-C9BB-4164-8513-E184C54FFF8B}" type="presParOf" srcId="{5CB9A673-4C6E-4C76-A511-8540CA9714A7}" destId="{AF3DDC01-566F-46FD-A5C1-FC1E4622FF3A}" srcOrd="3" destOrd="0" presId="urn:microsoft.com/office/officeart/2018/2/layout/IconLabelList"/>
    <dgm:cxn modelId="{C4A1B917-62AB-4CA4-B7F4-25CA8DCF354E}" type="presParOf" srcId="{5CB9A673-4C6E-4C76-A511-8540CA9714A7}" destId="{68026CEA-41AE-478A-80E5-1023DEE83583}" srcOrd="4" destOrd="0" presId="urn:microsoft.com/office/officeart/2018/2/layout/IconLabelList"/>
    <dgm:cxn modelId="{5DE07BE4-0026-4777-A0DE-E6A177A90D47}" type="presParOf" srcId="{68026CEA-41AE-478A-80E5-1023DEE83583}" destId="{5CDA9766-DE1A-4D29-A3A5-B54B61CA5BBB}" srcOrd="0" destOrd="0" presId="urn:microsoft.com/office/officeart/2018/2/layout/IconLabelList"/>
    <dgm:cxn modelId="{3BFC06FD-13D9-4899-963A-43F47325C94C}" type="presParOf" srcId="{68026CEA-41AE-478A-80E5-1023DEE83583}" destId="{05BB7C50-C280-4567-8852-DD474FB4460F}" srcOrd="1" destOrd="0" presId="urn:microsoft.com/office/officeart/2018/2/layout/IconLabelList"/>
    <dgm:cxn modelId="{595C8027-490F-4929-BAF1-EA4671C19E83}" type="presParOf" srcId="{68026CEA-41AE-478A-80E5-1023DEE83583}" destId="{05DC05C6-02C7-49CD-A527-B8F40D37BEC1}" srcOrd="2" destOrd="0" presId="urn:microsoft.com/office/officeart/2018/2/layout/IconLabelList"/>
  </dgm:cxnLst>
  <dgm:bg/>
  <dgm:whole/>
  <dgm:extLst>
    <a:ext uri="http://schemas.microsoft.com/office/drawing/2008/diagram">
      <dsp:dataModelExt xmlns:dsp="http://schemas.microsoft.com/office/drawing/2008/diagram" relId="rId23"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C0CB0C95-ED5C-4328-89DF-F46F03621678}"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7AE69BF1-3E93-4230-B546-B9F99ABF7191}">
      <dgm:prSet/>
      <dgm:spPr/>
      <dgm:t>
        <a:bodyPr/>
        <a:lstStyle/>
        <a:p>
          <a:r>
            <a:rPr lang="en-US"/>
            <a:t>Establish a mechanism for obtaining input from house choices, features and results to update and enhance the model over time.  </a:t>
          </a:r>
        </a:p>
      </dgm:t>
    </dgm:pt>
    <dgm:pt modelId="{5A69F3A0-95AC-4A1F-91FD-CC02FFB13A00}" type="parTrans" cxnId="{395527DD-243A-401E-963A-C705F212DAC4}">
      <dgm:prSet/>
      <dgm:spPr/>
      <dgm:t>
        <a:bodyPr/>
        <a:lstStyle/>
        <a:p>
          <a:endParaRPr lang="en-US"/>
        </a:p>
      </dgm:t>
    </dgm:pt>
    <dgm:pt modelId="{35788011-4A29-4082-8634-6FF0FC97E19D}" type="sibTrans" cxnId="{395527DD-243A-401E-963A-C705F212DAC4}">
      <dgm:prSet/>
      <dgm:spPr/>
      <dgm:t>
        <a:bodyPr/>
        <a:lstStyle/>
        <a:p>
          <a:endParaRPr lang="en-US"/>
        </a:p>
      </dgm:t>
    </dgm:pt>
    <dgm:pt modelId="{C5B2474D-01EA-4E6D-BF85-E43A43BBA611}">
      <dgm:prSet/>
      <dgm:spPr/>
      <dgm:t>
        <a:bodyPr/>
        <a:lstStyle/>
        <a:p>
          <a:r>
            <a:rPr lang="en-US"/>
            <a:t>do fairness assessments to fix biases in the model in relation to the important features</a:t>
          </a:r>
        </a:p>
      </dgm:t>
    </dgm:pt>
    <dgm:pt modelId="{98222DDE-4A0B-4EB0-A1D5-8B8EA831192A}" type="parTrans" cxnId="{54261B99-CE7A-4A06-B7F7-CC1DEC30BF39}">
      <dgm:prSet/>
      <dgm:spPr/>
      <dgm:t>
        <a:bodyPr/>
        <a:lstStyle/>
        <a:p>
          <a:endParaRPr lang="en-US"/>
        </a:p>
      </dgm:t>
    </dgm:pt>
    <dgm:pt modelId="{2FACBABB-5E15-4536-9E13-20997D494645}" type="sibTrans" cxnId="{54261B99-CE7A-4A06-B7F7-CC1DEC30BF39}">
      <dgm:prSet/>
      <dgm:spPr/>
      <dgm:t>
        <a:bodyPr/>
        <a:lstStyle/>
        <a:p>
          <a:endParaRPr lang="en-US"/>
        </a:p>
      </dgm:t>
    </dgm:pt>
    <dgm:pt modelId="{6D280752-FAF9-45C2-86D1-159ACA600E87}" type="pres">
      <dgm:prSet presAssocID="{C0CB0C95-ED5C-4328-89DF-F46F03621678}" presName="Name0" presStyleCnt="0">
        <dgm:presLayoutVars>
          <dgm:chMax val="7"/>
          <dgm:dir/>
          <dgm:animLvl val="lvl"/>
          <dgm:resizeHandles val="exact"/>
        </dgm:presLayoutVars>
      </dgm:prSet>
      <dgm:spPr/>
    </dgm:pt>
    <dgm:pt modelId="{B4CC6C7E-CEAC-4E33-ABB7-03F01ED5752F}" type="pres">
      <dgm:prSet presAssocID="{7AE69BF1-3E93-4230-B546-B9F99ABF7191}" presName="circle1" presStyleLbl="node1" presStyleIdx="0" presStyleCnt="2"/>
      <dgm:spPr/>
    </dgm:pt>
    <dgm:pt modelId="{8AE5BCFA-163F-44AD-B2DA-A608857E1C24}" type="pres">
      <dgm:prSet presAssocID="{7AE69BF1-3E93-4230-B546-B9F99ABF7191}" presName="space" presStyleCnt="0"/>
      <dgm:spPr/>
    </dgm:pt>
    <dgm:pt modelId="{77DCD75B-6A7E-4AD0-A737-7F3EE437335C}" type="pres">
      <dgm:prSet presAssocID="{7AE69BF1-3E93-4230-B546-B9F99ABF7191}" presName="rect1" presStyleLbl="alignAcc1" presStyleIdx="0" presStyleCnt="2"/>
      <dgm:spPr/>
    </dgm:pt>
    <dgm:pt modelId="{E6B718FB-F48C-40AC-B2FA-279B3981174D}" type="pres">
      <dgm:prSet presAssocID="{C5B2474D-01EA-4E6D-BF85-E43A43BBA611}" presName="vertSpace2" presStyleLbl="node1" presStyleIdx="0" presStyleCnt="2"/>
      <dgm:spPr/>
    </dgm:pt>
    <dgm:pt modelId="{CFA4D88D-91F0-44C6-9BE0-DF61E9CCD4F1}" type="pres">
      <dgm:prSet presAssocID="{C5B2474D-01EA-4E6D-BF85-E43A43BBA611}" presName="circle2" presStyleLbl="node1" presStyleIdx="1" presStyleCnt="2"/>
      <dgm:spPr/>
    </dgm:pt>
    <dgm:pt modelId="{E443F57C-E583-47CC-8707-C1FF6CDD3D7B}" type="pres">
      <dgm:prSet presAssocID="{C5B2474D-01EA-4E6D-BF85-E43A43BBA611}" presName="rect2" presStyleLbl="alignAcc1" presStyleIdx="1" presStyleCnt="2"/>
      <dgm:spPr/>
    </dgm:pt>
    <dgm:pt modelId="{FE40AF95-0DFC-49E3-A0FE-47954B919AE5}" type="pres">
      <dgm:prSet presAssocID="{7AE69BF1-3E93-4230-B546-B9F99ABF7191}" presName="rect1ParTxNoCh" presStyleLbl="alignAcc1" presStyleIdx="1" presStyleCnt="2">
        <dgm:presLayoutVars>
          <dgm:chMax val="1"/>
          <dgm:bulletEnabled val="1"/>
        </dgm:presLayoutVars>
      </dgm:prSet>
      <dgm:spPr/>
    </dgm:pt>
    <dgm:pt modelId="{A8028CA5-5BA9-4705-BA9A-654209E4E451}" type="pres">
      <dgm:prSet presAssocID="{C5B2474D-01EA-4E6D-BF85-E43A43BBA611}" presName="rect2ParTxNoCh" presStyleLbl="alignAcc1" presStyleIdx="1" presStyleCnt="2">
        <dgm:presLayoutVars>
          <dgm:chMax val="1"/>
          <dgm:bulletEnabled val="1"/>
        </dgm:presLayoutVars>
      </dgm:prSet>
      <dgm:spPr/>
    </dgm:pt>
  </dgm:ptLst>
  <dgm:cxnLst>
    <dgm:cxn modelId="{36C2AC05-023B-4711-A960-0D108737BB24}" type="presOf" srcId="{7AE69BF1-3E93-4230-B546-B9F99ABF7191}" destId="{FE40AF95-0DFC-49E3-A0FE-47954B919AE5}" srcOrd="1" destOrd="0" presId="urn:microsoft.com/office/officeart/2005/8/layout/target3"/>
    <dgm:cxn modelId="{94BC9596-CD76-4226-88EE-988C70475873}" type="presOf" srcId="{C5B2474D-01EA-4E6D-BF85-E43A43BBA611}" destId="{E443F57C-E583-47CC-8707-C1FF6CDD3D7B}" srcOrd="0" destOrd="0" presId="urn:microsoft.com/office/officeart/2005/8/layout/target3"/>
    <dgm:cxn modelId="{54261B99-CE7A-4A06-B7F7-CC1DEC30BF39}" srcId="{C0CB0C95-ED5C-4328-89DF-F46F03621678}" destId="{C5B2474D-01EA-4E6D-BF85-E43A43BBA611}" srcOrd="1" destOrd="0" parTransId="{98222DDE-4A0B-4EB0-A1D5-8B8EA831192A}" sibTransId="{2FACBABB-5E15-4536-9E13-20997D494645}"/>
    <dgm:cxn modelId="{A58D86BB-DA97-4C14-A1CD-EEDC4693F33E}" type="presOf" srcId="{C5B2474D-01EA-4E6D-BF85-E43A43BBA611}" destId="{A8028CA5-5BA9-4705-BA9A-654209E4E451}" srcOrd="1" destOrd="0" presId="urn:microsoft.com/office/officeart/2005/8/layout/target3"/>
    <dgm:cxn modelId="{8D6107D0-CD56-4211-95C8-24E0A3899461}" type="presOf" srcId="{C0CB0C95-ED5C-4328-89DF-F46F03621678}" destId="{6D280752-FAF9-45C2-86D1-159ACA600E87}" srcOrd="0" destOrd="0" presId="urn:microsoft.com/office/officeart/2005/8/layout/target3"/>
    <dgm:cxn modelId="{BB0B95DC-F592-40AC-A2D2-2D93B234956C}" type="presOf" srcId="{7AE69BF1-3E93-4230-B546-B9F99ABF7191}" destId="{77DCD75B-6A7E-4AD0-A737-7F3EE437335C}" srcOrd="0" destOrd="0" presId="urn:microsoft.com/office/officeart/2005/8/layout/target3"/>
    <dgm:cxn modelId="{395527DD-243A-401E-963A-C705F212DAC4}" srcId="{C0CB0C95-ED5C-4328-89DF-F46F03621678}" destId="{7AE69BF1-3E93-4230-B546-B9F99ABF7191}" srcOrd="0" destOrd="0" parTransId="{5A69F3A0-95AC-4A1F-91FD-CC02FFB13A00}" sibTransId="{35788011-4A29-4082-8634-6FF0FC97E19D}"/>
    <dgm:cxn modelId="{847637B6-C2AA-43D9-9B43-865A425CF1B1}" type="presParOf" srcId="{6D280752-FAF9-45C2-86D1-159ACA600E87}" destId="{B4CC6C7E-CEAC-4E33-ABB7-03F01ED5752F}" srcOrd="0" destOrd="0" presId="urn:microsoft.com/office/officeart/2005/8/layout/target3"/>
    <dgm:cxn modelId="{55A4C9CF-AC9F-425E-93A1-37721E664F8B}" type="presParOf" srcId="{6D280752-FAF9-45C2-86D1-159ACA600E87}" destId="{8AE5BCFA-163F-44AD-B2DA-A608857E1C24}" srcOrd="1" destOrd="0" presId="urn:microsoft.com/office/officeart/2005/8/layout/target3"/>
    <dgm:cxn modelId="{641B22D7-59BF-477B-B56D-92014797A542}" type="presParOf" srcId="{6D280752-FAF9-45C2-86D1-159ACA600E87}" destId="{77DCD75B-6A7E-4AD0-A737-7F3EE437335C}" srcOrd="2" destOrd="0" presId="urn:microsoft.com/office/officeart/2005/8/layout/target3"/>
    <dgm:cxn modelId="{62227576-4F97-4234-9545-D1FE5AB9455D}" type="presParOf" srcId="{6D280752-FAF9-45C2-86D1-159ACA600E87}" destId="{E6B718FB-F48C-40AC-B2FA-279B3981174D}" srcOrd="3" destOrd="0" presId="urn:microsoft.com/office/officeart/2005/8/layout/target3"/>
    <dgm:cxn modelId="{4A67850D-CC76-4F6D-9387-686B1E1E392D}" type="presParOf" srcId="{6D280752-FAF9-45C2-86D1-159ACA600E87}" destId="{CFA4D88D-91F0-44C6-9BE0-DF61E9CCD4F1}" srcOrd="4" destOrd="0" presId="urn:microsoft.com/office/officeart/2005/8/layout/target3"/>
    <dgm:cxn modelId="{FD7EA82D-0EEF-4543-AE06-D872338DBB96}" type="presParOf" srcId="{6D280752-FAF9-45C2-86D1-159ACA600E87}" destId="{E443F57C-E583-47CC-8707-C1FF6CDD3D7B}" srcOrd="5" destOrd="0" presId="urn:microsoft.com/office/officeart/2005/8/layout/target3"/>
    <dgm:cxn modelId="{4083D3FA-2E40-42D7-8B30-1CE86797F414}" type="presParOf" srcId="{6D280752-FAF9-45C2-86D1-159ACA600E87}" destId="{FE40AF95-0DFC-49E3-A0FE-47954B919AE5}" srcOrd="6" destOrd="0" presId="urn:microsoft.com/office/officeart/2005/8/layout/target3"/>
    <dgm:cxn modelId="{FDE017BC-BA0F-494A-BF39-93CCD6E17188}" type="presParOf" srcId="{6D280752-FAF9-45C2-86D1-159ACA600E87}" destId="{A8028CA5-5BA9-4705-BA9A-654209E4E451}" srcOrd="7"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5A828E94-1ECD-46B7-A7EA-0DCFD8FD7792}"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7D9CEFE2-64D1-4164-A9EC-6FCC82B9742E}">
      <dgm:prSet/>
      <dgm:spPr/>
      <dgm:t>
        <a:bodyPr/>
        <a:lstStyle/>
        <a:p>
          <a:r>
            <a:rPr lang="en-US" dirty="0"/>
            <a:t>How can we improve the model overtime</a:t>
          </a:r>
          <a:br>
            <a:rPr lang="en-US" dirty="0"/>
          </a:br>
          <a:endParaRPr lang="en-US" dirty="0"/>
        </a:p>
      </dgm:t>
    </dgm:pt>
    <dgm:pt modelId="{BB11CD4C-CDE8-4542-8612-41B57D2A5B76}" type="parTrans" cxnId="{2E96C1F8-7B95-4A3B-B25F-9ACA314C7320}">
      <dgm:prSet/>
      <dgm:spPr/>
      <dgm:t>
        <a:bodyPr/>
        <a:lstStyle/>
        <a:p>
          <a:endParaRPr lang="en-US"/>
        </a:p>
      </dgm:t>
    </dgm:pt>
    <dgm:pt modelId="{99610667-455B-4267-A401-AA635BC6758F}" type="sibTrans" cxnId="{2E96C1F8-7B95-4A3B-B25F-9ACA314C7320}">
      <dgm:prSet/>
      <dgm:spPr/>
      <dgm:t>
        <a:bodyPr/>
        <a:lstStyle/>
        <a:p>
          <a:endParaRPr lang="en-US"/>
        </a:p>
      </dgm:t>
    </dgm:pt>
    <dgm:pt modelId="{C68CECDF-B756-45A2-8118-39F91C8A2795}" type="pres">
      <dgm:prSet presAssocID="{5A828E94-1ECD-46B7-A7EA-0DCFD8FD7792}" presName="Name0" presStyleCnt="0">
        <dgm:presLayoutVars>
          <dgm:dir/>
          <dgm:animLvl val="lvl"/>
          <dgm:resizeHandles val="exact"/>
        </dgm:presLayoutVars>
      </dgm:prSet>
      <dgm:spPr/>
    </dgm:pt>
    <dgm:pt modelId="{CADE4026-5ED2-486C-8580-02EC3E6783CE}" type="pres">
      <dgm:prSet presAssocID="{7D9CEFE2-64D1-4164-A9EC-6FCC82B9742E}" presName="linNode" presStyleCnt="0"/>
      <dgm:spPr/>
    </dgm:pt>
    <dgm:pt modelId="{CBEF0549-7495-42E7-B51C-EFBB9A34234F}" type="pres">
      <dgm:prSet presAssocID="{7D9CEFE2-64D1-4164-A9EC-6FCC82B9742E}" presName="parentText" presStyleLbl="node1" presStyleIdx="0" presStyleCnt="1">
        <dgm:presLayoutVars>
          <dgm:chMax val="1"/>
          <dgm:bulletEnabled val="1"/>
        </dgm:presLayoutVars>
      </dgm:prSet>
      <dgm:spPr/>
    </dgm:pt>
  </dgm:ptLst>
  <dgm:cxnLst>
    <dgm:cxn modelId="{241A0972-BEA8-4A55-A056-1A885CDD0B82}" type="presOf" srcId="{5A828E94-1ECD-46B7-A7EA-0DCFD8FD7792}" destId="{C68CECDF-B756-45A2-8118-39F91C8A2795}" srcOrd="0" destOrd="0" presId="urn:microsoft.com/office/officeart/2005/8/layout/vList5"/>
    <dgm:cxn modelId="{D59C57AE-3369-468A-9278-04D603CE9DB4}" type="presOf" srcId="{7D9CEFE2-64D1-4164-A9EC-6FCC82B9742E}" destId="{CBEF0549-7495-42E7-B51C-EFBB9A34234F}" srcOrd="0" destOrd="0" presId="urn:microsoft.com/office/officeart/2005/8/layout/vList5"/>
    <dgm:cxn modelId="{2E96C1F8-7B95-4A3B-B25F-9ACA314C7320}" srcId="{5A828E94-1ECD-46B7-A7EA-0DCFD8FD7792}" destId="{7D9CEFE2-64D1-4164-A9EC-6FCC82B9742E}" srcOrd="0" destOrd="0" parTransId="{BB11CD4C-CDE8-4542-8612-41B57D2A5B76}" sibTransId="{99610667-455B-4267-A401-AA635BC6758F}"/>
    <dgm:cxn modelId="{4D150C32-C0B3-475C-8752-70BBDB813D2A}" type="presParOf" srcId="{C68CECDF-B756-45A2-8118-39F91C8A2795}" destId="{CADE4026-5ED2-486C-8580-02EC3E6783CE}" srcOrd="0" destOrd="0" presId="urn:microsoft.com/office/officeart/2005/8/layout/vList5"/>
    <dgm:cxn modelId="{CEA2CE0E-F052-472B-8CBB-E60104FF8D6B}" type="presParOf" srcId="{CADE4026-5ED2-486C-8580-02EC3E6783CE}" destId="{CBEF0549-7495-42E7-B51C-EFBB9A34234F}"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6DB73D7-02F3-459C-A1BF-C4EAFD62D02E}"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en-US"/>
        </a:p>
      </dgm:t>
    </dgm:pt>
    <dgm:pt modelId="{41A2AFDD-734E-47F4-B085-2F2CCFF4932A}">
      <dgm:prSet/>
      <dgm:spPr/>
      <dgm:t>
        <a:bodyPr/>
        <a:lstStyle/>
        <a:p>
          <a:r>
            <a:rPr lang="en-US"/>
            <a:t>Situation Assessment</a:t>
          </a:r>
        </a:p>
      </dgm:t>
    </dgm:pt>
    <dgm:pt modelId="{1FC8D5C3-3330-4413-AE42-961B69B38C13}" type="parTrans" cxnId="{C52D91DF-9213-4BC6-94F5-96A2137E978F}">
      <dgm:prSet/>
      <dgm:spPr/>
      <dgm:t>
        <a:bodyPr/>
        <a:lstStyle/>
        <a:p>
          <a:endParaRPr lang="en-US"/>
        </a:p>
      </dgm:t>
    </dgm:pt>
    <dgm:pt modelId="{A8C6006E-2530-48C7-8D08-E70CEC7CED10}" type="sibTrans" cxnId="{C52D91DF-9213-4BC6-94F5-96A2137E978F}">
      <dgm:prSet/>
      <dgm:spPr/>
      <dgm:t>
        <a:bodyPr/>
        <a:lstStyle/>
        <a:p>
          <a:endParaRPr lang="en-US"/>
        </a:p>
      </dgm:t>
    </dgm:pt>
    <dgm:pt modelId="{033064C8-1D42-4711-B775-0F60C32D1107}" type="pres">
      <dgm:prSet presAssocID="{06DB73D7-02F3-459C-A1BF-C4EAFD62D02E}" presName="CompostProcess" presStyleCnt="0">
        <dgm:presLayoutVars>
          <dgm:dir/>
          <dgm:resizeHandles val="exact"/>
        </dgm:presLayoutVars>
      </dgm:prSet>
      <dgm:spPr/>
    </dgm:pt>
    <dgm:pt modelId="{56D55B3C-B5A6-42FA-93FF-1E88BA252412}" type="pres">
      <dgm:prSet presAssocID="{06DB73D7-02F3-459C-A1BF-C4EAFD62D02E}" presName="arrow" presStyleLbl="bgShp" presStyleIdx="0" presStyleCnt="1"/>
      <dgm:spPr/>
    </dgm:pt>
    <dgm:pt modelId="{4C061FB6-4A36-4F9D-BD1A-0B3AC896A324}" type="pres">
      <dgm:prSet presAssocID="{06DB73D7-02F3-459C-A1BF-C4EAFD62D02E}" presName="linearProcess" presStyleCnt="0"/>
      <dgm:spPr/>
    </dgm:pt>
    <dgm:pt modelId="{566DC23B-677D-4E30-9756-F7108521DF8F}" type="pres">
      <dgm:prSet presAssocID="{41A2AFDD-734E-47F4-B085-2F2CCFF4932A}" presName="textNode" presStyleLbl="node1" presStyleIdx="0" presStyleCnt="1">
        <dgm:presLayoutVars>
          <dgm:bulletEnabled val="1"/>
        </dgm:presLayoutVars>
      </dgm:prSet>
      <dgm:spPr/>
    </dgm:pt>
  </dgm:ptLst>
  <dgm:cxnLst>
    <dgm:cxn modelId="{8EB79E62-E8CF-4F62-B793-1C841838B366}" type="presOf" srcId="{06DB73D7-02F3-459C-A1BF-C4EAFD62D02E}" destId="{033064C8-1D42-4711-B775-0F60C32D1107}" srcOrd="0" destOrd="0" presId="urn:microsoft.com/office/officeart/2005/8/layout/hProcess9"/>
    <dgm:cxn modelId="{C52D91DF-9213-4BC6-94F5-96A2137E978F}" srcId="{06DB73D7-02F3-459C-A1BF-C4EAFD62D02E}" destId="{41A2AFDD-734E-47F4-B085-2F2CCFF4932A}" srcOrd="0" destOrd="0" parTransId="{1FC8D5C3-3330-4413-AE42-961B69B38C13}" sibTransId="{A8C6006E-2530-48C7-8D08-E70CEC7CED10}"/>
    <dgm:cxn modelId="{971AD6F3-99D9-474D-8806-D085D2B53A90}" type="presOf" srcId="{41A2AFDD-734E-47F4-B085-2F2CCFF4932A}" destId="{566DC23B-677D-4E30-9756-F7108521DF8F}" srcOrd="0" destOrd="0" presId="urn:microsoft.com/office/officeart/2005/8/layout/hProcess9"/>
    <dgm:cxn modelId="{F5FF2E3A-745D-49BE-A01A-F53DA8839EB7}" type="presParOf" srcId="{033064C8-1D42-4711-B775-0F60C32D1107}" destId="{56D55B3C-B5A6-42FA-93FF-1E88BA252412}" srcOrd="0" destOrd="0" presId="urn:microsoft.com/office/officeart/2005/8/layout/hProcess9"/>
    <dgm:cxn modelId="{218623E5-81CE-4740-A130-440E011F5664}" type="presParOf" srcId="{033064C8-1D42-4711-B775-0F60C32D1107}" destId="{4C061FB6-4A36-4F9D-BD1A-0B3AC896A324}" srcOrd="1" destOrd="0" presId="urn:microsoft.com/office/officeart/2005/8/layout/hProcess9"/>
    <dgm:cxn modelId="{75707C36-28E2-4CAB-BA28-28E620391C82}" type="presParOf" srcId="{4C061FB6-4A36-4F9D-BD1A-0B3AC896A324}" destId="{566DC23B-677D-4E30-9756-F7108521DF8F}" srcOrd="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323CD5D-464C-4348-A4FB-47A3C7814E42}"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A6C3FAC6-6765-4890-A8EE-87953CD74599}">
      <dgm:prSet/>
      <dgm:spPr/>
      <dgm:t>
        <a:bodyPr/>
        <a:lstStyle/>
        <a:p>
          <a:r>
            <a:rPr lang="en-US"/>
            <a:t>Brentford Real Estate wants to intensify it’s focus on improving the quality of potential homeowners due to reduction in sales.</a:t>
          </a:r>
        </a:p>
      </dgm:t>
    </dgm:pt>
    <dgm:pt modelId="{0CCF99CA-358A-40B8-A930-5D56066330E8}" type="parTrans" cxnId="{1A366FC8-C33B-4603-8A98-C3F2BD5C4EC8}">
      <dgm:prSet/>
      <dgm:spPr/>
      <dgm:t>
        <a:bodyPr/>
        <a:lstStyle/>
        <a:p>
          <a:endParaRPr lang="en-US"/>
        </a:p>
      </dgm:t>
    </dgm:pt>
    <dgm:pt modelId="{5012FCC2-D44E-497A-BC56-BCF451B404E6}" type="sibTrans" cxnId="{1A366FC8-C33B-4603-8A98-C3F2BD5C4EC8}">
      <dgm:prSet/>
      <dgm:spPr/>
      <dgm:t>
        <a:bodyPr/>
        <a:lstStyle/>
        <a:p>
          <a:endParaRPr lang="en-US"/>
        </a:p>
      </dgm:t>
    </dgm:pt>
    <dgm:pt modelId="{C2279A7A-B271-4969-AECC-316653C4093B}">
      <dgm:prSet/>
      <dgm:spPr/>
      <dgm:t>
        <a:bodyPr/>
        <a:lstStyle/>
        <a:p>
          <a:r>
            <a:rPr lang="en-US" dirty="0"/>
            <a:t>We were challenged to predict  the sales price of homes based on the most attractive house features that brought their previous clients.</a:t>
          </a:r>
        </a:p>
      </dgm:t>
    </dgm:pt>
    <dgm:pt modelId="{07B103EA-2048-4071-9280-B5A6C4B8B63B}" type="parTrans" cxnId="{01C70AFA-36AF-467B-80CC-7E6CCF4C66DC}">
      <dgm:prSet/>
      <dgm:spPr/>
      <dgm:t>
        <a:bodyPr/>
        <a:lstStyle/>
        <a:p>
          <a:endParaRPr lang="en-US"/>
        </a:p>
      </dgm:t>
    </dgm:pt>
    <dgm:pt modelId="{DCFC6BD6-2AD7-4250-8387-C16514C5DC84}" type="sibTrans" cxnId="{01C70AFA-36AF-467B-80CC-7E6CCF4C66DC}">
      <dgm:prSet/>
      <dgm:spPr/>
      <dgm:t>
        <a:bodyPr/>
        <a:lstStyle/>
        <a:p>
          <a:endParaRPr lang="en-US"/>
        </a:p>
      </dgm:t>
    </dgm:pt>
    <dgm:pt modelId="{CBDA663D-C0B6-4A3D-9FC3-E29B6189F99C}">
      <dgm:prSet/>
      <dgm:spPr/>
      <dgm:t>
        <a:bodyPr/>
        <a:lstStyle/>
        <a:p>
          <a:r>
            <a:rPr lang="en-US" dirty="0"/>
            <a:t>Brentford Real Estate wants as to perform this task with the following objective in mind:</a:t>
          </a:r>
        </a:p>
      </dgm:t>
    </dgm:pt>
    <dgm:pt modelId="{A001E72B-3674-46FB-87A7-0601702C9640}" type="parTrans" cxnId="{6BCC1725-4E2C-447F-B331-35C4DD2F9EED}">
      <dgm:prSet/>
      <dgm:spPr/>
      <dgm:t>
        <a:bodyPr/>
        <a:lstStyle/>
        <a:p>
          <a:endParaRPr lang="en-US"/>
        </a:p>
      </dgm:t>
    </dgm:pt>
    <dgm:pt modelId="{3872F520-3DC6-405F-9B3A-9C8AF6DC2B53}" type="sibTrans" cxnId="{6BCC1725-4E2C-447F-B331-35C4DD2F9EED}">
      <dgm:prSet/>
      <dgm:spPr/>
      <dgm:t>
        <a:bodyPr/>
        <a:lstStyle/>
        <a:p>
          <a:endParaRPr lang="en-US"/>
        </a:p>
      </dgm:t>
    </dgm:pt>
    <dgm:pt modelId="{A3B8A6F0-1D85-4280-98F4-71B5E6BE8099}">
      <dgm:prSet/>
      <dgm:spPr/>
      <dgm:t>
        <a:bodyPr/>
        <a:lstStyle/>
        <a:p>
          <a:r>
            <a:rPr lang="en-US"/>
            <a:t>To increase quality homeowners and bias.</a:t>
          </a:r>
        </a:p>
      </dgm:t>
    </dgm:pt>
    <dgm:pt modelId="{A8A04516-2D7C-480E-BF44-E8E3375C8769}" type="parTrans" cxnId="{508A45D0-399B-4584-A23D-88B36E804083}">
      <dgm:prSet/>
      <dgm:spPr/>
      <dgm:t>
        <a:bodyPr/>
        <a:lstStyle/>
        <a:p>
          <a:endParaRPr lang="en-US"/>
        </a:p>
      </dgm:t>
    </dgm:pt>
    <dgm:pt modelId="{514C1519-B4DE-42B6-83DB-6B14D4AEB38A}" type="sibTrans" cxnId="{508A45D0-399B-4584-A23D-88B36E804083}">
      <dgm:prSet/>
      <dgm:spPr/>
      <dgm:t>
        <a:bodyPr/>
        <a:lstStyle/>
        <a:p>
          <a:endParaRPr lang="en-US"/>
        </a:p>
      </dgm:t>
    </dgm:pt>
    <dgm:pt modelId="{232BF542-F85D-446B-9EB7-546D9831C166}">
      <dgm:prSet/>
      <dgm:spPr/>
      <dgm:t>
        <a:bodyPr/>
        <a:lstStyle/>
        <a:p>
          <a:r>
            <a:rPr lang="en-US"/>
            <a:t>To increase their real estate ranking.</a:t>
          </a:r>
        </a:p>
      </dgm:t>
    </dgm:pt>
    <dgm:pt modelId="{24F259F7-8808-45E7-912C-77B8066F6F1B}" type="parTrans" cxnId="{DE0491F1-054E-415A-AFC4-9E61FA69BBF6}">
      <dgm:prSet/>
      <dgm:spPr/>
      <dgm:t>
        <a:bodyPr/>
        <a:lstStyle/>
        <a:p>
          <a:endParaRPr lang="en-US"/>
        </a:p>
      </dgm:t>
    </dgm:pt>
    <dgm:pt modelId="{9EB382C4-8F47-43BA-BE53-9C2A1E624569}" type="sibTrans" cxnId="{DE0491F1-054E-415A-AFC4-9E61FA69BBF6}">
      <dgm:prSet/>
      <dgm:spPr/>
      <dgm:t>
        <a:bodyPr/>
        <a:lstStyle/>
        <a:p>
          <a:endParaRPr lang="en-US"/>
        </a:p>
      </dgm:t>
    </dgm:pt>
    <dgm:pt modelId="{565F5A2E-A2C8-48DF-8422-22D68E66A5F2}">
      <dgm:prSet/>
      <dgm:spPr/>
      <dgm:t>
        <a:bodyPr/>
        <a:lstStyle/>
        <a:p>
          <a:r>
            <a:rPr lang="en-US"/>
            <a:t>To assess support systems.</a:t>
          </a:r>
        </a:p>
      </dgm:t>
    </dgm:pt>
    <dgm:pt modelId="{FB1BEE4C-34D7-4540-AC4E-01138D211940}" type="parTrans" cxnId="{90904E99-385B-4B52-9C89-11A524E2394E}">
      <dgm:prSet/>
      <dgm:spPr/>
      <dgm:t>
        <a:bodyPr/>
        <a:lstStyle/>
        <a:p>
          <a:endParaRPr lang="en-US"/>
        </a:p>
      </dgm:t>
    </dgm:pt>
    <dgm:pt modelId="{2A70776F-D0DD-4FD7-B307-0EFB37F5C241}" type="sibTrans" cxnId="{90904E99-385B-4B52-9C89-11A524E2394E}">
      <dgm:prSet/>
      <dgm:spPr/>
      <dgm:t>
        <a:bodyPr/>
        <a:lstStyle/>
        <a:p>
          <a:endParaRPr lang="en-US"/>
        </a:p>
      </dgm:t>
    </dgm:pt>
    <dgm:pt modelId="{8AB416CB-A613-4EE8-9196-FE3A4FA1C5A8}" type="pres">
      <dgm:prSet presAssocID="{C323CD5D-464C-4348-A4FB-47A3C7814E42}" presName="theList" presStyleCnt="0">
        <dgm:presLayoutVars>
          <dgm:dir/>
          <dgm:animLvl val="lvl"/>
          <dgm:resizeHandles val="exact"/>
        </dgm:presLayoutVars>
      </dgm:prSet>
      <dgm:spPr/>
    </dgm:pt>
    <dgm:pt modelId="{9D27227C-6BEE-47BE-86DD-E83C54CFAAC3}" type="pres">
      <dgm:prSet presAssocID="{A6C3FAC6-6765-4890-A8EE-87953CD74599}" presName="compNode" presStyleCnt="0"/>
      <dgm:spPr/>
    </dgm:pt>
    <dgm:pt modelId="{3EBDBA9D-B31B-4555-9744-ADD8C5CE5021}" type="pres">
      <dgm:prSet presAssocID="{A6C3FAC6-6765-4890-A8EE-87953CD74599}" presName="aNode" presStyleLbl="bgShp" presStyleIdx="0" presStyleCnt="3"/>
      <dgm:spPr/>
    </dgm:pt>
    <dgm:pt modelId="{563E98B1-0917-4081-895A-753A17CD342C}" type="pres">
      <dgm:prSet presAssocID="{A6C3FAC6-6765-4890-A8EE-87953CD74599}" presName="textNode" presStyleLbl="bgShp" presStyleIdx="0" presStyleCnt="3"/>
      <dgm:spPr/>
    </dgm:pt>
    <dgm:pt modelId="{6DED1745-E166-478F-9E75-4EE06579B4EC}" type="pres">
      <dgm:prSet presAssocID="{A6C3FAC6-6765-4890-A8EE-87953CD74599}" presName="compChildNode" presStyleCnt="0"/>
      <dgm:spPr/>
    </dgm:pt>
    <dgm:pt modelId="{A013C2C7-CB55-40D0-BFE6-BDBB5ECC2804}" type="pres">
      <dgm:prSet presAssocID="{A6C3FAC6-6765-4890-A8EE-87953CD74599}" presName="theInnerList" presStyleCnt="0"/>
      <dgm:spPr/>
    </dgm:pt>
    <dgm:pt modelId="{660C8EC2-04C4-4352-B4C1-BDA9B6D172F9}" type="pres">
      <dgm:prSet presAssocID="{A6C3FAC6-6765-4890-A8EE-87953CD74599}" presName="aSpace" presStyleCnt="0"/>
      <dgm:spPr/>
    </dgm:pt>
    <dgm:pt modelId="{22FDE63B-ED4A-4448-80A7-DFC892EBF2F0}" type="pres">
      <dgm:prSet presAssocID="{C2279A7A-B271-4969-AECC-316653C4093B}" presName="compNode" presStyleCnt="0"/>
      <dgm:spPr/>
    </dgm:pt>
    <dgm:pt modelId="{4A8E59E7-661F-43DB-833D-BF01A441CF4B}" type="pres">
      <dgm:prSet presAssocID="{C2279A7A-B271-4969-AECC-316653C4093B}" presName="aNode" presStyleLbl="bgShp" presStyleIdx="1" presStyleCnt="3"/>
      <dgm:spPr/>
    </dgm:pt>
    <dgm:pt modelId="{70F94718-097E-4F91-B3A2-60F29AF2F40B}" type="pres">
      <dgm:prSet presAssocID="{C2279A7A-B271-4969-AECC-316653C4093B}" presName="textNode" presStyleLbl="bgShp" presStyleIdx="1" presStyleCnt="3"/>
      <dgm:spPr/>
    </dgm:pt>
    <dgm:pt modelId="{FCC919A8-DA3B-415F-A14E-0DE1D9F45616}" type="pres">
      <dgm:prSet presAssocID="{C2279A7A-B271-4969-AECC-316653C4093B}" presName="compChildNode" presStyleCnt="0"/>
      <dgm:spPr/>
    </dgm:pt>
    <dgm:pt modelId="{B4EAED98-734E-4878-A502-6286AF23BDAD}" type="pres">
      <dgm:prSet presAssocID="{C2279A7A-B271-4969-AECC-316653C4093B}" presName="theInnerList" presStyleCnt="0"/>
      <dgm:spPr/>
    </dgm:pt>
    <dgm:pt modelId="{05587188-2954-4DA0-A094-BFA2E430AB2F}" type="pres">
      <dgm:prSet presAssocID="{C2279A7A-B271-4969-AECC-316653C4093B}" presName="aSpace" presStyleCnt="0"/>
      <dgm:spPr/>
    </dgm:pt>
    <dgm:pt modelId="{153A5727-F7A0-45CF-AFF1-E9D75B84F3CF}" type="pres">
      <dgm:prSet presAssocID="{CBDA663D-C0B6-4A3D-9FC3-E29B6189F99C}" presName="compNode" presStyleCnt="0"/>
      <dgm:spPr/>
    </dgm:pt>
    <dgm:pt modelId="{3F14D9DF-369F-40DF-8684-75FC1552082F}" type="pres">
      <dgm:prSet presAssocID="{CBDA663D-C0B6-4A3D-9FC3-E29B6189F99C}" presName="aNode" presStyleLbl="bgShp" presStyleIdx="2" presStyleCnt="3"/>
      <dgm:spPr/>
    </dgm:pt>
    <dgm:pt modelId="{A2FEEB0F-0433-4CBC-9B86-9D2C275A5E1B}" type="pres">
      <dgm:prSet presAssocID="{CBDA663D-C0B6-4A3D-9FC3-E29B6189F99C}" presName="textNode" presStyleLbl="bgShp" presStyleIdx="2" presStyleCnt="3"/>
      <dgm:spPr/>
    </dgm:pt>
    <dgm:pt modelId="{D53795F4-8A26-4624-8B31-76012811A30C}" type="pres">
      <dgm:prSet presAssocID="{CBDA663D-C0B6-4A3D-9FC3-E29B6189F99C}" presName="compChildNode" presStyleCnt="0"/>
      <dgm:spPr/>
    </dgm:pt>
    <dgm:pt modelId="{B44126D2-D8FA-4ADA-A953-E103ADDE9CDD}" type="pres">
      <dgm:prSet presAssocID="{CBDA663D-C0B6-4A3D-9FC3-E29B6189F99C}" presName="theInnerList" presStyleCnt="0"/>
      <dgm:spPr/>
    </dgm:pt>
    <dgm:pt modelId="{86960195-A9EC-46EC-B74D-7AB0B2F50F85}" type="pres">
      <dgm:prSet presAssocID="{A3B8A6F0-1D85-4280-98F4-71B5E6BE8099}" presName="childNode" presStyleLbl="node1" presStyleIdx="0" presStyleCnt="3">
        <dgm:presLayoutVars>
          <dgm:bulletEnabled val="1"/>
        </dgm:presLayoutVars>
      </dgm:prSet>
      <dgm:spPr/>
    </dgm:pt>
    <dgm:pt modelId="{649771A4-4B28-4EE4-9FA2-CF5ED2568F2D}" type="pres">
      <dgm:prSet presAssocID="{A3B8A6F0-1D85-4280-98F4-71B5E6BE8099}" presName="aSpace2" presStyleCnt="0"/>
      <dgm:spPr/>
    </dgm:pt>
    <dgm:pt modelId="{73C05EA0-2EA9-4553-AFA7-9047C94155F5}" type="pres">
      <dgm:prSet presAssocID="{232BF542-F85D-446B-9EB7-546D9831C166}" presName="childNode" presStyleLbl="node1" presStyleIdx="1" presStyleCnt="3">
        <dgm:presLayoutVars>
          <dgm:bulletEnabled val="1"/>
        </dgm:presLayoutVars>
      </dgm:prSet>
      <dgm:spPr/>
    </dgm:pt>
    <dgm:pt modelId="{DBF58468-8110-450A-B7A3-AF60A6E2968A}" type="pres">
      <dgm:prSet presAssocID="{232BF542-F85D-446B-9EB7-546D9831C166}" presName="aSpace2" presStyleCnt="0"/>
      <dgm:spPr/>
    </dgm:pt>
    <dgm:pt modelId="{DF494B52-B4BA-40A2-9D00-3FA1210146EB}" type="pres">
      <dgm:prSet presAssocID="{565F5A2E-A2C8-48DF-8422-22D68E66A5F2}" presName="childNode" presStyleLbl="node1" presStyleIdx="2" presStyleCnt="3">
        <dgm:presLayoutVars>
          <dgm:bulletEnabled val="1"/>
        </dgm:presLayoutVars>
      </dgm:prSet>
      <dgm:spPr/>
    </dgm:pt>
  </dgm:ptLst>
  <dgm:cxnLst>
    <dgm:cxn modelId="{06F6B206-4880-4F2C-BB19-D1D17E7F8CFC}" type="presOf" srcId="{CBDA663D-C0B6-4A3D-9FC3-E29B6189F99C}" destId="{3F14D9DF-369F-40DF-8684-75FC1552082F}" srcOrd="0" destOrd="0" presId="urn:microsoft.com/office/officeart/2005/8/layout/lProcess2"/>
    <dgm:cxn modelId="{1DB48D07-62AD-4803-967A-A006C91082A0}" type="presOf" srcId="{CBDA663D-C0B6-4A3D-9FC3-E29B6189F99C}" destId="{A2FEEB0F-0433-4CBC-9B86-9D2C275A5E1B}" srcOrd="1" destOrd="0" presId="urn:microsoft.com/office/officeart/2005/8/layout/lProcess2"/>
    <dgm:cxn modelId="{6FA52C1C-B2CC-4E38-8323-96C9D5997E07}" type="presOf" srcId="{A6C3FAC6-6765-4890-A8EE-87953CD74599}" destId="{3EBDBA9D-B31B-4555-9744-ADD8C5CE5021}" srcOrd="0" destOrd="0" presId="urn:microsoft.com/office/officeart/2005/8/layout/lProcess2"/>
    <dgm:cxn modelId="{6BCC1725-4E2C-447F-B331-35C4DD2F9EED}" srcId="{C323CD5D-464C-4348-A4FB-47A3C7814E42}" destId="{CBDA663D-C0B6-4A3D-9FC3-E29B6189F99C}" srcOrd="2" destOrd="0" parTransId="{A001E72B-3674-46FB-87A7-0601702C9640}" sibTransId="{3872F520-3DC6-405F-9B3A-9C8AF6DC2B53}"/>
    <dgm:cxn modelId="{93B59127-DA45-4FA6-8EEB-3E680FC9F3AC}" type="presOf" srcId="{C2279A7A-B271-4969-AECC-316653C4093B}" destId="{4A8E59E7-661F-43DB-833D-BF01A441CF4B}" srcOrd="0" destOrd="0" presId="urn:microsoft.com/office/officeart/2005/8/layout/lProcess2"/>
    <dgm:cxn modelId="{42FB872E-35A6-4D9B-82C7-598EDA131D09}" type="presOf" srcId="{565F5A2E-A2C8-48DF-8422-22D68E66A5F2}" destId="{DF494B52-B4BA-40A2-9D00-3FA1210146EB}" srcOrd="0" destOrd="0" presId="urn:microsoft.com/office/officeart/2005/8/layout/lProcess2"/>
    <dgm:cxn modelId="{88369D6C-AFF5-47FB-BD9B-B92D03E35BDD}" type="presOf" srcId="{A6C3FAC6-6765-4890-A8EE-87953CD74599}" destId="{563E98B1-0917-4081-895A-753A17CD342C}" srcOrd="1" destOrd="0" presId="urn:microsoft.com/office/officeart/2005/8/layout/lProcess2"/>
    <dgm:cxn modelId="{4914316F-7CB2-4F9B-891F-60E04F4725D7}" type="presOf" srcId="{232BF542-F85D-446B-9EB7-546D9831C166}" destId="{73C05EA0-2EA9-4553-AFA7-9047C94155F5}" srcOrd="0" destOrd="0" presId="urn:microsoft.com/office/officeart/2005/8/layout/lProcess2"/>
    <dgm:cxn modelId="{9FAEF578-A0CF-4BF0-BFD2-4FD3C50C3EFE}" type="presOf" srcId="{C323CD5D-464C-4348-A4FB-47A3C7814E42}" destId="{8AB416CB-A613-4EE8-9196-FE3A4FA1C5A8}" srcOrd="0" destOrd="0" presId="urn:microsoft.com/office/officeart/2005/8/layout/lProcess2"/>
    <dgm:cxn modelId="{90904E99-385B-4B52-9C89-11A524E2394E}" srcId="{CBDA663D-C0B6-4A3D-9FC3-E29B6189F99C}" destId="{565F5A2E-A2C8-48DF-8422-22D68E66A5F2}" srcOrd="2" destOrd="0" parTransId="{FB1BEE4C-34D7-4540-AC4E-01138D211940}" sibTransId="{2A70776F-D0DD-4FD7-B307-0EFB37F5C241}"/>
    <dgm:cxn modelId="{1A366FC8-C33B-4603-8A98-C3F2BD5C4EC8}" srcId="{C323CD5D-464C-4348-A4FB-47A3C7814E42}" destId="{A6C3FAC6-6765-4890-A8EE-87953CD74599}" srcOrd="0" destOrd="0" parTransId="{0CCF99CA-358A-40B8-A930-5D56066330E8}" sibTransId="{5012FCC2-D44E-497A-BC56-BCF451B404E6}"/>
    <dgm:cxn modelId="{398486CE-ACAC-4F5E-AA3B-9949B76A6BFF}" type="presOf" srcId="{C2279A7A-B271-4969-AECC-316653C4093B}" destId="{70F94718-097E-4F91-B3A2-60F29AF2F40B}" srcOrd="1" destOrd="0" presId="urn:microsoft.com/office/officeart/2005/8/layout/lProcess2"/>
    <dgm:cxn modelId="{508A45D0-399B-4584-A23D-88B36E804083}" srcId="{CBDA663D-C0B6-4A3D-9FC3-E29B6189F99C}" destId="{A3B8A6F0-1D85-4280-98F4-71B5E6BE8099}" srcOrd="0" destOrd="0" parTransId="{A8A04516-2D7C-480E-BF44-E8E3375C8769}" sibTransId="{514C1519-B4DE-42B6-83DB-6B14D4AEB38A}"/>
    <dgm:cxn modelId="{CCA624F1-4249-41EF-B4C5-AE4F6786F10A}" type="presOf" srcId="{A3B8A6F0-1D85-4280-98F4-71B5E6BE8099}" destId="{86960195-A9EC-46EC-B74D-7AB0B2F50F85}" srcOrd="0" destOrd="0" presId="urn:microsoft.com/office/officeart/2005/8/layout/lProcess2"/>
    <dgm:cxn modelId="{DE0491F1-054E-415A-AFC4-9E61FA69BBF6}" srcId="{CBDA663D-C0B6-4A3D-9FC3-E29B6189F99C}" destId="{232BF542-F85D-446B-9EB7-546D9831C166}" srcOrd="1" destOrd="0" parTransId="{24F259F7-8808-45E7-912C-77B8066F6F1B}" sibTransId="{9EB382C4-8F47-43BA-BE53-9C2A1E624569}"/>
    <dgm:cxn modelId="{01C70AFA-36AF-467B-80CC-7E6CCF4C66DC}" srcId="{C323CD5D-464C-4348-A4FB-47A3C7814E42}" destId="{C2279A7A-B271-4969-AECC-316653C4093B}" srcOrd="1" destOrd="0" parTransId="{07B103EA-2048-4071-9280-B5A6C4B8B63B}" sibTransId="{DCFC6BD6-2AD7-4250-8387-C16514C5DC84}"/>
    <dgm:cxn modelId="{59770528-6BF3-4BCC-A86C-747A26370758}" type="presParOf" srcId="{8AB416CB-A613-4EE8-9196-FE3A4FA1C5A8}" destId="{9D27227C-6BEE-47BE-86DD-E83C54CFAAC3}" srcOrd="0" destOrd="0" presId="urn:microsoft.com/office/officeart/2005/8/layout/lProcess2"/>
    <dgm:cxn modelId="{CB9FAF5C-0B1A-46F6-A036-BB29F9F7B8DA}" type="presParOf" srcId="{9D27227C-6BEE-47BE-86DD-E83C54CFAAC3}" destId="{3EBDBA9D-B31B-4555-9744-ADD8C5CE5021}" srcOrd="0" destOrd="0" presId="urn:microsoft.com/office/officeart/2005/8/layout/lProcess2"/>
    <dgm:cxn modelId="{5E3634BF-9573-4996-85B2-4534A764E942}" type="presParOf" srcId="{9D27227C-6BEE-47BE-86DD-E83C54CFAAC3}" destId="{563E98B1-0917-4081-895A-753A17CD342C}" srcOrd="1" destOrd="0" presId="urn:microsoft.com/office/officeart/2005/8/layout/lProcess2"/>
    <dgm:cxn modelId="{4B2249F4-B5EA-4387-9D60-F9CB466DF168}" type="presParOf" srcId="{9D27227C-6BEE-47BE-86DD-E83C54CFAAC3}" destId="{6DED1745-E166-478F-9E75-4EE06579B4EC}" srcOrd="2" destOrd="0" presId="urn:microsoft.com/office/officeart/2005/8/layout/lProcess2"/>
    <dgm:cxn modelId="{AAA1C321-9C3A-4A37-A196-3E3AFDC4F2D3}" type="presParOf" srcId="{6DED1745-E166-478F-9E75-4EE06579B4EC}" destId="{A013C2C7-CB55-40D0-BFE6-BDBB5ECC2804}" srcOrd="0" destOrd="0" presId="urn:microsoft.com/office/officeart/2005/8/layout/lProcess2"/>
    <dgm:cxn modelId="{5A6FA28C-42AC-47BC-AB8D-F1EE2D9A4341}" type="presParOf" srcId="{8AB416CB-A613-4EE8-9196-FE3A4FA1C5A8}" destId="{660C8EC2-04C4-4352-B4C1-BDA9B6D172F9}" srcOrd="1" destOrd="0" presId="urn:microsoft.com/office/officeart/2005/8/layout/lProcess2"/>
    <dgm:cxn modelId="{5A1ABF36-DF28-4662-BE65-01900D88DCDB}" type="presParOf" srcId="{8AB416CB-A613-4EE8-9196-FE3A4FA1C5A8}" destId="{22FDE63B-ED4A-4448-80A7-DFC892EBF2F0}" srcOrd="2" destOrd="0" presId="urn:microsoft.com/office/officeart/2005/8/layout/lProcess2"/>
    <dgm:cxn modelId="{08C2DA71-5A88-4535-A3EE-4AE701A859DE}" type="presParOf" srcId="{22FDE63B-ED4A-4448-80A7-DFC892EBF2F0}" destId="{4A8E59E7-661F-43DB-833D-BF01A441CF4B}" srcOrd="0" destOrd="0" presId="urn:microsoft.com/office/officeart/2005/8/layout/lProcess2"/>
    <dgm:cxn modelId="{A39C1D07-1E9B-49DE-9949-3956294C0613}" type="presParOf" srcId="{22FDE63B-ED4A-4448-80A7-DFC892EBF2F0}" destId="{70F94718-097E-4F91-B3A2-60F29AF2F40B}" srcOrd="1" destOrd="0" presId="urn:microsoft.com/office/officeart/2005/8/layout/lProcess2"/>
    <dgm:cxn modelId="{A987BDBC-00AA-40F8-AC12-7DF016B3B9D4}" type="presParOf" srcId="{22FDE63B-ED4A-4448-80A7-DFC892EBF2F0}" destId="{FCC919A8-DA3B-415F-A14E-0DE1D9F45616}" srcOrd="2" destOrd="0" presId="urn:microsoft.com/office/officeart/2005/8/layout/lProcess2"/>
    <dgm:cxn modelId="{33130602-70FF-4CA5-B135-2C88E033E94C}" type="presParOf" srcId="{FCC919A8-DA3B-415F-A14E-0DE1D9F45616}" destId="{B4EAED98-734E-4878-A502-6286AF23BDAD}" srcOrd="0" destOrd="0" presId="urn:microsoft.com/office/officeart/2005/8/layout/lProcess2"/>
    <dgm:cxn modelId="{0582895E-14D2-42E3-89F6-8FF38087A651}" type="presParOf" srcId="{8AB416CB-A613-4EE8-9196-FE3A4FA1C5A8}" destId="{05587188-2954-4DA0-A094-BFA2E430AB2F}" srcOrd="3" destOrd="0" presId="urn:microsoft.com/office/officeart/2005/8/layout/lProcess2"/>
    <dgm:cxn modelId="{5FC75BA9-E56D-4509-B15C-03AEECAD7CF9}" type="presParOf" srcId="{8AB416CB-A613-4EE8-9196-FE3A4FA1C5A8}" destId="{153A5727-F7A0-45CF-AFF1-E9D75B84F3CF}" srcOrd="4" destOrd="0" presId="urn:microsoft.com/office/officeart/2005/8/layout/lProcess2"/>
    <dgm:cxn modelId="{834987D0-7CC1-416A-B788-D6B6029F3EBE}" type="presParOf" srcId="{153A5727-F7A0-45CF-AFF1-E9D75B84F3CF}" destId="{3F14D9DF-369F-40DF-8684-75FC1552082F}" srcOrd="0" destOrd="0" presId="urn:microsoft.com/office/officeart/2005/8/layout/lProcess2"/>
    <dgm:cxn modelId="{0D964E39-0410-454F-AF7C-FDE6AD6153E0}" type="presParOf" srcId="{153A5727-F7A0-45CF-AFF1-E9D75B84F3CF}" destId="{A2FEEB0F-0433-4CBC-9B86-9D2C275A5E1B}" srcOrd="1" destOrd="0" presId="urn:microsoft.com/office/officeart/2005/8/layout/lProcess2"/>
    <dgm:cxn modelId="{2F2EB4A2-E9C1-43FA-B064-1534990A5F0A}" type="presParOf" srcId="{153A5727-F7A0-45CF-AFF1-E9D75B84F3CF}" destId="{D53795F4-8A26-4624-8B31-76012811A30C}" srcOrd="2" destOrd="0" presId="urn:microsoft.com/office/officeart/2005/8/layout/lProcess2"/>
    <dgm:cxn modelId="{AE47A94D-3CB1-464D-888E-164872A7504B}" type="presParOf" srcId="{D53795F4-8A26-4624-8B31-76012811A30C}" destId="{B44126D2-D8FA-4ADA-A953-E103ADDE9CDD}" srcOrd="0" destOrd="0" presId="urn:microsoft.com/office/officeart/2005/8/layout/lProcess2"/>
    <dgm:cxn modelId="{11F0FD35-4291-404C-A181-CC99E761B95E}" type="presParOf" srcId="{B44126D2-D8FA-4ADA-A953-E103ADDE9CDD}" destId="{86960195-A9EC-46EC-B74D-7AB0B2F50F85}" srcOrd="0" destOrd="0" presId="urn:microsoft.com/office/officeart/2005/8/layout/lProcess2"/>
    <dgm:cxn modelId="{FD521C17-88E9-4FB3-BDC6-7B090F7F4863}" type="presParOf" srcId="{B44126D2-D8FA-4ADA-A953-E103ADDE9CDD}" destId="{649771A4-4B28-4EE4-9FA2-CF5ED2568F2D}" srcOrd="1" destOrd="0" presId="urn:microsoft.com/office/officeart/2005/8/layout/lProcess2"/>
    <dgm:cxn modelId="{60E97DB8-F150-4283-905D-0A4047C93DF7}" type="presParOf" srcId="{B44126D2-D8FA-4ADA-A953-E103ADDE9CDD}" destId="{73C05EA0-2EA9-4553-AFA7-9047C94155F5}" srcOrd="2" destOrd="0" presId="urn:microsoft.com/office/officeart/2005/8/layout/lProcess2"/>
    <dgm:cxn modelId="{CDD8BD6A-403D-4550-AAA2-BD29A6DBC3E6}" type="presParOf" srcId="{B44126D2-D8FA-4ADA-A953-E103ADDE9CDD}" destId="{DBF58468-8110-450A-B7A3-AF60A6E2968A}" srcOrd="3" destOrd="0" presId="urn:microsoft.com/office/officeart/2005/8/layout/lProcess2"/>
    <dgm:cxn modelId="{95927CE9-42DD-4F0E-9A46-8D187834B01F}" type="presParOf" srcId="{B44126D2-D8FA-4ADA-A953-E103ADDE9CDD}" destId="{DF494B52-B4BA-40A2-9D00-3FA1210146EB}" srcOrd="4" destOrd="0" presId="urn:microsoft.com/office/officeart/2005/8/layout/l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03A5192-6C0A-4FE7-881B-15E40DAF06B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44E8910-F689-4E5E-ABAB-C20F35253710}">
      <dgm:prSet/>
      <dgm:spPr/>
      <dgm:t>
        <a:bodyPr/>
        <a:lstStyle/>
        <a:p>
          <a:pPr algn="ctr"/>
          <a:r>
            <a:rPr lang="en-US" b="1"/>
            <a:t>Data Preparation</a:t>
          </a:r>
          <a:endParaRPr lang="en-US"/>
        </a:p>
      </dgm:t>
    </dgm:pt>
    <dgm:pt modelId="{F761F839-A6FE-48CB-A5A8-CD700F54FB72}" type="parTrans" cxnId="{B645EB77-3269-4BF0-8660-BC8D863E7738}">
      <dgm:prSet/>
      <dgm:spPr/>
      <dgm:t>
        <a:bodyPr/>
        <a:lstStyle/>
        <a:p>
          <a:endParaRPr lang="en-US"/>
        </a:p>
      </dgm:t>
    </dgm:pt>
    <dgm:pt modelId="{E9FA84A2-91AA-4614-AD8E-036AE8FB670E}" type="sibTrans" cxnId="{B645EB77-3269-4BF0-8660-BC8D863E7738}">
      <dgm:prSet/>
      <dgm:spPr/>
      <dgm:t>
        <a:bodyPr/>
        <a:lstStyle/>
        <a:p>
          <a:endParaRPr lang="en-US"/>
        </a:p>
      </dgm:t>
    </dgm:pt>
    <dgm:pt modelId="{D3090B6C-D65D-46BC-A521-B161AF6C2424}" type="pres">
      <dgm:prSet presAssocID="{D03A5192-6C0A-4FE7-881B-15E40DAF06B9}" presName="linear" presStyleCnt="0">
        <dgm:presLayoutVars>
          <dgm:animLvl val="lvl"/>
          <dgm:resizeHandles val="exact"/>
        </dgm:presLayoutVars>
      </dgm:prSet>
      <dgm:spPr/>
    </dgm:pt>
    <dgm:pt modelId="{CAA93ECA-8C00-4E53-8B2C-2B6B68033189}" type="pres">
      <dgm:prSet presAssocID="{844E8910-F689-4E5E-ABAB-C20F35253710}" presName="parentText" presStyleLbl="node1" presStyleIdx="0" presStyleCnt="1" custLinFactNeighborX="-8078" custLinFactNeighborY="106">
        <dgm:presLayoutVars>
          <dgm:chMax val="0"/>
          <dgm:bulletEnabled val="1"/>
        </dgm:presLayoutVars>
      </dgm:prSet>
      <dgm:spPr/>
    </dgm:pt>
  </dgm:ptLst>
  <dgm:cxnLst>
    <dgm:cxn modelId="{83B5F532-3C65-4B14-890D-70DB61CB053F}" type="presOf" srcId="{844E8910-F689-4E5E-ABAB-C20F35253710}" destId="{CAA93ECA-8C00-4E53-8B2C-2B6B68033189}" srcOrd="0" destOrd="0" presId="urn:microsoft.com/office/officeart/2005/8/layout/vList2"/>
    <dgm:cxn modelId="{B645EB77-3269-4BF0-8660-BC8D863E7738}" srcId="{D03A5192-6C0A-4FE7-881B-15E40DAF06B9}" destId="{844E8910-F689-4E5E-ABAB-C20F35253710}" srcOrd="0" destOrd="0" parTransId="{F761F839-A6FE-48CB-A5A8-CD700F54FB72}" sibTransId="{E9FA84A2-91AA-4614-AD8E-036AE8FB670E}"/>
    <dgm:cxn modelId="{277CF3F1-F6B3-4E0F-AF25-7D0EDF7784D1}" type="presOf" srcId="{D03A5192-6C0A-4FE7-881B-15E40DAF06B9}" destId="{D3090B6C-D65D-46BC-A521-B161AF6C2424}" srcOrd="0" destOrd="0" presId="urn:microsoft.com/office/officeart/2005/8/layout/vList2"/>
    <dgm:cxn modelId="{87368D06-57E4-483E-8F11-12896184DC39}" type="presParOf" srcId="{D3090B6C-D65D-46BC-A521-B161AF6C2424}" destId="{CAA93ECA-8C00-4E53-8B2C-2B6B68033189}"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317D7B3-5FB0-48DA-91FF-3B5ADEACC951}"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n-US"/>
        </a:p>
      </dgm:t>
    </dgm:pt>
    <dgm:pt modelId="{F0203C9D-62C6-43B8-A563-3A2EDBF59A24}">
      <dgm:prSet/>
      <dgm:spPr/>
      <dgm:t>
        <a:bodyPr/>
        <a:lstStyle/>
        <a:p>
          <a:r>
            <a:rPr lang="en-US"/>
            <a:t>The file has 1461 rows and 79 explanatory variables that describe every  feature of a residential home in Ames, IOWA.</a:t>
          </a:r>
        </a:p>
      </dgm:t>
    </dgm:pt>
    <dgm:pt modelId="{6B7CCBFC-87E8-4962-8F17-13AF4410A1B6}" type="parTrans" cxnId="{B9A2285F-38C5-474C-8BAD-8C8C381A8657}">
      <dgm:prSet/>
      <dgm:spPr/>
      <dgm:t>
        <a:bodyPr/>
        <a:lstStyle/>
        <a:p>
          <a:endParaRPr lang="en-US"/>
        </a:p>
      </dgm:t>
    </dgm:pt>
    <dgm:pt modelId="{803E03FD-5A65-4F46-8612-A06C1A4A4E81}" type="sibTrans" cxnId="{B9A2285F-38C5-474C-8BAD-8C8C381A8657}">
      <dgm:prSet/>
      <dgm:spPr/>
      <dgm:t>
        <a:bodyPr/>
        <a:lstStyle/>
        <a:p>
          <a:endParaRPr lang="en-US"/>
        </a:p>
      </dgm:t>
    </dgm:pt>
    <dgm:pt modelId="{366768A3-FF62-4FC3-B245-C80A1126E813}">
      <dgm:prSet/>
      <dgm:spPr/>
      <dgm:t>
        <a:bodyPr/>
        <a:lstStyle/>
        <a:p>
          <a:r>
            <a:rPr lang="en-US" dirty="0"/>
            <a:t>The dataset involves a mix of categorical and numerical variables.</a:t>
          </a:r>
        </a:p>
      </dgm:t>
    </dgm:pt>
    <dgm:pt modelId="{564BD33D-4B6D-423B-A281-09081155251B}" type="parTrans" cxnId="{67016208-2702-4CB5-A71D-97B3EC7553BA}">
      <dgm:prSet/>
      <dgm:spPr/>
      <dgm:t>
        <a:bodyPr/>
        <a:lstStyle/>
        <a:p>
          <a:endParaRPr lang="en-US"/>
        </a:p>
      </dgm:t>
    </dgm:pt>
    <dgm:pt modelId="{9A934DA5-2CD7-49A1-ADCC-1F26444BBABA}" type="sibTrans" cxnId="{67016208-2702-4CB5-A71D-97B3EC7553BA}">
      <dgm:prSet/>
      <dgm:spPr/>
      <dgm:t>
        <a:bodyPr/>
        <a:lstStyle/>
        <a:p>
          <a:endParaRPr lang="en-US"/>
        </a:p>
      </dgm:t>
    </dgm:pt>
    <dgm:pt modelId="{B5F07D9D-0DBD-4508-9C6C-66A2D8629AF9}" type="pres">
      <dgm:prSet presAssocID="{1317D7B3-5FB0-48DA-91FF-3B5ADEACC951}" presName="Name0" presStyleCnt="0">
        <dgm:presLayoutVars>
          <dgm:dir/>
          <dgm:animLvl val="lvl"/>
          <dgm:resizeHandles val="exact"/>
        </dgm:presLayoutVars>
      </dgm:prSet>
      <dgm:spPr/>
    </dgm:pt>
    <dgm:pt modelId="{1581946E-7EFF-4B46-A74F-902E5B7DBAC4}" type="pres">
      <dgm:prSet presAssocID="{F0203C9D-62C6-43B8-A563-3A2EDBF59A24}" presName="composite" presStyleCnt="0"/>
      <dgm:spPr/>
    </dgm:pt>
    <dgm:pt modelId="{8209AE36-C2EE-4E81-B32E-EDFB994D5459}" type="pres">
      <dgm:prSet presAssocID="{F0203C9D-62C6-43B8-A563-3A2EDBF59A24}" presName="parTx" presStyleLbl="alignNode1" presStyleIdx="0" presStyleCnt="2">
        <dgm:presLayoutVars>
          <dgm:chMax val="0"/>
          <dgm:chPref val="0"/>
          <dgm:bulletEnabled val="1"/>
        </dgm:presLayoutVars>
      </dgm:prSet>
      <dgm:spPr/>
    </dgm:pt>
    <dgm:pt modelId="{482FDDDF-163F-4810-805E-8B4F27180F08}" type="pres">
      <dgm:prSet presAssocID="{F0203C9D-62C6-43B8-A563-3A2EDBF59A24}" presName="desTx" presStyleLbl="alignAccFollowNode1" presStyleIdx="0" presStyleCnt="2">
        <dgm:presLayoutVars>
          <dgm:bulletEnabled val="1"/>
        </dgm:presLayoutVars>
      </dgm:prSet>
      <dgm:spPr/>
    </dgm:pt>
    <dgm:pt modelId="{13532F9F-B68A-4693-88E3-D2BB97ABFC92}" type="pres">
      <dgm:prSet presAssocID="{803E03FD-5A65-4F46-8612-A06C1A4A4E81}" presName="space" presStyleCnt="0"/>
      <dgm:spPr/>
    </dgm:pt>
    <dgm:pt modelId="{9AF3D64E-4E35-43F0-8EC6-B2C51195B4E4}" type="pres">
      <dgm:prSet presAssocID="{366768A3-FF62-4FC3-B245-C80A1126E813}" presName="composite" presStyleCnt="0"/>
      <dgm:spPr/>
    </dgm:pt>
    <dgm:pt modelId="{37A14029-6FC0-4ABE-8440-D44C2F6C48D3}" type="pres">
      <dgm:prSet presAssocID="{366768A3-FF62-4FC3-B245-C80A1126E813}" presName="parTx" presStyleLbl="alignNode1" presStyleIdx="1" presStyleCnt="2" custLinFactNeighborX="-9795" custLinFactNeighborY="2079">
        <dgm:presLayoutVars>
          <dgm:chMax val="0"/>
          <dgm:chPref val="0"/>
          <dgm:bulletEnabled val="1"/>
        </dgm:presLayoutVars>
      </dgm:prSet>
      <dgm:spPr/>
    </dgm:pt>
    <dgm:pt modelId="{302E66E6-AC4D-4806-BF06-ADE7C4E688C9}" type="pres">
      <dgm:prSet presAssocID="{366768A3-FF62-4FC3-B245-C80A1126E813}" presName="desTx" presStyleLbl="alignAccFollowNode1" presStyleIdx="1" presStyleCnt="2" custLinFactNeighborX="-9795" custLinFactNeighborY="-4273">
        <dgm:presLayoutVars>
          <dgm:bulletEnabled val="1"/>
        </dgm:presLayoutVars>
      </dgm:prSet>
      <dgm:spPr/>
    </dgm:pt>
  </dgm:ptLst>
  <dgm:cxnLst>
    <dgm:cxn modelId="{67016208-2702-4CB5-A71D-97B3EC7553BA}" srcId="{1317D7B3-5FB0-48DA-91FF-3B5ADEACC951}" destId="{366768A3-FF62-4FC3-B245-C80A1126E813}" srcOrd="1" destOrd="0" parTransId="{564BD33D-4B6D-423B-A281-09081155251B}" sibTransId="{9A934DA5-2CD7-49A1-ADCC-1F26444BBABA}"/>
    <dgm:cxn modelId="{96448C2C-64B3-43F7-B007-5325E3223FB5}" type="presOf" srcId="{1317D7B3-5FB0-48DA-91FF-3B5ADEACC951}" destId="{B5F07D9D-0DBD-4508-9C6C-66A2D8629AF9}" srcOrd="0" destOrd="0" presId="urn:microsoft.com/office/officeart/2005/8/layout/hList1"/>
    <dgm:cxn modelId="{A44C393F-5EC0-4511-A059-481D0DDF6DA6}" type="presOf" srcId="{366768A3-FF62-4FC3-B245-C80A1126E813}" destId="{37A14029-6FC0-4ABE-8440-D44C2F6C48D3}" srcOrd="0" destOrd="0" presId="urn:microsoft.com/office/officeart/2005/8/layout/hList1"/>
    <dgm:cxn modelId="{B9A2285F-38C5-474C-8BAD-8C8C381A8657}" srcId="{1317D7B3-5FB0-48DA-91FF-3B5ADEACC951}" destId="{F0203C9D-62C6-43B8-A563-3A2EDBF59A24}" srcOrd="0" destOrd="0" parTransId="{6B7CCBFC-87E8-4962-8F17-13AF4410A1B6}" sibTransId="{803E03FD-5A65-4F46-8612-A06C1A4A4E81}"/>
    <dgm:cxn modelId="{9BAFFB92-5898-46FE-9CD2-9C84DF588CDD}" type="presOf" srcId="{F0203C9D-62C6-43B8-A563-3A2EDBF59A24}" destId="{8209AE36-C2EE-4E81-B32E-EDFB994D5459}" srcOrd="0" destOrd="0" presId="urn:microsoft.com/office/officeart/2005/8/layout/hList1"/>
    <dgm:cxn modelId="{5EBA4656-B481-44CF-8817-386467775DF1}" type="presParOf" srcId="{B5F07D9D-0DBD-4508-9C6C-66A2D8629AF9}" destId="{1581946E-7EFF-4B46-A74F-902E5B7DBAC4}" srcOrd="0" destOrd="0" presId="urn:microsoft.com/office/officeart/2005/8/layout/hList1"/>
    <dgm:cxn modelId="{EC22A24E-F679-4225-815E-B684B0D32285}" type="presParOf" srcId="{1581946E-7EFF-4B46-A74F-902E5B7DBAC4}" destId="{8209AE36-C2EE-4E81-B32E-EDFB994D5459}" srcOrd="0" destOrd="0" presId="urn:microsoft.com/office/officeart/2005/8/layout/hList1"/>
    <dgm:cxn modelId="{97945DC9-9E59-4D9F-9D3F-2A250CD159BC}" type="presParOf" srcId="{1581946E-7EFF-4B46-A74F-902E5B7DBAC4}" destId="{482FDDDF-163F-4810-805E-8B4F27180F08}" srcOrd="1" destOrd="0" presId="urn:microsoft.com/office/officeart/2005/8/layout/hList1"/>
    <dgm:cxn modelId="{60FA554A-4628-4C10-BBF8-76EEBBB1DA06}" type="presParOf" srcId="{B5F07D9D-0DBD-4508-9C6C-66A2D8629AF9}" destId="{13532F9F-B68A-4693-88E3-D2BB97ABFC92}" srcOrd="1" destOrd="0" presId="urn:microsoft.com/office/officeart/2005/8/layout/hList1"/>
    <dgm:cxn modelId="{49003AE6-C43C-4961-AAD7-77E4D0CD38F2}" type="presParOf" srcId="{B5F07D9D-0DBD-4508-9C6C-66A2D8629AF9}" destId="{9AF3D64E-4E35-43F0-8EC6-B2C51195B4E4}" srcOrd="2" destOrd="0" presId="urn:microsoft.com/office/officeart/2005/8/layout/hList1"/>
    <dgm:cxn modelId="{FBE3313A-6971-4C33-9B02-6F4DBF110EFD}" type="presParOf" srcId="{9AF3D64E-4E35-43F0-8EC6-B2C51195B4E4}" destId="{37A14029-6FC0-4ABE-8440-D44C2F6C48D3}" srcOrd="0" destOrd="0" presId="urn:microsoft.com/office/officeart/2005/8/layout/hList1"/>
    <dgm:cxn modelId="{45912E3B-9D8D-4AAE-92F3-08177947C1EB}" type="presParOf" srcId="{9AF3D64E-4E35-43F0-8EC6-B2C51195B4E4}" destId="{302E66E6-AC4D-4806-BF06-ADE7C4E688C9}" srcOrd="1" destOrd="0" presId="urn:microsoft.com/office/officeart/2005/8/layout/h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6F012D7-29A1-4C08-876D-012A24EC444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9C45609-0C69-49E2-93D6-927F2DCEBFDB}">
      <dgm:prSet/>
      <dgm:spPr/>
      <dgm:t>
        <a:bodyPr/>
        <a:lstStyle/>
        <a:p>
          <a:r>
            <a:rPr lang="en-US" b="1" dirty="0"/>
            <a:t>Data Mining and Sorting</a:t>
          </a:r>
          <a:endParaRPr lang="en-US" dirty="0"/>
        </a:p>
      </dgm:t>
    </dgm:pt>
    <dgm:pt modelId="{A475A3F9-0409-4BAD-BD0B-817020F9CFAE}" type="parTrans" cxnId="{EAABB8FB-0F19-4E53-8FB4-99D15370DEA3}">
      <dgm:prSet/>
      <dgm:spPr/>
      <dgm:t>
        <a:bodyPr/>
        <a:lstStyle/>
        <a:p>
          <a:endParaRPr lang="en-US"/>
        </a:p>
      </dgm:t>
    </dgm:pt>
    <dgm:pt modelId="{33F3EC85-E988-415C-8422-C2DB41F4B59B}" type="sibTrans" cxnId="{EAABB8FB-0F19-4E53-8FB4-99D15370DEA3}">
      <dgm:prSet/>
      <dgm:spPr/>
      <dgm:t>
        <a:bodyPr/>
        <a:lstStyle/>
        <a:p>
          <a:endParaRPr lang="en-US"/>
        </a:p>
      </dgm:t>
    </dgm:pt>
    <dgm:pt modelId="{C03EE5B6-E545-430F-A14C-611BBD1DA5A8}" type="pres">
      <dgm:prSet presAssocID="{86F012D7-29A1-4C08-876D-012A24EC444C}" presName="linear" presStyleCnt="0">
        <dgm:presLayoutVars>
          <dgm:animLvl val="lvl"/>
          <dgm:resizeHandles val="exact"/>
        </dgm:presLayoutVars>
      </dgm:prSet>
      <dgm:spPr/>
    </dgm:pt>
    <dgm:pt modelId="{572D8EEF-A288-4131-8C93-8A7676D9A0D9}" type="pres">
      <dgm:prSet presAssocID="{89C45609-0C69-49E2-93D6-927F2DCEBFDB}" presName="parentText" presStyleLbl="node1" presStyleIdx="0" presStyleCnt="1" custLinFactNeighborX="2888" custLinFactNeighborY="-36511">
        <dgm:presLayoutVars>
          <dgm:chMax val="0"/>
          <dgm:bulletEnabled val="1"/>
        </dgm:presLayoutVars>
      </dgm:prSet>
      <dgm:spPr/>
    </dgm:pt>
  </dgm:ptLst>
  <dgm:cxnLst>
    <dgm:cxn modelId="{E973E508-4989-4C02-8402-A9C3DA91320A}" type="presOf" srcId="{89C45609-0C69-49E2-93D6-927F2DCEBFDB}" destId="{572D8EEF-A288-4131-8C93-8A7676D9A0D9}" srcOrd="0" destOrd="0" presId="urn:microsoft.com/office/officeart/2005/8/layout/vList2"/>
    <dgm:cxn modelId="{7EF6E067-8C62-4EE6-A6AE-D1EEF9373FEF}" type="presOf" srcId="{86F012D7-29A1-4C08-876D-012A24EC444C}" destId="{C03EE5B6-E545-430F-A14C-611BBD1DA5A8}" srcOrd="0" destOrd="0" presId="urn:microsoft.com/office/officeart/2005/8/layout/vList2"/>
    <dgm:cxn modelId="{EAABB8FB-0F19-4E53-8FB4-99D15370DEA3}" srcId="{86F012D7-29A1-4C08-876D-012A24EC444C}" destId="{89C45609-0C69-49E2-93D6-927F2DCEBFDB}" srcOrd="0" destOrd="0" parTransId="{A475A3F9-0409-4BAD-BD0B-817020F9CFAE}" sibTransId="{33F3EC85-E988-415C-8422-C2DB41F4B59B}"/>
    <dgm:cxn modelId="{A166DBF7-4C94-4B81-B6FD-819B595C804A}" type="presParOf" srcId="{C03EE5B6-E545-430F-A14C-611BBD1DA5A8}" destId="{572D8EEF-A288-4131-8C93-8A7676D9A0D9}" srcOrd="0" destOrd="0" presId="urn:microsoft.com/office/officeart/2005/8/layout/vList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E7AB3B3-5D46-44E4-A5AB-C9B0C3AFD265}"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n-US"/>
        </a:p>
      </dgm:t>
    </dgm:pt>
    <dgm:pt modelId="{D1CB59F6-F4ED-4C1D-A57D-0F8D827D1DDC}">
      <dgm:prSet/>
      <dgm:spPr/>
      <dgm:t>
        <a:bodyPr/>
        <a:lstStyle/>
        <a:p>
          <a:r>
            <a:rPr lang="en-US"/>
            <a:t>Based on our target variable which is “Sale price”, we concluded of moving ahead with building a Decision Trees regression model for prediction of price of houses </a:t>
          </a:r>
        </a:p>
      </dgm:t>
    </dgm:pt>
    <dgm:pt modelId="{7A85E4B3-D1C8-46B2-A7EE-B0923FB2C39A}" type="parTrans" cxnId="{E2933338-D3EC-48F3-85C5-A84BA5085303}">
      <dgm:prSet/>
      <dgm:spPr/>
      <dgm:t>
        <a:bodyPr/>
        <a:lstStyle/>
        <a:p>
          <a:endParaRPr lang="en-US"/>
        </a:p>
      </dgm:t>
    </dgm:pt>
    <dgm:pt modelId="{19CA4970-A05B-44E6-B59C-469AB1801FAC}" type="sibTrans" cxnId="{E2933338-D3EC-48F3-85C5-A84BA5085303}">
      <dgm:prSet/>
      <dgm:spPr/>
      <dgm:t>
        <a:bodyPr/>
        <a:lstStyle/>
        <a:p>
          <a:endParaRPr lang="en-US"/>
        </a:p>
      </dgm:t>
    </dgm:pt>
    <dgm:pt modelId="{755676DC-F85B-4B2D-AAD7-3C26507BC9CD}" type="pres">
      <dgm:prSet presAssocID="{6E7AB3B3-5D46-44E4-A5AB-C9B0C3AFD265}" presName="Name0" presStyleCnt="0">
        <dgm:presLayoutVars>
          <dgm:dir/>
          <dgm:animLvl val="lvl"/>
          <dgm:resizeHandles val="exact"/>
        </dgm:presLayoutVars>
      </dgm:prSet>
      <dgm:spPr/>
    </dgm:pt>
    <dgm:pt modelId="{F4D43572-53CC-40B2-BB4B-3F248C65DF75}" type="pres">
      <dgm:prSet presAssocID="{D1CB59F6-F4ED-4C1D-A57D-0F8D827D1DDC}" presName="composite" presStyleCnt="0"/>
      <dgm:spPr/>
    </dgm:pt>
    <dgm:pt modelId="{B3CDAD6D-6E15-4B91-8F8E-66F76E42989B}" type="pres">
      <dgm:prSet presAssocID="{D1CB59F6-F4ED-4C1D-A57D-0F8D827D1DDC}" presName="parTx" presStyleLbl="alignNode1" presStyleIdx="0" presStyleCnt="1">
        <dgm:presLayoutVars>
          <dgm:chMax val="0"/>
          <dgm:chPref val="0"/>
          <dgm:bulletEnabled val="1"/>
        </dgm:presLayoutVars>
      </dgm:prSet>
      <dgm:spPr/>
    </dgm:pt>
    <dgm:pt modelId="{EE3D5C21-2EB2-407F-940B-49AEF7202B3B}" type="pres">
      <dgm:prSet presAssocID="{D1CB59F6-F4ED-4C1D-A57D-0F8D827D1DDC}" presName="desTx" presStyleLbl="alignAccFollowNode1" presStyleIdx="0" presStyleCnt="1">
        <dgm:presLayoutVars>
          <dgm:bulletEnabled val="1"/>
        </dgm:presLayoutVars>
      </dgm:prSet>
      <dgm:spPr/>
    </dgm:pt>
  </dgm:ptLst>
  <dgm:cxnLst>
    <dgm:cxn modelId="{A68D3127-AE16-4797-AD12-71D0EC5AE5F0}" type="presOf" srcId="{6E7AB3B3-5D46-44E4-A5AB-C9B0C3AFD265}" destId="{755676DC-F85B-4B2D-AAD7-3C26507BC9CD}" srcOrd="0" destOrd="0" presId="urn:microsoft.com/office/officeart/2005/8/layout/hList1"/>
    <dgm:cxn modelId="{E2933338-D3EC-48F3-85C5-A84BA5085303}" srcId="{6E7AB3B3-5D46-44E4-A5AB-C9B0C3AFD265}" destId="{D1CB59F6-F4ED-4C1D-A57D-0F8D827D1DDC}" srcOrd="0" destOrd="0" parTransId="{7A85E4B3-D1C8-46B2-A7EE-B0923FB2C39A}" sibTransId="{19CA4970-A05B-44E6-B59C-469AB1801FAC}"/>
    <dgm:cxn modelId="{E278873C-42F7-4374-B2C4-5FDA5C791109}" type="presOf" srcId="{D1CB59F6-F4ED-4C1D-A57D-0F8D827D1DDC}" destId="{B3CDAD6D-6E15-4B91-8F8E-66F76E42989B}" srcOrd="0" destOrd="0" presId="urn:microsoft.com/office/officeart/2005/8/layout/hList1"/>
    <dgm:cxn modelId="{E651A7FB-D0A1-43FC-95B4-3F74DAE55174}" type="presParOf" srcId="{755676DC-F85B-4B2D-AAD7-3C26507BC9CD}" destId="{F4D43572-53CC-40B2-BB4B-3F248C65DF75}" srcOrd="0" destOrd="0" presId="urn:microsoft.com/office/officeart/2005/8/layout/hList1"/>
    <dgm:cxn modelId="{90C63667-566C-4F93-8EFE-954020032FE6}" type="presParOf" srcId="{F4D43572-53CC-40B2-BB4B-3F248C65DF75}" destId="{B3CDAD6D-6E15-4B91-8F8E-66F76E42989B}" srcOrd="0" destOrd="0" presId="urn:microsoft.com/office/officeart/2005/8/layout/hList1"/>
    <dgm:cxn modelId="{C5700DA6-5C3A-4A09-A056-62D50C4631D7}" type="presParOf" srcId="{F4D43572-53CC-40B2-BB4B-3F248C65DF75}" destId="{EE3D5C21-2EB2-407F-940B-49AEF7202B3B}" srcOrd="1" destOrd="0" presId="urn:microsoft.com/office/officeart/2005/8/layout/hList1"/>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E192B6F-5368-44C7-86CB-A3AA54877C5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7AE845D-F70E-4E18-A633-B461CE999C7C}">
      <dgm:prSet/>
      <dgm:spPr/>
      <dgm:t>
        <a:bodyPr/>
        <a:lstStyle/>
        <a:p>
          <a:pPr>
            <a:lnSpc>
              <a:spcPct val="100000"/>
            </a:lnSpc>
          </a:pPr>
          <a:r>
            <a:rPr lang="en-US" dirty="0"/>
            <a:t>We were able to narrow down 7 house features by creating a </a:t>
          </a:r>
          <a:r>
            <a:rPr lang="en-US" b="1" dirty="0"/>
            <a:t>features importance model, </a:t>
          </a:r>
          <a:r>
            <a:rPr lang="en-US" dirty="0"/>
            <a:t>We believe this features play a crucial role to the pricing of the houses in Ames, IOWA.</a:t>
          </a:r>
        </a:p>
      </dgm:t>
    </dgm:pt>
    <dgm:pt modelId="{0419F80A-5650-41A8-B61D-6116773F0DD4}" type="parTrans" cxnId="{DBC287A0-60ED-41A0-972B-43EB258C7DDB}">
      <dgm:prSet/>
      <dgm:spPr/>
      <dgm:t>
        <a:bodyPr/>
        <a:lstStyle/>
        <a:p>
          <a:endParaRPr lang="en-US"/>
        </a:p>
      </dgm:t>
    </dgm:pt>
    <dgm:pt modelId="{2387610D-9795-4F59-BE07-A24A81005BF4}" type="sibTrans" cxnId="{DBC287A0-60ED-41A0-972B-43EB258C7DDB}">
      <dgm:prSet/>
      <dgm:spPr/>
      <dgm:t>
        <a:bodyPr/>
        <a:lstStyle/>
        <a:p>
          <a:endParaRPr lang="en-US"/>
        </a:p>
      </dgm:t>
    </dgm:pt>
    <dgm:pt modelId="{DEE8FA95-8C3F-4C76-8E36-7D0D39E027E5}">
      <dgm:prSet/>
      <dgm:spPr/>
      <dgm:t>
        <a:bodyPr/>
        <a:lstStyle/>
        <a:p>
          <a:pPr>
            <a:lnSpc>
              <a:spcPct val="100000"/>
            </a:lnSpc>
          </a:pPr>
          <a:endParaRPr lang="en-US" b="1" i="0" baseline="0" dirty="0"/>
        </a:p>
        <a:p>
          <a:pPr>
            <a:lnSpc>
              <a:spcPct val="100000"/>
            </a:lnSpc>
          </a:pPr>
          <a:endParaRPr lang="en-US" b="1" i="0" baseline="0" dirty="0"/>
        </a:p>
        <a:p>
          <a:pPr>
            <a:lnSpc>
              <a:spcPct val="100000"/>
            </a:lnSpc>
          </a:pPr>
          <a:endParaRPr lang="en-US" b="1" i="0" baseline="0" dirty="0"/>
        </a:p>
        <a:p>
          <a:pPr>
            <a:lnSpc>
              <a:spcPct val="100000"/>
            </a:lnSpc>
          </a:pPr>
          <a:r>
            <a:rPr lang="en-US" b="1" i="0" baseline="0" dirty="0"/>
            <a:t>Garage Area.</a:t>
          </a:r>
          <a:r>
            <a:rPr lang="en-US" b="1" dirty="0"/>
            <a:t> </a:t>
          </a:r>
          <a:endParaRPr lang="en-US" dirty="0"/>
        </a:p>
      </dgm:t>
    </dgm:pt>
    <dgm:pt modelId="{FBF3E889-2B14-44C1-86A9-70ED4EDA3E9A}" type="parTrans" cxnId="{1D656C25-2219-4280-9892-15156078F6D5}">
      <dgm:prSet/>
      <dgm:spPr/>
      <dgm:t>
        <a:bodyPr/>
        <a:lstStyle/>
        <a:p>
          <a:endParaRPr lang="en-US"/>
        </a:p>
      </dgm:t>
    </dgm:pt>
    <dgm:pt modelId="{D3FF92A5-E1C8-49D2-8300-140B5692D5E3}" type="sibTrans" cxnId="{1D656C25-2219-4280-9892-15156078F6D5}">
      <dgm:prSet/>
      <dgm:spPr/>
      <dgm:t>
        <a:bodyPr/>
        <a:lstStyle/>
        <a:p>
          <a:endParaRPr lang="en-US"/>
        </a:p>
      </dgm:t>
    </dgm:pt>
    <dgm:pt modelId="{F371212C-6109-4ACE-BC31-01D7C55D0121}">
      <dgm:prSet/>
      <dgm:spPr/>
      <dgm:t>
        <a:bodyPr/>
        <a:lstStyle/>
        <a:p>
          <a:pPr>
            <a:lnSpc>
              <a:spcPct val="100000"/>
            </a:lnSpc>
          </a:pPr>
          <a:r>
            <a:rPr lang="en-US" b="1" dirty="0"/>
            <a:t>T</a:t>
          </a:r>
          <a:r>
            <a:rPr lang="en-US" b="1" i="0" baseline="0" dirty="0"/>
            <a:t>otal Basement SF</a:t>
          </a:r>
          <a:r>
            <a:rPr lang="en-US" b="1" dirty="0"/>
            <a:t> </a:t>
          </a:r>
          <a:endParaRPr lang="en-US" dirty="0"/>
        </a:p>
      </dgm:t>
    </dgm:pt>
    <dgm:pt modelId="{DC27F561-1885-49AD-8E65-9C42EAF686C8}" type="parTrans" cxnId="{A039CD79-969F-45FF-892C-370F6D05B2D6}">
      <dgm:prSet/>
      <dgm:spPr/>
      <dgm:t>
        <a:bodyPr/>
        <a:lstStyle/>
        <a:p>
          <a:endParaRPr lang="en-US"/>
        </a:p>
      </dgm:t>
    </dgm:pt>
    <dgm:pt modelId="{66CF1161-89BA-460D-8C55-75357C19C911}" type="sibTrans" cxnId="{A039CD79-969F-45FF-892C-370F6D05B2D6}">
      <dgm:prSet/>
      <dgm:spPr/>
      <dgm:t>
        <a:bodyPr/>
        <a:lstStyle/>
        <a:p>
          <a:endParaRPr lang="en-US"/>
        </a:p>
      </dgm:t>
    </dgm:pt>
    <dgm:pt modelId="{81C33AA6-92CD-46F7-97D0-B2758DA48AF2}">
      <dgm:prSet/>
      <dgm:spPr/>
      <dgm:t>
        <a:bodyPr/>
        <a:lstStyle/>
        <a:p>
          <a:pPr>
            <a:lnSpc>
              <a:spcPct val="100000"/>
            </a:lnSpc>
          </a:pPr>
          <a:r>
            <a:rPr lang="en-US" b="1" i="0" baseline="0"/>
            <a:t>Wood Deck SF</a:t>
          </a:r>
          <a:r>
            <a:rPr lang="en-US" b="1"/>
            <a:t> </a:t>
          </a:r>
          <a:endParaRPr lang="en-US"/>
        </a:p>
      </dgm:t>
    </dgm:pt>
    <dgm:pt modelId="{B203A4C1-8FAF-4EE7-A8D3-ECA2C131483F}" type="parTrans" cxnId="{F052391D-2FFD-4EFF-80A4-E1F5DBAF6466}">
      <dgm:prSet/>
      <dgm:spPr/>
      <dgm:t>
        <a:bodyPr/>
        <a:lstStyle/>
        <a:p>
          <a:endParaRPr lang="en-US"/>
        </a:p>
      </dgm:t>
    </dgm:pt>
    <dgm:pt modelId="{4D5B4E36-60C8-4242-8701-8735186EB257}" type="sibTrans" cxnId="{F052391D-2FFD-4EFF-80A4-E1F5DBAF6466}">
      <dgm:prSet/>
      <dgm:spPr/>
      <dgm:t>
        <a:bodyPr/>
        <a:lstStyle/>
        <a:p>
          <a:endParaRPr lang="en-US"/>
        </a:p>
      </dgm:t>
    </dgm:pt>
    <dgm:pt modelId="{EAF5BFE8-FAF7-476F-A143-04669F1FF6E1}">
      <dgm:prSet/>
      <dgm:spPr/>
      <dgm:t>
        <a:bodyPr/>
        <a:lstStyle/>
        <a:p>
          <a:pPr>
            <a:lnSpc>
              <a:spcPct val="100000"/>
            </a:lnSpc>
          </a:pPr>
          <a:r>
            <a:rPr lang="en-US" b="1" i="0" baseline="0" dirty="0"/>
            <a:t>Overall qual.</a:t>
          </a:r>
          <a:endParaRPr lang="en-US" dirty="0"/>
        </a:p>
      </dgm:t>
    </dgm:pt>
    <dgm:pt modelId="{AB0F7089-D745-428F-AD16-655DD2DC3A0F}" type="parTrans" cxnId="{F60B92AC-AAB6-46B3-AE97-E53E6DDBC1A0}">
      <dgm:prSet/>
      <dgm:spPr/>
      <dgm:t>
        <a:bodyPr/>
        <a:lstStyle/>
        <a:p>
          <a:endParaRPr lang="en-US"/>
        </a:p>
      </dgm:t>
    </dgm:pt>
    <dgm:pt modelId="{4919556E-2F82-47EE-BBCA-38A9B59B1294}" type="sibTrans" cxnId="{F60B92AC-AAB6-46B3-AE97-E53E6DDBC1A0}">
      <dgm:prSet/>
      <dgm:spPr/>
      <dgm:t>
        <a:bodyPr/>
        <a:lstStyle/>
        <a:p>
          <a:endParaRPr lang="en-US"/>
        </a:p>
      </dgm:t>
    </dgm:pt>
    <dgm:pt modelId="{3860C7BB-A6DA-491E-BD91-4081BB2199CB}">
      <dgm:prSet/>
      <dgm:spPr/>
      <dgm:t>
        <a:bodyPr/>
        <a:lstStyle/>
        <a:p>
          <a:pPr>
            <a:lnSpc>
              <a:spcPct val="100000"/>
            </a:lnSpc>
          </a:pPr>
          <a:r>
            <a:rPr lang="en-US" b="1" i="0" baseline="0"/>
            <a:t>Year built.</a:t>
          </a:r>
          <a:r>
            <a:rPr lang="en-US" b="1"/>
            <a:t> </a:t>
          </a:r>
          <a:endParaRPr lang="en-US"/>
        </a:p>
      </dgm:t>
    </dgm:pt>
    <dgm:pt modelId="{1ED3E5A8-24DB-4F92-8D8C-B0E76085D708}" type="parTrans" cxnId="{B997059A-568C-4C39-94E9-95DB40D6FBBD}">
      <dgm:prSet/>
      <dgm:spPr/>
      <dgm:t>
        <a:bodyPr/>
        <a:lstStyle/>
        <a:p>
          <a:endParaRPr lang="en-US"/>
        </a:p>
      </dgm:t>
    </dgm:pt>
    <dgm:pt modelId="{F5084215-0AB4-46BE-9DEC-B18483D04946}" type="sibTrans" cxnId="{B997059A-568C-4C39-94E9-95DB40D6FBBD}">
      <dgm:prSet/>
      <dgm:spPr/>
      <dgm:t>
        <a:bodyPr/>
        <a:lstStyle/>
        <a:p>
          <a:endParaRPr lang="en-US"/>
        </a:p>
      </dgm:t>
    </dgm:pt>
    <dgm:pt modelId="{BDA49B55-40DE-401C-8836-AF9DB9896982}">
      <dgm:prSet/>
      <dgm:spPr/>
      <dgm:t>
        <a:bodyPr/>
        <a:lstStyle/>
        <a:p>
          <a:pPr>
            <a:lnSpc>
              <a:spcPct val="100000"/>
            </a:lnSpc>
          </a:pPr>
          <a:r>
            <a:rPr lang="en-US" b="1" i="0" baseline="0"/>
            <a:t>Gr Liv Area ("Grade (above) Living Area")</a:t>
          </a:r>
          <a:r>
            <a:rPr lang="en-US" b="1"/>
            <a:t> </a:t>
          </a:r>
          <a:endParaRPr lang="en-US"/>
        </a:p>
      </dgm:t>
    </dgm:pt>
    <dgm:pt modelId="{A84A65A4-830C-4706-88A3-B9D3A17BF758}" type="parTrans" cxnId="{CD6A4F8E-EDEA-4F2F-B4BA-981485329A87}">
      <dgm:prSet/>
      <dgm:spPr/>
      <dgm:t>
        <a:bodyPr/>
        <a:lstStyle/>
        <a:p>
          <a:endParaRPr lang="en-US"/>
        </a:p>
      </dgm:t>
    </dgm:pt>
    <dgm:pt modelId="{3EA79830-7D00-494C-81C8-60597FD0B4C1}" type="sibTrans" cxnId="{CD6A4F8E-EDEA-4F2F-B4BA-981485329A87}">
      <dgm:prSet/>
      <dgm:spPr/>
      <dgm:t>
        <a:bodyPr/>
        <a:lstStyle/>
        <a:p>
          <a:endParaRPr lang="en-US"/>
        </a:p>
      </dgm:t>
    </dgm:pt>
    <dgm:pt modelId="{CAC22192-2CC7-4161-A360-E1C23F41FA88}">
      <dgm:prSet/>
      <dgm:spPr/>
      <dgm:t>
        <a:bodyPr/>
        <a:lstStyle/>
        <a:p>
          <a:pPr>
            <a:lnSpc>
              <a:spcPct val="100000"/>
            </a:lnSpc>
          </a:pPr>
          <a:r>
            <a:rPr lang="en-US" b="1" i="0" baseline="0"/>
            <a:t>2nd Floor SF.</a:t>
          </a:r>
          <a:r>
            <a:rPr lang="en-US" b="1"/>
            <a:t> </a:t>
          </a:r>
          <a:endParaRPr lang="en-US"/>
        </a:p>
      </dgm:t>
    </dgm:pt>
    <dgm:pt modelId="{3E265089-2E93-4A50-BDF3-03DBAC6B833C}" type="parTrans" cxnId="{B5D52F8C-CF31-43AD-AAC6-19B935DCC445}">
      <dgm:prSet/>
      <dgm:spPr/>
      <dgm:t>
        <a:bodyPr/>
        <a:lstStyle/>
        <a:p>
          <a:endParaRPr lang="en-US"/>
        </a:p>
      </dgm:t>
    </dgm:pt>
    <dgm:pt modelId="{C6690A29-E135-40AF-B1F4-7D348CC2AD94}" type="sibTrans" cxnId="{B5D52F8C-CF31-43AD-AAC6-19B935DCC445}">
      <dgm:prSet/>
      <dgm:spPr/>
      <dgm:t>
        <a:bodyPr/>
        <a:lstStyle/>
        <a:p>
          <a:endParaRPr lang="en-US"/>
        </a:p>
      </dgm:t>
    </dgm:pt>
    <dgm:pt modelId="{AAE956F1-D64F-4E60-98AD-9075BB227C26}">
      <dgm:prSet/>
      <dgm:spPr/>
      <dgm:t>
        <a:bodyPr/>
        <a:lstStyle/>
        <a:p>
          <a:pPr>
            <a:lnSpc>
              <a:spcPct val="100000"/>
            </a:lnSpc>
          </a:pPr>
          <a:r>
            <a:rPr lang="en-US" dirty="0"/>
            <a:t>The data was rearranged in various ways from the largest to the smallest and by grouping to find patterns that could help our analysis.</a:t>
          </a:r>
        </a:p>
      </dgm:t>
    </dgm:pt>
    <dgm:pt modelId="{7E1D8FDD-84CB-46CC-A54A-B9A5D509C9C3}" type="parTrans" cxnId="{E799B06B-178B-488F-83BD-5460435E1323}">
      <dgm:prSet/>
      <dgm:spPr/>
      <dgm:t>
        <a:bodyPr/>
        <a:lstStyle/>
        <a:p>
          <a:endParaRPr lang="en-US"/>
        </a:p>
      </dgm:t>
    </dgm:pt>
    <dgm:pt modelId="{AB1B59A5-EFC1-4A95-B69D-4B939B9678C9}" type="sibTrans" cxnId="{E799B06B-178B-488F-83BD-5460435E1323}">
      <dgm:prSet/>
      <dgm:spPr/>
      <dgm:t>
        <a:bodyPr/>
        <a:lstStyle/>
        <a:p>
          <a:endParaRPr lang="en-US"/>
        </a:p>
      </dgm:t>
    </dgm:pt>
    <dgm:pt modelId="{8FA17D08-5691-4C4E-A04F-8FBC91A40CA3}" type="pres">
      <dgm:prSet presAssocID="{CE192B6F-5368-44C7-86CB-A3AA54877C57}" presName="root" presStyleCnt="0">
        <dgm:presLayoutVars>
          <dgm:dir/>
          <dgm:resizeHandles val="exact"/>
        </dgm:presLayoutVars>
      </dgm:prSet>
      <dgm:spPr/>
    </dgm:pt>
    <dgm:pt modelId="{BD869E5D-9CB9-4BAE-9D7D-8A994034C930}" type="pres">
      <dgm:prSet presAssocID="{D7AE845D-F70E-4E18-A633-B461CE999C7C}" presName="compNode" presStyleCnt="0"/>
      <dgm:spPr/>
    </dgm:pt>
    <dgm:pt modelId="{392D4877-3AEA-489D-AC0F-E032E1112035}" type="pres">
      <dgm:prSet presAssocID="{D7AE845D-F70E-4E18-A633-B461CE999C7C}" presName="bgRect" presStyleLbl="bgShp" presStyleIdx="0" presStyleCnt="2" custScaleY="132712" custLinFactNeighborX="-2214" custLinFactNeighborY="14256"/>
      <dgm:spPr/>
    </dgm:pt>
    <dgm:pt modelId="{1598A9F9-50CD-440D-9DE3-AEA3A5181737}" type="pres">
      <dgm:prSet presAssocID="{D7AE845D-F70E-4E18-A633-B461CE999C7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23565A13-4E82-4E47-922C-FFA0B25B8F44}" type="pres">
      <dgm:prSet presAssocID="{D7AE845D-F70E-4E18-A633-B461CE999C7C}" presName="spaceRect" presStyleCnt="0"/>
      <dgm:spPr/>
    </dgm:pt>
    <dgm:pt modelId="{1408D20B-4DD6-47AF-84AA-739678EAED28}" type="pres">
      <dgm:prSet presAssocID="{D7AE845D-F70E-4E18-A633-B461CE999C7C}" presName="parTx" presStyleLbl="revTx" presStyleIdx="0" presStyleCnt="3">
        <dgm:presLayoutVars>
          <dgm:chMax val="0"/>
          <dgm:chPref val="0"/>
        </dgm:presLayoutVars>
      </dgm:prSet>
      <dgm:spPr/>
    </dgm:pt>
    <dgm:pt modelId="{C31AE6ED-D33B-402F-AABC-2E1E509ADC5B}" type="pres">
      <dgm:prSet presAssocID="{D7AE845D-F70E-4E18-A633-B461CE999C7C}" presName="desTx" presStyleLbl="revTx" presStyleIdx="1" presStyleCnt="3">
        <dgm:presLayoutVars/>
      </dgm:prSet>
      <dgm:spPr/>
    </dgm:pt>
    <dgm:pt modelId="{AB1A2CAB-E25D-411E-8867-F1C2FAFAB526}" type="pres">
      <dgm:prSet presAssocID="{2387610D-9795-4F59-BE07-A24A81005BF4}" presName="sibTrans" presStyleCnt="0"/>
      <dgm:spPr/>
    </dgm:pt>
    <dgm:pt modelId="{FDAB3A8E-F9D2-4808-8F84-1AD44010AB06}" type="pres">
      <dgm:prSet presAssocID="{AAE956F1-D64F-4E60-98AD-9075BB227C26}" presName="compNode" presStyleCnt="0"/>
      <dgm:spPr/>
    </dgm:pt>
    <dgm:pt modelId="{FBABC32B-D5A1-4A71-B81A-47C3176952CA}" type="pres">
      <dgm:prSet presAssocID="{AAE956F1-D64F-4E60-98AD-9075BB227C26}" presName="bgRect" presStyleLbl="bgShp" presStyleIdx="1" presStyleCnt="2"/>
      <dgm:spPr/>
    </dgm:pt>
    <dgm:pt modelId="{31AD1B44-2144-4EFD-A630-AE9854F50777}" type="pres">
      <dgm:prSet presAssocID="{AAE956F1-D64F-4E60-98AD-9075BB227C2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787E60C9-F02A-4C1C-8F9D-F141800C481E}" type="pres">
      <dgm:prSet presAssocID="{AAE956F1-D64F-4E60-98AD-9075BB227C26}" presName="spaceRect" presStyleCnt="0"/>
      <dgm:spPr/>
    </dgm:pt>
    <dgm:pt modelId="{BC9FAB9E-9A82-4452-8C39-1F4D13C2B132}" type="pres">
      <dgm:prSet presAssocID="{AAE956F1-D64F-4E60-98AD-9075BB227C26}" presName="parTx" presStyleLbl="revTx" presStyleIdx="2" presStyleCnt="3">
        <dgm:presLayoutVars>
          <dgm:chMax val="0"/>
          <dgm:chPref val="0"/>
        </dgm:presLayoutVars>
      </dgm:prSet>
      <dgm:spPr/>
    </dgm:pt>
  </dgm:ptLst>
  <dgm:cxnLst>
    <dgm:cxn modelId="{20C3371D-25EE-42BF-8788-17EE79D0BC12}" type="presOf" srcId="{81C33AA6-92CD-46F7-97D0-B2758DA48AF2}" destId="{C31AE6ED-D33B-402F-AABC-2E1E509ADC5B}" srcOrd="0" destOrd="2" presId="urn:microsoft.com/office/officeart/2018/2/layout/IconVerticalSolidList"/>
    <dgm:cxn modelId="{F052391D-2FFD-4EFF-80A4-E1F5DBAF6466}" srcId="{D7AE845D-F70E-4E18-A633-B461CE999C7C}" destId="{81C33AA6-92CD-46F7-97D0-B2758DA48AF2}" srcOrd="2" destOrd="0" parTransId="{B203A4C1-8FAF-4EE7-A8D3-ECA2C131483F}" sibTransId="{4D5B4E36-60C8-4242-8701-8735186EB257}"/>
    <dgm:cxn modelId="{1D656C25-2219-4280-9892-15156078F6D5}" srcId="{D7AE845D-F70E-4E18-A633-B461CE999C7C}" destId="{DEE8FA95-8C3F-4C76-8E36-7D0D39E027E5}" srcOrd="0" destOrd="0" parTransId="{FBF3E889-2B14-44C1-86A9-70ED4EDA3E9A}" sibTransId="{D3FF92A5-E1C8-49D2-8300-140B5692D5E3}"/>
    <dgm:cxn modelId="{7E6A1638-A89A-4410-A89A-5E22EE113E89}" type="presOf" srcId="{CE192B6F-5368-44C7-86CB-A3AA54877C57}" destId="{8FA17D08-5691-4C4E-A04F-8FBC91A40CA3}" srcOrd="0" destOrd="0" presId="urn:microsoft.com/office/officeart/2018/2/layout/IconVerticalSolidList"/>
    <dgm:cxn modelId="{E799B06B-178B-488F-83BD-5460435E1323}" srcId="{CE192B6F-5368-44C7-86CB-A3AA54877C57}" destId="{AAE956F1-D64F-4E60-98AD-9075BB227C26}" srcOrd="1" destOrd="0" parTransId="{7E1D8FDD-84CB-46CC-A54A-B9A5D509C9C3}" sibTransId="{AB1B59A5-EFC1-4A95-B69D-4B939B9678C9}"/>
    <dgm:cxn modelId="{F63F234E-8B1F-4C86-B622-8C8F40721D88}" type="presOf" srcId="{D7AE845D-F70E-4E18-A633-B461CE999C7C}" destId="{1408D20B-4DD6-47AF-84AA-739678EAED28}" srcOrd="0" destOrd="0" presId="urn:microsoft.com/office/officeart/2018/2/layout/IconVerticalSolidList"/>
    <dgm:cxn modelId="{A039CD79-969F-45FF-892C-370F6D05B2D6}" srcId="{D7AE845D-F70E-4E18-A633-B461CE999C7C}" destId="{F371212C-6109-4ACE-BC31-01D7C55D0121}" srcOrd="1" destOrd="0" parTransId="{DC27F561-1885-49AD-8E65-9C42EAF686C8}" sibTransId="{66CF1161-89BA-460D-8C55-75357C19C911}"/>
    <dgm:cxn modelId="{9AF1A37A-6D4C-4091-9339-D5098453B291}" type="presOf" srcId="{EAF5BFE8-FAF7-476F-A143-04669F1FF6E1}" destId="{C31AE6ED-D33B-402F-AABC-2E1E509ADC5B}" srcOrd="0" destOrd="3" presId="urn:microsoft.com/office/officeart/2018/2/layout/IconVerticalSolidList"/>
    <dgm:cxn modelId="{B5D52F8C-CF31-43AD-AAC6-19B935DCC445}" srcId="{D7AE845D-F70E-4E18-A633-B461CE999C7C}" destId="{CAC22192-2CC7-4161-A360-E1C23F41FA88}" srcOrd="6" destOrd="0" parTransId="{3E265089-2E93-4A50-BDF3-03DBAC6B833C}" sibTransId="{C6690A29-E135-40AF-B1F4-7D348CC2AD94}"/>
    <dgm:cxn modelId="{CD6A4F8E-EDEA-4F2F-B4BA-981485329A87}" srcId="{D7AE845D-F70E-4E18-A633-B461CE999C7C}" destId="{BDA49B55-40DE-401C-8836-AF9DB9896982}" srcOrd="5" destOrd="0" parTransId="{A84A65A4-830C-4706-88A3-B9D3A17BF758}" sibTransId="{3EA79830-7D00-494C-81C8-60597FD0B4C1}"/>
    <dgm:cxn modelId="{2054758E-3969-48C6-BBE8-3F1325B45281}" type="presOf" srcId="{3860C7BB-A6DA-491E-BD91-4081BB2199CB}" destId="{C31AE6ED-D33B-402F-AABC-2E1E509ADC5B}" srcOrd="0" destOrd="4" presId="urn:microsoft.com/office/officeart/2018/2/layout/IconVerticalSolidList"/>
    <dgm:cxn modelId="{5846E191-E70F-4ABD-AF23-11359F9F8FFD}" type="presOf" srcId="{DEE8FA95-8C3F-4C76-8E36-7D0D39E027E5}" destId="{C31AE6ED-D33B-402F-AABC-2E1E509ADC5B}" srcOrd="0" destOrd="0" presId="urn:microsoft.com/office/officeart/2018/2/layout/IconVerticalSolidList"/>
    <dgm:cxn modelId="{B997059A-568C-4C39-94E9-95DB40D6FBBD}" srcId="{D7AE845D-F70E-4E18-A633-B461CE999C7C}" destId="{3860C7BB-A6DA-491E-BD91-4081BB2199CB}" srcOrd="4" destOrd="0" parTransId="{1ED3E5A8-24DB-4F92-8D8C-B0E76085D708}" sibTransId="{F5084215-0AB4-46BE-9DEC-B18483D04946}"/>
    <dgm:cxn modelId="{DBC287A0-60ED-41A0-972B-43EB258C7DDB}" srcId="{CE192B6F-5368-44C7-86CB-A3AA54877C57}" destId="{D7AE845D-F70E-4E18-A633-B461CE999C7C}" srcOrd="0" destOrd="0" parTransId="{0419F80A-5650-41A8-B61D-6116773F0DD4}" sibTransId="{2387610D-9795-4F59-BE07-A24A81005BF4}"/>
    <dgm:cxn modelId="{F60B92AC-AAB6-46B3-AE97-E53E6DDBC1A0}" srcId="{D7AE845D-F70E-4E18-A633-B461CE999C7C}" destId="{EAF5BFE8-FAF7-476F-A143-04669F1FF6E1}" srcOrd="3" destOrd="0" parTransId="{AB0F7089-D745-428F-AD16-655DD2DC3A0F}" sibTransId="{4919556E-2F82-47EE-BBCA-38A9B59B1294}"/>
    <dgm:cxn modelId="{DBBF84BC-756A-49AC-BA56-08586F2B7DC0}" type="presOf" srcId="{AAE956F1-D64F-4E60-98AD-9075BB227C26}" destId="{BC9FAB9E-9A82-4452-8C39-1F4D13C2B132}" srcOrd="0" destOrd="0" presId="urn:microsoft.com/office/officeart/2018/2/layout/IconVerticalSolidList"/>
    <dgm:cxn modelId="{8FEFBED3-C58D-4F9F-903D-AE1CE480604C}" type="presOf" srcId="{CAC22192-2CC7-4161-A360-E1C23F41FA88}" destId="{C31AE6ED-D33B-402F-AABC-2E1E509ADC5B}" srcOrd="0" destOrd="6" presId="urn:microsoft.com/office/officeart/2018/2/layout/IconVerticalSolidList"/>
    <dgm:cxn modelId="{DBD15CE6-1A40-4A88-9589-2DB12928FBF0}" type="presOf" srcId="{F371212C-6109-4ACE-BC31-01D7C55D0121}" destId="{C31AE6ED-D33B-402F-AABC-2E1E509ADC5B}" srcOrd="0" destOrd="1" presId="urn:microsoft.com/office/officeart/2018/2/layout/IconVerticalSolidList"/>
    <dgm:cxn modelId="{3EC6EEEC-1FD5-417D-B220-62F357C0EBBD}" type="presOf" srcId="{BDA49B55-40DE-401C-8836-AF9DB9896982}" destId="{C31AE6ED-D33B-402F-AABC-2E1E509ADC5B}" srcOrd="0" destOrd="5" presId="urn:microsoft.com/office/officeart/2018/2/layout/IconVerticalSolidList"/>
    <dgm:cxn modelId="{BC75237F-1F94-4736-8417-B52F0198EC04}" type="presParOf" srcId="{8FA17D08-5691-4C4E-A04F-8FBC91A40CA3}" destId="{BD869E5D-9CB9-4BAE-9D7D-8A994034C930}" srcOrd="0" destOrd="0" presId="urn:microsoft.com/office/officeart/2018/2/layout/IconVerticalSolidList"/>
    <dgm:cxn modelId="{6614B5F8-8212-4B49-971B-51B3398D3317}" type="presParOf" srcId="{BD869E5D-9CB9-4BAE-9D7D-8A994034C930}" destId="{392D4877-3AEA-489D-AC0F-E032E1112035}" srcOrd="0" destOrd="0" presId="urn:microsoft.com/office/officeart/2018/2/layout/IconVerticalSolidList"/>
    <dgm:cxn modelId="{FB633ECA-61F3-40A4-B65A-99B73585D533}" type="presParOf" srcId="{BD869E5D-9CB9-4BAE-9D7D-8A994034C930}" destId="{1598A9F9-50CD-440D-9DE3-AEA3A5181737}" srcOrd="1" destOrd="0" presId="urn:microsoft.com/office/officeart/2018/2/layout/IconVerticalSolidList"/>
    <dgm:cxn modelId="{F43C9951-BBC7-46E7-B260-69461FE18C1E}" type="presParOf" srcId="{BD869E5D-9CB9-4BAE-9D7D-8A994034C930}" destId="{23565A13-4E82-4E47-922C-FFA0B25B8F44}" srcOrd="2" destOrd="0" presId="urn:microsoft.com/office/officeart/2018/2/layout/IconVerticalSolidList"/>
    <dgm:cxn modelId="{23860EE8-8CB0-47D4-81EE-AFD1B0F3197E}" type="presParOf" srcId="{BD869E5D-9CB9-4BAE-9D7D-8A994034C930}" destId="{1408D20B-4DD6-47AF-84AA-739678EAED28}" srcOrd="3" destOrd="0" presId="urn:microsoft.com/office/officeart/2018/2/layout/IconVerticalSolidList"/>
    <dgm:cxn modelId="{3943EB89-3F3F-4B91-A5D7-B62D01E4CB48}" type="presParOf" srcId="{BD869E5D-9CB9-4BAE-9D7D-8A994034C930}" destId="{C31AE6ED-D33B-402F-AABC-2E1E509ADC5B}" srcOrd="4" destOrd="0" presId="urn:microsoft.com/office/officeart/2018/2/layout/IconVerticalSolidList"/>
    <dgm:cxn modelId="{8830EFB9-B412-4D61-8F70-97144E2EEA90}" type="presParOf" srcId="{8FA17D08-5691-4C4E-A04F-8FBC91A40CA3}" destId="{AB1A2CAB-E25D-411E-8867-F1C2FAFAB526}" srcOrd="1" destOrd="0" presId="urn:microsoft.com/office/officeart/2018/2/layout/IconVerticalSolidList"/>
    <dgm:cxn modelId="{B87D5465-8799-43E3-B0DE-3A8B48F54413}" type="presParOf" srcId="{8FA17D08-5691-4C4E-A04F-8FBC91A40CA3}" destId="{FDAB3A8E-F9D2-4808-8F84-1AD44010AB06}" srcOrd="2" destOrd="0" presId="urn:microsoft.com/office/officeart/2018/2/layout/IconVerticalSolidList"/>
    <dgm:cxn modelId="{52904174-9BC7-4F70-A1D4-A4F9DE043A48}" type="presParOf" srcId="{FDAB3A8E-F9D2-4808-8F84-1AD44010AB06}" destId="{FBABC32B-D5A1-4A71-B81A-47C3176952CA}" srcOrd="0" destOrd="0" presId="urn:microsoft.com/office/officeart/2018/2/layout/IconVerticalSolidList"/>
    <dgm:cxn modelId="{F29BC083-252F-4E1B-AA2C-B1E9DB34A2C0}" type="presParOf" srcId="{FDAB3A8E-F9D2-4808-8F84-1AD44010AB06}" destId="{31AD1B44-2144-4EFD-A630-AE9854F50777}" srcOrd="1" destOrd="0" presId="urn:microsoft.com/office/officeart/2018/2/layout/IconVerticalSolidList"/>
    <dgm:cxn modelId="{552FBC7B-F9E0-46A1-A691-66018DE52D46}" type="presParOf" srcId="{FDAB3A8E-F9D2-4808-8F84-1AD44010AB06}" destId="{787E60C9-F02A-4C1C-8F9D-F141800C481E}" srcOrd="2" destOrd="0" presId="urn:microsoft.com/office/officeart/2018/2/layout/IconVerticalSolidList"/>
    <dgm:cxn modelId="{CE2DEDC3-4390-46DB-A2FB-348C5BEE36C4}" type="presParOf" srcId="{FDAB3A8E-F9D2-4808-8F84-1AD44010AB06}" destId="{BC9FAB9E-9A82-4452-8C39-1F4D13C2B132}" srcOrd="3" destOrd="0" presId="urn:microsoft.com/office/officeart/2018/2/layout/IconVerticalSolidList"/>
  </dgm:cxnLst>
  <dgm:bg/>
  <dgm:whole/>
  <dgm:extLst>
    <a:ext uri="http://schemas.microsoft.com/office/drawing/2008/diagram">
      <dsp:dataModelExt xmlns:dsp="http://schemas.microsoft.com/office/drawing/2008/diagram" relId="rId2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3AA56E-D215-4EA2-BF6F-1EABF36D4AE1}">
      <dsp:nvSpPr>
        <dsp:cNvPr id="0" name=""/>
        <dsp:cNvSpPr/>
      </dsp:nvSpPr>
      <dsp:spPr>
        <a:xfrm>
          <a:off x="0" y="215560"/>
          <a:ext cx="4646904" cy="11934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1" i="0" kern="1200" baseline="0"/>
            <a:t>House Prices: Advanced Regression Techniques</a:t>
          </a:r>
          <a:endParaRPr lang="en-US" sz="3000" kern="1200"/>
        </a:p>
      </dsp:txBody>
      <dsp:txXfrm>
        <a:off x="58257" y="273817"/>
        <a:ext cx="4530390" cy="107688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828ADE-2498-43CF-86D0-74CD4ACBCC08}">
      <dsp:nvSpPr>
        <dsp:cNvPr id="0" name=""/>
        <dsp:cNvSpPr/>
      </dsp:nvSpPr>
      <dsp:spPr>
        <a:xfrm>
          <a:off x="0" y="0"/>
          <a:ext cx="3501039" cy="41769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Data Cleaning</a:t>
          </a:r>
          <a:endParaRPr lang="en-US" sz="1700" kern="1200" dirty="0"/>
        </a:p>
      </dsp:txBody>
      <dsp:txXfrm>
        <a:off x="20390" y="20390"/>
        <a:ext cx="3460259" cy="37691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F57855-D13E-41AF-8609-36B665FBA6D4}">
      <dsp:nvSpPr>
        <dsp:cNvPr id="0" name=""/>
        <dsp:cNvSpPr/>
      </dsp:nvSpPr>
      <dsp:spPr>
        <a:xfrm>
          <a:off x="1010760" y="0"/>
          <a:ext cx="1677504" cy="1677504"/>
        </a:xfrm>
        <a:prstGeom prst="ellipse">
          <a:avLst/>
        </a:prstGeom>
        <a:solidFill>
          <a:schemeClr val="accent1">
            <a:alpha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r>
            <a:rPr lang="en-US" sz="1000" kern="1200"/>
            <a:t>It was necessary to focus on replacing missing values of the dataset to reduce data redundancy, especially when dealing with numerical data</a:t>
          </a:r>
        </a:p>
      </dsp:txBody>
      <dsp:txXfrm>
        <a:off x="1245006" y="197813"/>
        <a:ext cx="967209" cy="1281876"/>
      </dsp:txXfrm>
    </dsp:sp>
    <dsp:sp modelId="{D3D498D1-898A-4638-A7B3-DCF80DCABE60}">
      <dsp:nvSpPr>
        <dsp:cNvPr id="0" name=""/>
        <dsp:cNvSpPr/>
      </dsp:nvSpPr>
      <dsp:spPr>
        <a:xfrm>
          <a:off x="2249598" y="0"/>
          <a:ext cx="1677504" cy="1677504"/>
        </a:xfrm>
        <a:prstGeom prst="ellipse">
          <a:avLst/>
        </a:prstGeom>
        <a:solidFill>
          <a:schemeClr val="accent1">
            <a:alpha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r>
            <a:rPr lang="en-US" sz="1000" kern="1200"/>
            <a:t>We compared salesprice to a random variable totalbasement which came to non-linearity.</a:t>
          </a:r>
        </a:p>
      </dsp:txBody>
      <dsp:txXfrm>
        <a:off x="2725647" y="197813"/>
        <a:ext cx="967209" cy="128187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9F8B3F-B1A5-4EF2-B4DF-4C7F1C65130A}">
      <dsp:nvSpPr>
        <dsp:cNvPr id="0" name=""/>
        <dsp:cNvSpPr/>
      </dsp:nvSpPr>
      <dsp:spPr>
        <a:xfrm>
          <a:off x="1113430" y="145104"/>
          <a:ext cx="837863" cy="1042869"/>
        </a:xfrm>
        <a:prstGeom prst="downArrow">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461B5E-F5FF-4D7F-B89E-30D2061B9D9B}">
      <dsp:nvSpPr>
        <dsp:cNvPr id="0" name=""/>
        <dsp:cNvSpPr/>
      </dsp:nvSpPr>
      <dsp:spPr>
        <a:xfrm>
          <a:off x="1967314" y="0"/>
          <a:ext cx="3263345" cy="13035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We also compared Garage area to sale price and found a linear relationship</a:t>
          </a:r>
        </a:p>
      </dsp:txBody>
      <dsp:txXfrm>
        <a:off x="1967314" y="0"/>
        <a:ext cx="3263345" cy="130358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D2E1C6-19A7-4C83-9FEE-261ADD1DA9C1}">
      <dsp:nvSpPr>
        <dsp:cNvPr id="0" name=""/>
        <dsp:cNvSpPr/>
      </dsp:nvSpPr>
      <dsp:spPr>
        <a:xfrm>
          <a:off x="0" y="391"/>
          <a:ext cx="4043190" cy="36854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a:t>Feature Importance Model</a:t>
          </a:r>
          <a:endParaRPr lang="en-US" sz="1500" kern="1200"/>
        </a:p>
      </dsp:txBody>
      <dsp:txXfrm>
        <a:off x="17991" y="18382"/>
        <a:ext cx="4007208" cy="33256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5D42B0-8653-4B24-9CF3-A4E0FB2B22E3}">
      <dsp:nvSpPr>
        <dsp:cNvPr id="0" name=""/>
        <dsp:cNvSpPr/>
      </dsp:nvSpPr>
      <dsp:spPr>
        <a:xfrm>
          <a:off x="0" y="32665"/>
          <a:ext cx="5684702" cy="520117"/>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dirty="0"/>
            <a:t>We derived the specific features used in the Decision Tree from by applying all features into the features importance model.</a:t>
          </a:r>
        </a:p>
      </dsp:txBody>
      <dsp:txXfrm>
        <a:off x="0" y="32665"/>
        <a:ext cx="5684702" cy="520117"/>
      </dsp:txXfrm>
    </dsp:sp>
    <dsp:sp modelId="{ADEC2B4D-96A6-49E7-9469-398531C00C70}">
      <dsp:nvSpPr>
        <dsp:cNvPr id="0" name=""/>
        <dsp:cNvSpPr/>
      </dsp:nvSpPr>
      <dsp:spPr>
        <a:xfrm>
          <a:off x="0" y="552783"/>
          <a:ext cx="5684702" cy="614879"/>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40E371-047F-4B05-AB7E-326B3AE55897}">
      <dsp:nvSpPr>
        <dsp:cNvPr id="0" name=""/>
        <dsp:cNvSpPr/>
      </dsp:nvSpPr>
      <dsp:spPr>
        <a:xfrm>
          <a:off x="1190" y="54826"/>
          <a:ext cx="2539772" cy="195245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The Features Importance table highlighted how important each feature is when determining sales price on a scale of 0-1, with Overall Quality feature taking a lion share of over 0.6(60%) importance.</a:t>
          </a:r>
        </a:p>
      </dsp:txBody>
      <dsp:txXfrm>
        <a:off x="58375" y="112011"/>
        <a:ext cx="2425402" cy="1838080"/>
      </dsp:txXfrm>
    </dsp:sp>
    <dsp:sp modelId="{4B9F229E-722C-4134-B787-8E134857642D}">
      <dsp:nvSpPr>
        <dsp:cNvPr id="0" name=""/>
        <dsp:cNvSpPr/>
      </dsp:nvSpPr>
      <dsp:spPr>
        <a:xfrm>
          <a:off x="2794940" y="716119"/>
          <a:ext cx="538431" cy="62986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794940" y="842092"/>
        <a:ext cx="376902" cy="377917"/>
      </dsp:txXfrm>
    </dsp:sp>
    <dsp:sp modelId="{A38F4109-4F3F-4A2B-B45A-108D1055300C}">
      <dsp:nvSpPr>
        <dsp:cNvPr id="0" name=""/>
        <dsp:cNvSpPr/>
      </dsp:nvSpPr>
      <dsp:spPr>
        <a:xfrm>
          <a:off x="3556872" y="54826"/>
          <a:ext cx="2539772" cy="195245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We used the top 7 features as names earlier because we believe that these features significantly impact the sales price for each house.</a:t>
          </a:r>
        </a:p>
      </dsp:txBody>
      <dsp:txXfrm>
        <a:off x="3614057" y="112011"/>
        <a:ext cx="2425402" cy="183808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995C55-D6AB-4FCE-8E4E-B2701882ADD7}">
      <dsp:nvSpPr>
        <dsp:cNvPr id="0" name=""/>
        <dsp:cNvSpPr/>
      </dsp:nvSpPr>
      <dsp:spPr>
        <a:xfrm>
          <a:off x="0" y="125261"/>
          <a:ext cx="5031954" cy="26868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endParaRPr lang="en-US" sz="2000" b="1" kern="1200" dirty="0"/>
        </a:p>
        <a:p>
          <a:pPr marL="0" lvl="0" indent="0" algn="ctr" defTabSz="889000">
            <a:lnSpc>
              <a:spcPct val="90000"/>
            </a:lnSpc>
            <a:spcBef>
              <a:spcPct val="0"/>
            </a:spcBef>
            <a:spcAft>
              <a:spcPct val="35000"/>
            </a:spcAft>
            <a:buNone/>
          </a:pPr>
          <a:r>
            <a:rPr lang="en-US" sz="2000" b="1" kern="1200" dirty="0"/>
            <a:t>Detailed model development and output</a:t>
          </a:r>
          <a:br>
            <a:rPr lang="en-US" sz="1800" kern="1200" dirty="0"/>
          </a:br>
          <a:endParaRPr lang="en-US" sz="1800" kern="1200" dirty="0"/>
        </a:p>
      </dsp:txBody>
      <dsp:txXfrm>
        <a:off x="13116" y="138377"/>
        <a:ext cx="5005722" cy="242454"/>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6AE86D-E355-4D49-8857-D179F2FAF888}">
      <dsp:nvSpPr>
        <dsp:cNvPr id="0" name=""/>
        <dsp:cNvSpPr/>
      </dsp:nvSpPr>
      <dsp:spPr>
        <a:xfrm>
          <a:off x="0" y="3710160"/>
          <a:ext cx="6646269" cy="2432449"/>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7152" tIns="327152" rIns="327152" bIns="327152" numCol="1" spcCol="1270" anchor="ctr" anchorCtr="0">
          <a:noAutofit/>
        </a:bodyPr>
        <a:lstStyle/>
        <a:p>
          <a:pPr marL="0" lvl="0" indent="0" algn="ctr" defTabSz="2044700">
            <a:lnSpc>
              <a:spcPct val="90000"/>
            </a:lnSpc>
            <a:spcBef>
              <a:spcPct val="0"/>
            </a:spcBef>
            <a:spcAft>
              <a:spcPct val="35000"/>
            </a:spcAft>
            <a:buNone/>
          </a:pPr>
          <a:r>
            <a:rPr lang="en-US" sz="4600" b="1" kern="1200" dirty="0"/>
            <a:t>Output:</a:t>
          </a:r>
          <a:endParaRPr lang="en-US" sz="4600" kern="1200" dirty="0"/>
        </a:p>
      </dsp:txBody>
      <dsp:txXfrm>
        <a:off x="0" y="3710160"/>
        <a:ext cx="6646269" cy="2432449"/>
      </dsp:txXfrm>
    </dsp:sp>
    <dsp:sp modelId="{F942E784-7F5B-484F-820D-A6487E4EA080}">
      <dsp:nvSpPr>
        <dsp:cNvPr id="0" name=""/>
        <dsp:cNvSpPr/>
      </dsp:nvSpPr>
      <dsp:spPr>
        <a:xfrm rot="10800000">
          <a:off x="0" y="2769"/>
          <a:ext cx="6646269" cy="3741107"/>
        </a:xfrm>
        <a:prstGeom prst="upArrowCallou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7152" tIns="327152" rIns="327152" bIns="327152" numCol="1" spcCol="1270" anchor="ctr" anchorCtr="0">
          <a:noAutofit/>
        </a:bodyPr>
        <a:lstStyle/>
        <a:p>
          <a:pPr marL="0" lvl="0" indent="0" algn="ctr" defTabSz="2044700">
            <a:lnSpc>
              <a:spcPct val="90000"/>
            </a:lnSpc>
            <a:spcBef>
              <a:spcPct val="0"/>
            </a:spcBef>
            <a:spcAft>
              <a:spcPct val="35000"/>
            </a:spcAft>
            <a:buNone/>
          </a:pPr>
          <a:r>
            <a:rPr lang="en-US" sz="4600" kern="1200" dirty="0"/>
            <a:t>For the Decision Tree:</a:t>
          </a:r>
        </a:p>
      </dsp:txBody>
      <dsp:txXfrm rot="-10800000">
        <a:off x="0" y="2769"/>
        <a:ext cx="6646269" cy="1313128"/>
      </dsp:txXfrm>
    </dsp:sp>
    <dsp:sp modelId="{0DC612F6-5603-4737-ACF2-BE7DC99160E5}">
      <dsp:nvSpPr>
        <dsp:cNvPr id="0" name=""/>
        <dsp:cNvSpPr/>
      </dsp:nvSpPr>
      <dsp:spPr>
        <a:xfrm>
          <a:off x="811" y="1315898"/>
          <a:ext cx="1328929" cy="1118591"/>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a:t>Firstly, read the csv file in excel. </a:t>
          </a:r>
        </a:p>
      </dsp:txBody>
      <dsp:txXfrm>
        <a:off x="811" y="1315898"/>
        <a:ext cx="1328929" cy="1118591"/>
      </dsp:txXfrm>
    </dsp:sp>
    <dsp:sp modelId="{39BAF918-7DD1-41B9-A110-EA4BBECB3D47}">
      <dsp:nvSpPr>
        <dsp:cNvPr id="0" name=""/>
        <dsp:cNvSpPr/>
      </dsp:nvSpPr>
      <dsp:spPr>
        <a:xfrm>
          <a:off x="1329740" y="1315898"/>
          <a:ext cx="1328929" cy="1118591"/>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a:t>Sort the data set to make it more readable and understandable so that we can identify trends.</a:t>
          </a:r>
        </a:p>
      </dsp:txBody>
      <dsp:txXfrm>
        <a:off x="1329740" y="1315898"/>
        <a:ext cx="1328929" cy="1118591"/>
      </dsp:txXfrm>
    </dsp:sp>
    <dsp:sp modelId="{0D907E2D-8B81-49E9-AFDA-83B95394A4EA}">
      <dsp:nvSpPr>
        <dsp:cNvPr id="0" name=""/>
        <dsp:cNvSpPr/>
      </dsp:nvSpPr>
      <dsp:spPr>
        <a:xfrm>
          <a:off x="2658669" y="1315898"/>
          <a:ext cx="1328929" cy="1118591"/>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a:t>Identify important features that significantly affect Sale Price.</a:t>
          </a:r>
        </a:p>
      </dsp:txBody>
      <dsp:txXfrm>
        <a:off x="2658669" y="1315898"/>
        <a:ext cx="1328929" cy="1118591"/>
      </dsp:txXfrm>
    </dsp:sp>
    <dsp:sp modelId="{E4125B6C-E012-41CC-9DE0-C747E800D2ED}">
      <dsp:nvSpPr>
        <dsp:cNvPr id="0" name=""/>
        <dsp:cNvSpPr/>
      </dsp:nvSpPr>
      <dsp:spPr>
        <a:xfrm>
          <a:off x="3987599" y="1315898"/>
          <a:ext cx="1328929" cy="1118591"/>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a:t>get the default tree.</a:t>
          </a:r>
        </a:p>
      </dsp:txBody>
      <dsp:txXfrm>
        <a:off x="3987599" y="1315898"/>
        <a:ext cx="1328929" cy="1118591"/>
      </dsp:txXfrm>
    </dsp:sp>
    <dsp:sp modelId="{D818797C-6EA0-475C-9674-E8A4F088A96A}">
      <dsp:nvSpPr>
        <dsp:cNvPr id="0" name=""/>
        <dsp:cNvSpPr/>
      </dsp:nvSpPr>
      <dsp:spPr>
        <a:xfrm>
          <a:off x="5316528" y="1315898"/>
          <a:ext cx="1328929" cy="1118591"/>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a:t>Get the Accuracy, Mean Square and Absolute Errors.</a:t>
          </a:r>
        </a:p>
      </dsp:txBody>
      <dsp:txXfrm>
        <a:off x="5316528" y="1315898"/>
        <a:ext cx="1328929" cy="1118591"/>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5083EF-9984-4E60-A87E-DE102FDB8901}">
      <dsp:nvSpPr>
        <dsp:cNvPr id="0" name=""/>
        <dsp:cNvSpPr/>
      </dsp:nvSpPr>
      <dsp:spPr>
        <a:xfrm>
          <a:off x="0" y="0"/>
          <a:ext cx="3337193" cy="56511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Decision Tree</a:t>
          </a:r>
        </a:p>
      </dsp:txBody>
      <dsp:txXfrm>
        <a:off x="27586" y="27586"/>
        <a:ext cx="3282021" cy="509938"/>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23B550-BF62-411A-A51A-BC8FA1576D45}">
      <dsp:nvSpPr>
        <dsp:cNvPr id="0" name=""/>
        <dsp:cNvSpPr/>
      </dsp:nvSpPr>
      <dsp:spPr>
        <a:xfrm>
          <a:off x="244623" y="0"/>
          <a:ext cx="5109577" cy="892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35560" rIns="99568" bIns="35560" numCol="1" spcCol="1270" anchor="ctr" anchorCtr="0">
          <a:noAutofit/>
        </a:bodyPr>
        <a:lstStyle/>
        <a:p>
          <a:pPr marL="0" lvl="0" indent="0" algn="r" defTabSz="622300">
            <a:lnSpc>
              <a:spcPct val="90000"/>
            </a:lnSpc>
            <a:spcBef>
              <a:spcPct val="0"/>
            </a:spcBef>
            <a:spcAft>
              <a:spcPct val="35000"/>
            </a:spcAft>
            <a:buNone/>
          </a:pPr>
          <a:r>
            <a:rPr lang="en-US" sz="1400" kern="1200" dirty="0"/>
            <a:t>We used the pruned tree because of its well detailed and summarized format for presentation and, also the default tree was not readable due to size</a:t>
          </a:r>
        </a:p>
      </dsp:txBody>
      <dsp:txXfrm>
        <a:off x="244623" y="0"/>
        <a:ext cx="5109577" cy="892363"/>
      </dsp:txXfrm>
    </dsp:sp>
    <dsp:sp modelId="{22558F9F-53AC-412F-BF3E-17EEB8B23890}">
      <dsp:nvSpPr>
        <dsp:cNvPr id="0" name=""/>
        <dsp:cNvSpPr/>
      </dsp:nvSpPr>
      <dsp:spPr>
        <a:xfrm>
          <a:off x="5354201" y="108345"/>
          <a:ext cx="300696" cy="675674"/>
        </a:xfrm>
        <a:prstGeom prst="leftBrace">
          <a:avLst>
            <a:gd name="adj1" fmla="val 35000"/>
            <a:gd name="adj2" fmla="val 50000"/>
          </a:avLst>
        </a:pr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315E3C-6896-48A6-8081-990D7E71F310}">
      <dsp:nvSpPr>
        <dsp:cNvPr id="0" name=""/>
        <dsp:cNvSpPr/>
      </dsp:nvSpPr>
      <dsp:spPr>
        <a:xfrm>
          <a:off x="0" y="792184"/>
          <a:ext cx="4646905" cy="20287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en-US" sz="5100" kern="1200" dirty="0"/>
            <a:t>Chukwunonso Nnodum</a:t>
          </a:r>
        </a:p>
      </dsp:txBody>
      <dsp:txXfrm>
        <a:off x="99037" y="891221"/>
        <a:ext cx="4448831" cy="1830706"/>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CC6CB4-B3BF-4428-BE33-3F655AF1C679}">
      <dsp:nvSpPr>
        <dsp:cNvPr id="0" name=""/>
        <dsp:cNvSpPr/>
      </dsp:nvSpPr>
      <dsp:spPr>
        <a:xfrm>
          <a:off x="632747" y="0"/>
          <a:ext cx="4827019" cy="2120438"/>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1430" rIns="0" bIns="11430" numCol="1" spcCol="1270" anchor="ctr" anchorCtr="0">
          <a:noAutofit/>
        </a:bodyPr>
        <a:lstStyle/>
        <a:p>
          <a:pPr marL="0" lvl="0" indent="0" algn="ctr" defTabSz="800100">
            <a:lnSpc>
              <a:spcPct val="90000"/>
            </a:lnSpc>
            <a:spcBef>
              <a:spcPct val="0"/>
            </a:spcBef>
            <a:spcAft>
              <a:spcPct val="35000"/>
            </a:spcAft>
            <a:buNone/>
          </a:pPr>
          <a:r>
            <a:rPr lang="en-US" sz="1800" kern="1200" dirty="0"/>
            <a:t>From the Decision tree, we got an accuracy of 0.7408947933449082 with a cut off of 0.8, this means the </a:t>
          </a:r>
          <a:r>
            <a:rPr lang="en-US" sz="1800" kern="1200" dirty="0" err="1"/>
            <a:t>imprtant</a:t>
          </a:r>
          <a:r>
            <a:rPr lang="en-US" sz="1800" kern="1200" dirty="0"/>
            <a:t> variables in the model correctly predicted the house price 74.09% of the time.</a:t>
          </a:r>
        </a:p>
      </dsp:txBody>
      <dsp:txXfrm>
        <a:off x="1692966" y="0"/>
        <a:ext cx="2706581" cy="2120438"/>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81AC7A-B438-492D-8660-844137F68DBD}">
      <dsp:nvSpPr>
        <dsp:cNvPr id="0" name=""/>
        <dsp:cNvSpPr/>
      </dsp:nvSpPr>
      <dsp:spPr>
        <a:xfrm>
          <a:off x="0" y="391"/>
          <a:ext cx="4219460" cy="36854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a:t>Model Evaluation</a:t>
          </a:r>
          <a:endParaRPr lang="en-US" sz="1500" kern="1200"/>
        </a:p>
      </dsp:txBody>
      <dsp:txXfrm>
        <a:off x="17991" y="18382"/>
        <a:ext cx="4183478" cy="332567"/>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D1843E-AE6B-415A-94A2-7012C2CE8C92}">
      <dsp:nvSpPr>
        <dsp:cNvPr id="0" name=""/>
        <dsp:cNvSpPr/>
      </dsp:nvSpPr>
      <dsp:spPr>
        <a:xfrm>
          <a:off x="45682" y="15064"/>
          <a:ext cx="3802877" cy="354268"/>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Model Limitation  </a:t>
          </a:r>
          <a:endParaRPr lang="en-US" sz="1400" kern="1200" dirty="0"/>
        </a:p>
      </dsp:txBody>
      <dsp:txXfrm>
        <a:off x="62976" y="32358"/>
        <a:ext cx="3768289" cy="31968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CF03DE-5709-4172-BDFC-104CB43D98DD}">
      <dsp:nvSpPr>
        <dsp:cNvPr id="0" name=""/>
        <dsp:cNvSpPr/>
      </dsp:nvSpPr>
      <dsp:spPr>
        <a:xfrm rot="5400000">
          <a:off x="-305085" y="305085"/>
          <a:ext cx="2033904" cy="1423732"/>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1" i="1" kern="1200" dirty="0"/>
            <a:t>Issues we might face when presenting results to Brentford Real Estate stakeholders</a:t>
          </a:r>
          <a:endParaRPr lang="en-US" sz="1000" kern="1200" dirty="0"/>
        </a:p>
      </dsp:txBody>
      <dsp:txXfrm rot="-5400000">
        <a:off x="1" y="711865"/>
        <a:ext cx="1423732" cy="610172"/>
      </dsp:txXfrm>
    </dsp:sp>
    <dsp:sp modelId="{638755D0-3D39-4ACF-8B8B-CE76A37E7E63}">
      <dsp:nvSpPr>
        <dsp:cNvPr id="0" name=""/>
        <dsp:cNvSpPr/>
      </dsp:nvSpPr>
      <dsp:spPr>
        <a:xfrm rot="5400000">
          <a:off x="3063960" y="-1640227"/>
          <a:ext cx="1322037" cy="4602493"/>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Font typeface="Arial"/>
            <a:buChar char="•"/>
          </a:pPr>
          <a:r>
            <a:rPr lang="en-US" sz="1600" kern="1200"/>
            <a:t>Preconceived notions based on the house prices</a:t>
          </a:r>
        </a:p>
        <a:p>
          <a:pPr marL="171450" lvl="1" indent="-171450" algn="l" defTabSz="711200">
            <a:lnSpc>
              <a:spcPct val="90000"/>
            </a:lnSpc>
            <a:spcBef>
              <a:spcPct val="0"/>
            </a:spcBef>
            <a:spcAft>
              <a:spcPct val="15000"/>
            </a:spcAft>
            <a:buChar char="•"/>
          </a:pPr>
          <a:r>
            <a:rPr lang="en-US" sz="1600" kern="1200"/>
            <a:t>Overdependence of Historical Data</a:t>
          </a:r>
          <a:endParaRPr lang="en-US" sz="1600" kern="1200" dirty="0"/>
        </a:p>
        <a:p>
          <a:pPr marL="171450" lvl="1" indent="-171450" algn="l" defTabSz="711200">
            <a:lnSpc>
              <a:spcPct val="90000"/>
            </a:lnSpc>
            <a:spcBef>
              <a:spcPct val="0"/>
            </a:spcBef>
            <a:spcAft>
              <a:spcPct val="15000"/>
            </a:spcAft>
            <a:buChar char="•"/>
          </a:pPr>
          <a:r>
            <a:rPr lang="en-US" sz="1600" kern="1200"/>
            <a:t>Disregarding less evident but significant aspects of the analysis due to easily assessable trends</a:t>
          </a:r>
          <a:endParaRPr lang="en-US" sz="1600" kern="1200" dirty="0"/>
        </a:p>
      </dsp:txBody>
      <dsp:txXfrm rot="-5400000">
        <a:off x="1423733" y="64537"/>
        <a:ext cx="4537956" cy="1192963"/>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15BF27-D524-47B9-9ADC-132012EF3E00}">
      <dsp:nvSpPr>
        <dsp:cNvPr id="0" name=""/>
        <dsp:cNvSpPr/>
      </dsp:nvSpPr>
      <dsp:spPr>
        <a:xfrm>
          <a:off x="923140" y="36296"/>
          <a:ext cx="749091" cy="7490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AF8F68-DA26-42A2-A6D7-2262880AE550}">
      <dsp:nvSpPr>
        <dsp:cNvPr id="0" name=""/>
        <dsp:cNvSpPr/>
      </dsp:nvSpPr>
      <dsp:spPr>
        <a:xfrm>
          <a:off x="465361" y="1310045"/>
          <a:ext cx="1664648" cy="222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1" kern="1200" dirty="0"/>
            <a:t>Mean Square Error</a:t>
          </a:r>
          <a:r>
            <a:rPr lang="en-US" sz="1100" kern="1200" dirty="0"/>
            <a:t>:  with the squared difference of the predicted and actual price, an MSE of approximately $1.61 billion is fairly reasonable as it indicates the models predictions are actually closer to the actual price but a lower value is always a better indicator.</a:t>
          </a:r>
        </a:p>
      </dsp:txBody>
      <dsp:txXfrm>
        <a:off x="465361" y="1310045"/>
        <a:ext cx="1664648" cy="2223866"/>
      </dsp:txXfrm>
    </dsp:sp>
    <dsp:sp modelId="{DBCADF3F-634E-493E-A35A-29F186B48F7D}">
      <dsp:nvSpPr>
        <dsp:cNvPr id="0" name=""/>
        <dsp:cNvSpPr/>
      </dsp:nvSpPr>
      <dsp:spPr>
        <a:xfrm>
          <a:off x="2879102" y="36296"/>
          <a:ext cx="749091" cy="7490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A4D067-7163-43AC-9F95-60DA548755E1}">
      <dsp:nvSpPr>
        <dsp:cNvPr id="0" name=""/>
        <dsp:cNvSpPr/>
      </dsp:nvSpPr>
      <dsp:spPr>
        <a:xfrm>
          <a:off x="2421323" y="1310045"/>
          <a:ext cx="1664648" cy="222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1" kern="1200" dirty="0"/>
            <a:t>Mean Absolute Error: </a:t>
          </a:r>
          <a:r>
            <a:rPr lang="en-US" sz="1100" kern="1200" dirty="0"/>
            <a:t>: In this case, an MAE of approximately 27,377 suggests that, on average, the absolute difference between the predicted and actual sales prices is around $27,377 which is also reasonable considering the metrics used but a lower difference between the predicted sales prices and the actual sales prices is always better </a:t>
          </a:r>
        </a:p>
      </dsp:txBody>
      <dsp:txXfrm>
        <a:off x="2421323" y="1310045"/>
        <a:ext cx="1664648" cy="2223866"/>
      </dsp:txXfrm>
    </dsp:sp>
    <dsp:sp modelId="{5CDA9766-DE1A-4D29-A3A5-B54B61CA5BBB}">
      <dsp:nvSpPr>
        <dsp:cNvPr id="0" name=""/>
        <dsp:cNvSpPr/>
      </dsp:nvSpPr>
      <dsp:spPr>
        <a:xfrm>
          <a:off x="4835064" y="36296"/>
          <a:ext cx="749091" cy="7490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DC05C6-02C7-49CD-A527-B8F40D37BEC1}">
      <dsp:nvSpPr>
        <dsp:cNvPr id="0" name=""/>
        <dsp:cNvSpPr/>
      </dsp:nvSpPr>
      <dsp:spPr>
        <a:xfrm>
          <a:off x="4377285" y="1310045"/>
          <a:ext cx="1664648" cy="222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1" kern="1200"/>
            <a:t>Data Integrity</a:t>
          </a:r>
          <a:r>
            <a:rPr lang="en-US" sz="1100" kern="1200"/>
            <a:t>: Any model's ability to predict the future is dependent on the caliber of the training data. Predictions might be skewed by incomplete or inaccurate data and so there is always room for more testing.</a:t>
          </a:r>
        </a:p>
      </dsp:txBody>
      <dsp:txXfrm>
        <a:off x="4377285" y="1310045"/>
        <a:ext cx="1664648" cy="2223866"/>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CC6C7E-CEAC-4E33-ABB7-03F01ED5752F}">
      <dsp:nvSpPr>
        <dsp:cNvPr id="0" name=""/>
        <dsp:cNvSpPr/>
      </dsp:nvSpPr>
      <dsp:spPr>
        <a:xfrm>
          <a:off x="0" y="0"/>
          <a:ext cx="4351338" cy="4351338"/>
        </a:xfrm>
        <a:prstGeom prst="pie">
          <a:avLst>
            <a:gd name="adj1" fmla="val 5400000"/>
            <a:gd name="adj2" fmla="val 1620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DCD75B-6A7E-4AD0-A737-7F3EE437335C}">
      <dsp:nvSpPr>
        <dsp:cNvPr id="0" name=""/>
        <dsp:cNvSpPr/>
      </dsp:nvSpPr>
      <dsp:spPr>
        <a:xfrm>
          <a:off x="2175669" y="0"/>
          <a:ext cx="8339931" cy="4351338"/>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Establish a mechanism for obtaining input from house choices, features and results to update and enhance the model over time.  </a:t>
          </a:r>
        </a:p>
      </dsp:txBody>
      <dsp:txXfrm>
        <a:off x="2175669" y="0"/>
        <a:ext cx="8339931" cy="2066885"/>
      </dsp:txXfrm>
    </dsp:sp>
    <dsp:sp modelId="{CFA4D88D-91F0-44C6-9BE0-DF61E9CCD4F1}">
      <dsp:nvSpPr>
        <dsp:cNvPr id="0" name=""/>
        <dsp:cNvSpPr/>
      </dsp:nvSpPr>
      <dsp:spPr>
        <a:xfrm>
          <a:off x="1142226" y="2066885"/>
          <a:ext cx="2066885" cy="2066885"/>
        </a:xfrm>
        <a:prstGeom prst="pie">
          <a:avLst>
            <a:gd name="adj1" fmla="val 5400000"/>
            <a:gd name="adj2" fmla="val 1620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43F57C-E583-47CC-8707-C1FF6CDD3D7B}">
      <dsp:nvSpPr>
        <dsp:cNvPr id="0" name=""/>
        <dsp:cNvSpPr/>
      </dsp:nvSpPr>
      <dsp:spPr>
        <a:xfrm>
          <a:off x="2175669" y="2066885"/>
          <a:ext cx="8339931" cy="2066885"/>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do fairness assessments to fix biases in the model in relation to the important features</a:t>
          </a:r>
        </a:p>
      </dsp:txBody>
      <dsp:txXfrm>
        <a:off x="2175669" y="2066885"/>
        <a:ext cx="8339931" cy="2066885"/>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EF0549-7495-42E7-B51C-EFBB9A34234F}">
      <dsp:nvSpPr>
        <dsp:cNvPr id="0" name=""/>
        <dsp:cNvSpPr/>
      </dsp:nvSpPr>
      <dsp:spPr>
        <a:xfrm>
          <a:off x="3364992" y="0"/>
          <a:ext cx="3785616" cy="1325563"/>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n-US" sz="2600" kern="1200" dirty="0"/>
            <a:t>How can we improve the model overtime</a:t>
          </a:r>
          <a:br>
            <a:rPr lang="en-US" sz="2600" kern="1200" dirty="0"/>
          </a:br>
          <a:endParaRPr lang="en-US" sz="2600" kern="1200" dirty="0"/>
        </a:p>
      </dsp:txBody>
      <dsp:txXfrm>
        <a:off x="3429701" y="64709"/>
        <a:ext cx="3656198" cy="11961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D55B3C-B5A6-42FA-93FF-1E88BA252412}">
      <dsp:nvSpPr>
        <dsp:cNvPr id="0" name=""/>
        <dsp:cNvSpPr/>
      </dsp:nvSpPr>
      <dsp:spPr>
        <a:xfrm>
          <a:off x="788669" y="0"/>
          <a:ext cx="8938260" cy="1325563"/>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6DC23B-677D-4E30-9756-F7108521DF8F}">
      <dsp:nvSpPr>
        <dsp:cNvPr id="0" name=""/>
        <dsp:cNvSpPr/>
      </dsp:nvSpPr>
      <dsp:spPr>
        <a:xfrm>
          <a:off x="3680460" y="397668"/>
          <a:ext cx="3154680" cy="53022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Situation Assessment</a:t>
          </a:r>
        </a:p>
      </dsp:txBody>
      <dsp:txXfrm>
        <a:off x="3706343" y="423551"/>
        <a:ext cx="3102914" cy="47845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BDBA9D-B31B-4555-9744-ADD8C5CE5021}">
      <dsp:nvSpPr>
        <dsp:cNvPr id="0" name=""/>
        <dsp:cNvSpPr/>
      </dsp:nvSpPr>
      <dsp:spPr>
        <a:xfrm>
          <a:off x="1283" y="0"/>
          <a:ext cx="3337470" cy="43513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Brentford Real Estate wants to intensify it’s focus on improving the quality of potential homeowners due to reduction in sales.</a:t>
          </a:r>
        </a:p>
      </dsp:txBody>
      <dsp:txXfrm>
        <a:off x="1283" y="0"/>
        <a:ext cx="3337470" cy="1305401"/>
      </dsp:txXfrm>
    </dsp:sp>
    <dsp:sp modelId="{4A8E59E7-661F-43DB-833D-BF01A441CF4B}">
      <dsp:nvSpPr>
        <dsp:cNvPr id="0" name=""/>
        <dsp:cNvSpPr/>
      </dsp:nvSpPr>
      <dsp:spPr>
        <a:xfrm>
          <a:off x="3589064" y="0"/>
          <a:ext cx="3337470" cy="43513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We were challenged to predict  the sales price of homes based on the most attractive house features that brought their previous clients.</a:t>
          </a:r>
        </a:p>
      </dsp:txBody>
      <dsp:txXfrm>
        <a:off x="3589064" y="0"/>
        <a:ext cx="3337470" cy="1305401"/>
      </dsp:txXfrm>
    </dsp:sp>
    <dsp:sp modelId="{3F14D9DF-369F-40DF-8684-75FC1552082F}">
      <dsp:nvSpPr>
        <dsp:cNvPr id="0" name=""/>
        <dsp:cNvSpPr/>
      </dsp:nvSpPr>
      <dsp:spPr>
        <a:xfrm>
          <a:off x="7176845" y="0"/>
          <a:ext cx="3337470" cy="43513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Brentford Real Estate wants as to perform this task with the following objective in mind:</a:t>
          </a:r>
        </a:p>
      </dsp:txBody>
      <dsp:txXfrm>
        <a:off x="7176845" y="0"/>
        <a:ext cx="3337470" cy="1305401"/>
      </dsp:txXfrm>
    </dsp:sp>
    <dsp:sp modelId="{86960195-A9EC-46EC-B74D-7AB0B2F50F85}">
      <dsp:nvSpPr>
        <dsp:cNvPr id="0" name=""/>
        <dsp:cNvSpPr/>
      </dsp:nvSpPr>
      <dsp:spPr>
        <a:xfrm>
          <a:off x="7510592" y="1305773"/>
          <a:ext cx="2669976" cy="85486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a:t>To increase quality homeowners and bias.</a:t>
          </a:r>
        </a:p>
      </dsp:txBody>
      <dsp:txXfrm>
        <a:off x="7535630" y="1330811"/>
        <a:ext cx="2619900" cy="804787"/>
      </dsp:txXfrm>
    </dsp:sp>
    <dsp:sp modelId="{73C05EA0-2EA9-4553-AFA7-9047C94155F5}">
      <dsp:nvSpPr>
        <dsp:cNvPr id="0" name=""/>
        <dsp:cNvSpPr/>
      </dsp:nvSpPr>
      <dsp:spPr>
        <a:xfrm>
          <a:off x="7510592" y="2292154"/>
          <a:ext cx="2669976" cy="85486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a:t>To increase their real estate ranking.</a:t>
          </a:r>
        </a:p>
      </dsp:txBody>
      <dsp:txXfrm>
        <a:off x="7535630" y="2317192"/>
        <a:ext cx="2619900" cy="804787"/>
      </dsp:txXfrm>
    </dsp:sp>
    <dsp:sp modelId="{DF494B52-B4BA-40A2-9D00-3FA1210146EB}">
      <dsp:nvSpPr>
        <dsp:cNvPr id="0" name=""/>
        <dsp:cNvSpPr/>
      </dsp:nvSpPr>
      <dsp:spPr>
        <a:xfrm>
          <a:off x="7510592" y="3278535"/>
          <a:ext cx="2669976" cy="85486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a:t>To assess support systems.</a:t>
          </a:r>
        </a:p>
      </dsp:txBody>
      <dsp:txXfrm>
        <a:off x="7535630" y="3303573"/>
        <a:ext cx="2619900" cy="80478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A93ECA-8C00-4E53-8B2C-2B6B68033189}">
      <dsp:nvSpPr>
        <dsp:cNvPr id="0" name=""/>
        <dsp:cNvSpPr/>
      </dsp:nvSpPr>
      <dsp:spPr>
        <a:xfrm>
          <a:off x="0" y="781"/>
          <a:ext cx="3955055" cy="36854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a:t>Data Preparation</a:t>
          </a:r>
          <a:endParaRPr lang="en-US" sz="1500" kern="1200"/>
        </a:p>
      </dsp:txBody>
      <dsp:txXfrm>
        <a:off x="17991" y="18772"/>
        <a:ext cx="3919073" cy="33256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09AE36-C2EE-4E81-B32E-EDFB994D5459}">
      <dsp:nvSpPr>
        <dsp:cNvPr id="0" name=""/>
        <dsp:cNvSpPr/>
      </dsp:nvSpPr>
      <dsp:spPr>
        <a:xfrm>
          <a:off x="30" y="66677"/>
          <a:ext cx="2924074" cy="962171"/>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a:t>The file has 1461 rows and 79 explanatory variables that describe every  feature of a residential home in Ames, IOWA.</a:t>
          </a:r>
        </a:p>
      </dsp:txBody>
      <dsp:txXfrm>
        <a:off x="30" y="66677"/>
        <a:ext cx="2924074" cy="962171"/>
      </dsp:txXfrm>
    </dsp:sp>
    <dsp:sp modelId="{482FDDDF-163F-4810-805E-8B4F27180F08}">
      <dsp:nvSpPr>
        <dsp:cNvPr id="0" name=""/>
        <dsp:cNvSpPr/>
      </dsp:nvSpPr>
      <dsp:spPr>
        <a:xfrm>
          <a:off x="30" y="1028848"/>
          <a:ext cx="2924074" cy="658800"/>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7A14029-6FC0-4ABE-8440-D44C2F6C48D3}">
      <dsp:nvSpPr>
        <dsp:cNvPr id="0" name=""/>
        <dsp:cNvSpPr/>
      </dsp:nvSpPr>
      <dsp:spPr>
        <a:xfrm>
          <a:off x="3047062" y="86680"/>
          <a:ext cx="2924074" cy="962171"/>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dirty="0"/>
            <a:t>The dataset involves a mix of categorical and numerical variables.</a:t>
          </a:r>
        </a:p>
      </dsp:txBody>
      <dsp:txXfrm>
        <a:off x="3047062" y="86680"/>
        <a:ext cx="2924074" cy="962171"/>
      </dsp:txXfrm>
    </dsp:sp>
    <dsp:sp modelId="{302E66E6-AC4D-4806-BF06-ADE7C4E688C9}">
      <dsp:nvSpPr>
        <dsp:cNvPr id="0" name=""/>
        <dsp:cNvSpPr/>
      </dsp:nvSpPr>
      <dsp:spPr>
        <a:xfrm>
          <a:off x="3047062" y="1000698"/>
          <a:ext cx="2924074" cy="658800"/>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2D8EEF-A288-4131-8C93-8A7676D9A0D9}">
      <dsp:nvSpPr>
        <dsp:cNvPr id="0" name=""/>
        <dsp:cNvSpPr/>
      </dsp:nvSpPr>
      <dsp:spPr>
        <a:xfrm>
          <a:off x="0" y="0"/>
          <a:ext cx="3051671" cy="4914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t>Data Mining and Sorting</a:t>
          </a:r>
          <a:endParaRPr lang="en-US" sz="2000" kern="1200" dirty="0"/>
        </a:p>
      </dsp:txBody>
      <dsp:txXfrm>
        <a:off x="23988" y="23988"/>
        <a:ext cx="3003695" cy="44342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CDAD6D-6E15-4B91-8F8E-66F76E42989B}">
      <dsp:nvSpPr>
        <dsp:cNvPr id="0" name=""/>
        <dsp:cNvSpPr/>
      </dsp:nvSpPr>
      <dsp:spPr>
        <a:xfrm>
          <a:off x="0" y="102324"/>
          <a:ext cx="5785633" cy="468640"/>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US" sz="1200" kern="1200"/>
            <a:t>Based on our target variable which is “Sale price”, we concluded of moving ahead with building a Decision Trees regression model for prediction of price of houses </a:t>
          </a:r>
        </a:p>
      </dsp:txBody>
      <dsp:txXfrm>
        <a:off x="0" y="102324"/>
        <a:ext cx="5785633" cy="468640"/>
      </dsp:txXfrm>
    </dsp:sp>
    <dsp:sp modelId="{EE3D5C21-2EB2-407F-940B-49AEF7202B3B}">
      <dsp:nvSpPr>
        <dsp:cNvPr id="0" name=""/>
        <dsp:cNvSpPr/>
      </dsp:nvSpPr>
      <dsp:spPr>
        <a:xfrm>
          <a:off x="0" y="570964"/>
          <a:ext cx="5785633" cy="527040"/>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2D4877-3AEA-489D-AC0F-E032E1112035}">
      <dsp:nvSpPr>
        <dsp:cNvPr id="0" name=""/>
        <dsp:cNvSpPr/>
      </dsp:nvSpPr>
      <dsp:spPr>
        <a:xfrm>
          <a:off x="0" y="256883"/>
          <a:ext cx="5971142" cy="22194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98A9F9-50CD-440D-9DE3-AEA3A5181737}">
      <dsp:nvSpPr>
        <dsp:cNvPr id="0" name=""/>
        <dsp:cNvSpPr/>
      </dsp:nvSpPr>
      <dsp:spPr>
        <a:xfrm>
          <a:off x="505895" y="668288"/>
          <a:ext cx="919809" cy="9198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08D20B-4DD6-47AF-84AA-739678EAED28}">
      <dsp:nvSpPr>
        <dsp:cNvPr id="0" name=""/>
        <dsp:cNvSpPr/>
      </dsp:nvSpPr>
      <dsp:spPr>
        <a:xfrm>
          <a:off x="1931600" y="292003"/>
          <a:ext cx="2687013" cy="16723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994" tIns="176994" rIns="176994" bIns="176994" numCol="1" spcCol="1270" anchor="ctr" anchorCtr="0">
          <a:noAutofit/>
        </a:bodyPr>
        <a:lstStyle/>
        <a:p>
          <a:pPr marL="0" lvl="0" indent="0" algn="l" defTabSz="622300">
            <a:lnSpc>
              <a:spcPct val="100000"/>
            </a:lnSpc>
            <a:spcBef>
              <a:spcPct val="0"/>
            </a:spcBef>
            <a:spcAft>
              <a:spcPct val="35000"/>
            </a:spcAft>
            <a:buNone/>
          </a:pPr>
          <a:r>
            <a:rPr lang="en-US" sz="1400" kern="1200" dirty="0"/>
            <a:t>We were able to narrow down 7 house features by creating a </a:t>
          </a:r>
          <a:r>
            <a:rPr lang="en-US" sz="1400" b="1" kern="1200" dirty="0"/>
            <a:t>features importance model, </a:t>
          </a:r>
          <a:r>
            <a:rPr lang="en-US" sz="1400" kern="1200" dirty="0"/>
            <a:t>We believe this features play a crucial role to the pricing of the houses in Ames, IOWA.</a:t>
          </a:r>
        </a:p>
      </dsp:txBody>
      <dsp:txXfrm>
        <a:off x="1931600" y="292003"/>
        <a:ext cx="2687013" cy="1672381"/>
      </dsp:txXfrm>
    </dsp:sp>
    <dsp:sp modelId="{C31AE6ED-D33B-402F-AABC-2E1E509ADC5B}">
      <dsp:nvSpPr>
        <dsp:cNvPr id="0" name=""/>
        <dsp:cNvSpPr/>
      </dsp:nvSpPr>
      <dsp:spPr>
        <a:xfrm>
          <a:off x="4618614" y="292003"/>
          <a:ext cx="1352527" cy="16723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994" tIns="176994" rIns="176994" bIns="176994" numCol="1" spcCol="1270" anchor="ctr" anchorCtr="0">
          <a:noAutofit/>
        </a:bodyPr>
        <a:lstStyle/>
        <a:p>
          <a:pPr marL="0" lvl="0" indent="0" algn="l" defTabSz="488950">
            <a:lnSpc>
              <a:spcPct val="100000"/>
            </a:lnSpc>
            <a:spcBef>
              <a:spcPct val="0"/>
            </a:spcBef>
            <a:spcAft>
              <a:spcPct val="35000"/>
            </a:spcAft>
            <a:buNone/>
          </a:pPr>
          <a:endParaRPr lang="en-US" sz="1100" b="1" i="0" kern="1200" baseline="0" dirty="0"/>
        </a:p>
        <a:p>
          <a:pPr marL="0" lvl="0" indent="0" algn="l" defTabSz="488950">
            <a:lnSpc>
              <a:spcPct val="100000"/>
            </a:lnSpc>
            <a:spcBef>
              <a:spcPct val="0"/>
            </a:spcBef>
            <a:spcAft>
              <a:spcPct val="35000"/>
            </a:spcAft>
            <a:buNone/>
          </a:pPr>
          <a:endParaRPr lang="en-US" sz="1100" b="1" i="0" kern="1200" baseline="0" dirty="0"/>
        </a:p>
        <a:p>
          <a:pPr marL="0" lvl="0" indent="0" algn="l" defTabSz="488950">
            <a:lnSpc>
              <a:spcPct val="100000"/>
            </a:lnSpc>
            <a:spcBef>
              <a:spcPct val="0"/>
            </a:spcBef>
            <a:spcAft>
              <a:spcPct val="35000"/>
            </a:spcAft>
            <a:buNone/>
          </a:pPr>
          <a:endParaRPr lang="en-US" sz="1100" b="1" i="0" kern="1200" baseline="0" dirty="0"/>
        </a:p>
        <a:p>
          <a:pPr marL="0" lvl="0" indent="0" algn="l" defTabSz="488950">
            <a:lnSpc>
              <a:spcPct val="100000"/>
            </a:lnSpc>
            <a:spcBef>
              <a:spcPct val="0"/>
            </a:spcBef>
            <a:spcAft>
              <a:spcPct val="35000"/>
            </a:spcAft>
            <a:buNone/>
          </a:pPr>
          <a:r>
            <a:rPr lang="en-US" sz="1100" b="1" i="0" kern="1200" baseline="0" dirty="0"/>
            <a:t>Garage Area.</a:t>
          </a:r>
          <a:r>
            <a:rPr lang="en-US" sz="1100" b="1" kern="1200" dirty="0"/>
            <a:t> </a:t>
          </a:r>
          <a:endParaRPr lang="en-US" sz="1100" kern="1200" dirty="0"/>
        </a:p>
        <a:p>
          <a:pPr marL="0" lvl="0" indent="0" algn="l" defTabSz="488950">
            <a:lnSpc>
              <a:spcPct val="100000"/>
            </a:lnSpc>
            <a:spcBef>
              <a:spcPct val="0"/>
            </a:spcBef>
            <a:spcAft>
              <a:spcPct val="35000"/>
            </a:spcAft>
            <a:buNone/>
          </a:pPr>
          <a:r>
            <a:rPr lang="en-US" sz="1100" b="1" kern="1200" dirty="0"/>
            <a:t>T</a:t>
          </a:r>
          <a:r>
            <a:rPr lang="en-US" sz="1100" b="1" i="0" kern="1200" baseline="0" dirty="0"/>
            <a:t>otal Basement SF</a:t>
          </a:r>
          <a:r>
            <a:rPr lang="en-US" sz="1100" b="1" kern="1200" dirty="0"/>
            <a:t> </a:t>
          </a:r>
          <a:endParaRPr lang="en-US" sz="1100" kern="1200" dirty="0"/>
        </a:p>
        <a:p>
          <a:pPr marL="0" lvl="0" indent="0" algn="l" defTabSz="488950">
            <a:lnSpc>
              <a:spcPct val="100000"/>
            </a:lnSpc>
            <a:spcBef>
              <a:spcPct val="0"/>
            </a:spcBef>
            <a:spcAft>
              <a:spcPct val="35000"/>
            </a:spcAft>
            <a:buNone/>
          </a:pPr>
          <a:r>
            <a:rPr lang="en-US" sz="1100" b="1" i="0" kern="1200" baseline="0"/>
            <a:t>Wood Deck SF</a:t>
          </a:r>
          <a:r>
            <a:rPr lang="en-US" sz="1100" b="1" kern="1200"/>
            <a:t> </a:t>
          </a:r>
          <a:endParaRPr lang="en-US" sz="1100" kern="1200"/>
        </a:p>
        <a:p>
          <a:pPr marL="0" lvl="0" indent="0" algn="l" defTabSz="488950">
            <a:lnSpc>
              <a:spcPct val="100000"/>
            </a:lnSpc>
            <a:spcBef>
              <a:spcPct val="0"/>
            </a:spcBef>
            <a:spcAft>
              <a:spcPct val="35000"/>
            </a:spcAft>
            <a:buNone/>
          </a:pPr>
          <a:r>
            <a:rPr lang="en-US" sz="1100" b="1" i="0" kern="1200" baseline="0" dirty="0"/>
            <a:t>Overall qual.</a:t>
          </a:r>
          <a:endParaRPr lang="en-US" sz="1100" kern="1200" dirty="0"/>
        </a:p>
        <a:p>
          <a:pPr marL="0" lvl="0" indent="0" algn="l" defTabSz="488950">
            <a:lnSpc>
              <a:spcPct val="100000"/>
            </a:lnSpc>
            <a:spcBef>
              <a:spcPct val="0"/>
            </a:spcBef>
            <a:spcAft>
              <a:spcPct val="35000"/>
            </a:spcAft>
            <a:buNone/>
          </a:pPr>
          <a:r>
            <a:rPr lang="en-US" sz="1100" b="1" i="0" kern="1200" baseline="0"/>
            <a:t>Year built.</a:t>
          </a:r>
          <a:r>
            <a:rPr lang="en-US" sz="1100" b="1" kern="1200"/>
            <a:t> </a:t>
          </a:r>
          <a:endParaRPr lang="en-US" sz="1100" kern="1200"/>
        </a:p>
        <a:p>
          <a:pPr marL="0" lvl="0" indent="0" algn="l" defTabSz="488950">
            <a:lnSpc>
              <a:spcPct val="100000"/>
            </a:lnSpc>
            <a:spcBef>
              <a:spcPct val="0"/>
            </a:spcBef>
            <a:spcAft>
              <a:spcPct val="35000"/>
            </a:spcAft>
            <a:buNone/>
          </a:pPr>
          <a:r>
            <a:rPr lang="en-US" sz="1100" b="1" i="0" kern="1200" baseline="0"/>
            <a:t>Gr Liv Area ("Grade (above) Living Area")</a:t>
          </a:r>
          <a:r>
            <a:rPr lang="en-US" sz="1100" b="1" kern="1200"/>
            <a:t> </a:t>
          </a:r>
          <a:endParaRPr lang="en-US" sz="1100" kern="1200"/>
        </a:p>
        <a:p>
          <a:pPr marL="0" lvl="0" indent="0" algn="l" defTabSz="488950">
            <a:lnSpc>
              <a:spcPct val="100000"/>
            </a:lnSpc>
            <a:spcBef>
              <a:spcPct val="0"/>
            </a:spcBef>
            <a:spcAft>
              <a:spcPct val="35000"/>
            </a:spcAft>
            <a:buNone/>
          </a:pPr>
          <a:r>
            <a:rPr lang="en-US" sz="1100" b="1" i="0" kern="1200" baseline="0"/>
            <a:t>2nd Floor SF.</a:t>
          </a:r>
          <a:r>
            <a:rPr lang="en-US" sz="1100" b="1" kern="1200"/>
            <a:t> </a:t>
          </a:r>
          <a:endParaRPr lang="en-US" sz="1100" kern="1200"/>
        </a:p>
      </dsp:txBody>
      <dsp:txXfrm>
        <a:off x="4618614" y="292003"/>
        <a:ext cx="1352527" cy="1672381"/>
      </dsp:txXfrm>
    </dsp:sp>
    <dsp:sp modelId="{FBABC32B-D5A1-4A71-B81A-47C3176952CA}">
      <dsp:nvSpPr>
        <dsp:cNvPr id="0" name=""/>
        <dsp:cNvSpPr/>
      </dsp:nvSpPr>
      <dsp:spPr>
        <a:xfrm>
          <a:off x="0" y="2556467"/>
          <a:ext cx="5971142" cy="167238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AD1B44-2144-4EFD-A630-AE9854F50777}">
      <dsp:nvSpPr>
        <dsp:cNvPr id="0" name=""/>
        <dsp:cNvSpPr/>
      </dsp:nvSpPr>
      <dsp:spPr>
        <a:xfrm>
          <a:off x="505895" y="2932753"/>
          <a:ext cx="919809" cy="9198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9FAB9E-9A82-4452-8C39-1F4D13C2B132}">
      <dsp:nvSpPr>
        <dsp:cNvPr id="0" name=""/>
        <dsp:cNvSpPr/>
      </dsp:nvSpPr>
      <dsp:spPr>
        <a:xfrm>
          <a:off x="1931600" y="2556467"/>
          <a:ext cx="4039541" cy="16723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994" tIns="176994" rIns="176994" bIns="176994" numCol="1" spcCol="1270" anchor="ctr" anchorCtr="0">
          <a:noAutofit/>
        </a:bodyPr>
        <a:lstStyle/>
        <a:p>
          <a:pPr marL="0" lvl="0" indent="0" algn="l" defTabSz="622300">
            <a:lnSpc>
              <a:spcPct val="100000"/>
            </a:lnSpc>
            <a:spcBef>
              <a:spcPct val="0"/>
            </a:spcBef>
            <a:spcAft>
              <a:spcPct val="35000"/>
            </a:spcAft>
            <a:buNone/>
          </a:pPr>
          <a:r>
            <a:rPr lang="en-US" sz="1400" kern="1200" dirty="0"/>
            <a:t>The data was rearranged in various ways from the largest to the smallest and by grouping to find patterns that could help our analysis.</a:t>
          </a:r>
        </a:p>
      </dsp:txBody>
      <dsp:txXfrm>
        <a:off x="1931600" y="2556467"/>
        <a:ext cx="4039541" cy="167238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2.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5.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B3C9A2-BC17-4514-ADEC-53C936CA966B}" type="datetimeFigureOut">
              <a:rPr lang="en-US" smtClean="0"/>
              <a:t>7/17/2025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48AB8A-3B34-4BC6-9EDE-21EB28A2F159}" type="slidenum">
              <a:rPr lang="en-US" smtClean="0"/>
              <a:t>‹#›</a:t>
            </a:fld>
            <a:endParaRPr lang="en-US"/>
          </a:p>
        </p:txBody>
      </p:sp>
    </p:spTree>
    <p:extLst>
      <p:ext uri="{BB962C8B-B14F-4D97-AF65-F5344CB8AC3E}">
        <p14:creationId xmlns:p14="http://schemas.microsoft.com/office/powerpoint/2010/main" val="445534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648AB8A-3B34-4BC6-9EDE-21EB28A2F159}" type="slidenum">
              <a:rPr lang="en-US" smtClean="0"/>
              <a:t>1</a:t>
            </a:fld>
            <a:endParaRPr lang="en-US"/>
          </a:p>
        </p:txBody>
      </p:sp>
    </p:spTree>
    <p:extLst>
      <p:ext uri="{BB962C8B-B14F-4D97-AF65-F5344CB8AC3E}">
        <p14:creationId xmlns:p14="http://schemas.microsoft.com/office/powerpoint/2010/main" val="4139370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48AB8A-3B34-4BC6-9EDE-21EB28A2F159}" type="slidenum">
              <a:rPr lang="en-US" smtClean="0"/>
              <a:t>3</a:t>
            </a:fld>
            <a:endParaRPr lang="en-US"/>
          </a:p>
        </p:txBody>
      </p:sp>
    </p:spTree>
    <p:extLst>
      <p:ext uri="{BB962C8B-B14F-4D97-AF65-F5344CB8AC3E}">
        <p14:creationId xmlns:p14="http://schemas.microsoft.com/office/powerpoint/2010/main" val="238993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7AA46-8BC7-423A-DC1B-24A13089A5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170C4F-CA51-22F5-F89C-9879D9E9CA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7F40B1-E9F2-5422-213C-2C1E2ADD41BC}"/>
              </a:ext>
            </a:extLst>
          </p:cNvPr>
          <p:cNvSpPr>
            <a:spLocks noGrp="1"/>
          </p:cNvSpPr>
          <p:nvPr>
            <p:ph type="dt" sz="half" idx="10"/>
          </p:nvPr>
        </p:nvSpPr>
        <p:spPr/>
        <p:txBody>
          <a:bodyPr/>
          <a:lstStyle/>
          <a:p>
            <a:fld id="{A02CCDFA-99EE-49AC-B04D-7E3220C33D6D}" type="datetimeFigureOut">
              <a:rPr lang="en-US" smtClean="0"/>
              <a:t>7/17/2025</a:t>
            </a:fld>
            <a:endParaRPr lang="en-US"/>
          </a:p>
        </p:txBody>
      </p:sp>
      <p:sp>
        <p:nvSpPr>
          <p:cNvPr id="5" name="Footer Placeholder 4">
            <a:extLst>
              <a:ext uri="{FF2B5EF4-FFF2-40B4-BE49-F238E27FC236}">
                <a16:creationId xmlns:a16="http://schemas.microsoft.com/office/drawing/2014/main" id="{1C77822C-B604-DC36-9513-0C3B6FBE71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1DC582-8144-BDFE-9392-4B012E9DE5DC}"/>
              </a:ext>
            </a:extLst>
          </p:cNvPr>
          <p:cNvSpPr>
            <a:spLocks noGrp="1"/>
          </p:cNvSpPr>
          <p:nvPr>
            <p:ph type="sldNum" sz="quarter" idx="12"/>
          </p:nvPr>
        </p:nvSpPr>
        <p:spPr/>
        <p:txBody>
          <a:bodyPr/>
          <a:lstStyle/>
          <a:p>
            <a:fld id="{61F0A7C2-68A6-4B51-AFF6-39FAD7D8099C}" type="slidenum">
              <a:rPr lang="en-US" smtClean="0"/>
              <a:t>‹#›</a:t>
            </a:fld>
            <a:endParaRPr lang="en-US"/>
          </a:p>
        </p:txBody>
      </p:sp>
    </p:spTree>
    <p:extLst>
      <p:ext uri="{BB962C8B-B14F-4D97-AF65-F5344CB8AC3E}">
        <p14:creationId xmlns:p14="http://schemas.microsoft.com/office/powerpoint/2010/main" val="4040674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DB6B9-7390-6466-8E33-5DDB8270B4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8CD4D1-248D-E98C-884A-4C4BED3517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F92833-1302-D5E2-3756-102682006C71}"/>
              </a:ext>
            </a:extLst>
          </p:cNvPr>
          <p:cNvSpPr>
            <a:spLocks noGrp="1"/>
          </p:cNvSpPr>
          <p:nvPr>
            <p:ph type="dt" sz="half" idx="10"/>
          </p:nvPr>
        </p:nvSpPr>
        <p:spPr/>
        <p:txBody>
          <a:bodyPr/>
          <a:lstStyle/>
          <a:p>
            <a:fld id="{A02CCDFA-99EE-49AC-B04D-7E3220C33D6D}" type="datetimeFigureOut">
              <a:rPr lang="en-US" smtClean="0"/>
              <a:t>7/17/2025</a:t>
            </a:fld>
            <a:endParaRPr lang="en-US"/>
          </a:p>
        </p:txBody>
      </p:sp>
      <p:sp>
        <p:nvSpPr>
          <p:cNvPr id="5" name="Footer Placeholder 4">
            <a:extLst>
              <a:ext uri="{FF2B5EF4-FFF2-40B4-BE49-F238E27FC236}">
                <a16:creationId xmlns:a16="http://schemas.microsoft.com/office/drawing/2014/main" id="{F0B9D382-15D0-918D-112A-F205EFBA5F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3618AA-78CF-8AC9-B2D2-3C9343A96FCB}"/>
              </a:ext>
            </a:extLst>
          </p:cNvPr>
          <p:cNvSpPr>
            <a:spLocks noGrp="1"/>
          </p:cNvSpPr>
          <p:nvPr>
            <p:ph type="sldNum" sz="quarter" idx="12"/>
          </p:nvPr>
        </p:nvSpPr>
        <p:spPr/>
        <p:txBody>
          <a:bodyPr/>
          <a:lstStyle/>
          <a:p>
            <a:fld id="{61F0A7C2-68A6-4B51-AFF6-39FAD7D8099C}" type="slidenum">
              <a:rPr lang="en-US" smtClean="0"/>
              <a:t>‹#›</a:t>
            </a:fld>
            <a:endParaRPr lang="en-US"/>
          </a:p>
        </p:txBody>
      </p:sp>
    </p:spTree>
    <p:extLst>
      <p:ext uri="{BB962C8B-B14F-4D97-AF65-F5344CB8AC3E}">
        <p14:creationId xmlns:p14="http://schemas.microsoft.com/office/powerpoint/2010/main" val="3203437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0B0DC5-BF07-C1C7-7A2C-C23BD81452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3FB29E-21A7-A29C-3AC1-085650CC38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E808B5-20DC-40E9-CB39-FF66D9690EDE}"/>
              </a:ext>
            </a:extLst>
          </p:cNvPr>
          <p:cNvSpPr>
            <a:spLocks noGrp="1"/>
          </p:cNvSpPr>
          <p:nvPr>
            <p:ph type="dt" sz="half" idx="10"/>
          </p:nvPr>
        </p:nvSpPr>
        <p:spPr/>
        <p:txBody>
          <a:bodyPr/>
          <a:lstStyle/>
          <a:p>
            <a:fld id="{A02CCDFA-99EE-49AC-B04D-7E3220C33D6D}" type="datetimeFigureOut">
              <a:rPr lang="en-US" smtClean="0"/>
              <a:t>7/17/2025</a:t>
            </a:fld>
            <a:endParaRPr lang="en-US"/>
          </a:p>
        </p:txBody>
      </p:sp>
      <p:sp>
        <p:nvSpPr>
          <p:cNvPr id="5" name="Footer Placeholder 4">
            <a:extLst>
              <a:ext uri="{FF2B5EF4-FFF2-40B4-BE49-F238E27FC236}">
                <a16:creationId xmlns:a16="http://schemas.microsoft.com/office/drawing/2014/main" id="{4FE62E21-3C3E-0627-106F-129C328340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C5616A-6137-05C0-E767-BC3342FC221A}"/>
              </a:ext>
            </a:extLst>
          </p:cNvPr>
          <p:cNvSpPr>
            <a:spLocks noGrp="1"/>
          </p:cNvSpPr>
          <p:nvPr>
            <p:ph type="sldNum" sz="quarter" idx="12"/>
          </p:nvPr>
        </p:nvSpPr>
        <p:spPr/>
        <p:txBody>
          <a:bodyPr/>
          <a:lstStyle/>
          <a:p>
            <a:fld id="{61F0A7C2-68A6-4B51-AFF6-39FAD7D8099C}" type="slidenum">
              <a:rPr lang="en-US" smtClean="0"/>
              <a:t>‹#›</a:t>
            </a:fld>
            <a:endParaRPr lang="en-US"/>
          </a:p>
        </p:txBody>
      </p:sp>
    </p:spTree>
    <p:extLst>
      <p:ext uri="{BB962C8B-B14F-4D97-AF65-F5344CB8AC3E}">
        <p14:creationId xmlns:p14="http://schemas.microsoft.com/office/powerpoint/2010/main" val="2057148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E5F48-E8EE-9189-699C-82A649C795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F0A4BE-1F19-04C2-AB96-F0A2862672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102DDE-BB91-8ABB-5868-2EBCE5BEED0D}"/>
              </a:ext>
            </a:extLst>
          </p:cNvPr>
          <p:cNvSpPr>
            <a:spLocks noGrp="1"/>
          </p:cNvSpPr>
          <p:nvPr>
            <p:ph type="dt" sz="half" idx="10"/>
          </p:nvPr>
        </p:nvSpPr>
        <p:spPr/>
        <p:txBody>
          <a:bodyPr/>
          <a:lstStyle/>
          <a:p>
            <a:fld id="{A02CCDFA-99EE-49AC-B04D-7E3220C33D6D}" type="datetimeFigureOut">
              <a:rPr lang="en-US" smtClean="0"/>
              <a:t>7/17/2025</a:t>
            </a:fld>
            <a:endParaRPr lang="en-US"/>
          </a:p>
        </p:txBody>
      </p:sp>
      <p:sp>
        <p:nvSpPr>
          <p:cNvPr id="5" name="Footer Placeholder 4">
            <a:extLst>
              <a:ext uri="{FF2B5EF4-FFF2-40B4-BE49-F238E27FC236}">
                <a16:creationId xmlns:a16="http://schemas.microsoft.com/office/drawing/2014/main" id="{EF4DF2AB-B6A8-D4F1-6C5C-4866096D1C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76E1F2-EEA3-04B4-750A-05A403B31023}"/>
              </a:ext>
            </a:extLst>
          </p:cNvPr>
          <p:cNvSpPr>
            <a:spLocks noGrp="1"/>
          </p:cNvSpPr>
          <p:nvPr>
            <p:ph type="sldNum" sz="quarter" idx="12"/>
          </p:nvPr>
        </p:nvSpPr>
        <p:spPr/>
        <p:txBody>
          <a:bodyPr/>
          <a:lstStyle/>
          <a:p>
            <a:fld id="{61F0A7C2-68A6-4B51-AFF6-39FAD7D8099C}" type="slidenum">
              <a:rPr lang="en-US" smtClean="0"/>
              <a:t>‹#›</a:t>
            </a:fld>
            <a:endParaRPr lang="en-US"/>
          </a:p>
        </p:txBody>
      </p:sp>
    </p:spTree>
    <p:extLst>
      <p:ext uri="{BB962C8B-B14F-4D97-AF65-F5344CB8AC3E}">
        <p14:creationId xmlns:p14="http://schemas.microsoft.com/office/powerpoint/2010/main" val="2723965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4D984-1813-8C98-E449-D84B6DAC31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0D16C3E-A8BD-BF38-2CA2-27FC037E643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6317B9-BFFE-DCA7-E7B8-86F60B7C60FC}"/>
              </a:ext>
            </a:extLst>
          </p:cNvPr>
          <p:cNvSpPr>
            <a:spLocks noGrp="1"/>
          </p:cNvSpPr>
          <p:nvPr>
            <p:ph type="dt" sz="half" idx="10"/>
          </p:nvPr>
        </p:nvSpPr>
        <p:spPr/>
        <p:txBody>
          <a:bodyPr/>
          <a:lstStyle/>
          <a:p>
            <a:fld id="{A02CCDFA-99EE-49AC-B04D-7E3220C33D6D}" type="datetimeFigureOut">
              <a:rPr lang="en-US" smtClean="0"/>
              <a:t>7/17/2025</a:t>
            </a:fld>
            <a:endParaRPr lang="en-US"/>
          </a:p>
        </p:txBody>
      </p:sp>
      <p:sp>
        <p:nvSpPr>
          <p:cNvPr id="5" name="Footer Placeholder 4">
            <a:extLst>
              <a:ext uri="{FF2B5EF4-FFF2-40B4-BE49-F238E27FC236}">
                <a16:creationId xmlns:a16="http://schemas.microsoft.com/office/drawing/2014/main" id="{F2E58486-40DC-EC42-3C00-51AE93CEE2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1C952B-067B-2249-A67B-6AE13166734B}"/>
              </a:ext>
            </a:extLst>
          </p:cNvPr>
          <p:cNvSpPr>
            <a:spLocks noGrp="1"/>
          </p:cNvSpPr>
          <p:nvPr>
            <p:ph type="sldNum" sz="quarter" idx="12"/>
          </p:nvPr>
        </p:nvSpPr>
        <p:spPr/>
        <p:txBody>
          <a:bodyPr/>
          <a:lstStyle/>
          <a:p>
            <a:fld id="{61F0A7C2-68A6-4B51-AFF6-39FAD7D8099C}" type="slidenum">
              <a:rPr lang="en-US" smtClean="0"/>
              <a:t>‹#›</a:t>
            </a:fld>
            <a:endParaRPr lang="en-US"/>
          </a:p>
        </p:txBody>
      </p:sp>
    </p:spTree>
    <p:extLst>
      <p:ext uri="{BB962C8B-B14F-4D97-AF65-F5344CB8AC3E}">
        <p14:creationId xmlns:p14="http://schemas.microsoft.com/office/powerpoint/2010/main" val="947258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3EA59-C1FE-C010-6E58-68BBB9638C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71264C-966F-BB12-C300-F5D8921765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E75C4C-5E2D-33F0-C11A-53E5A51A02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8850F4-11FB-5D07-D2AA-12665BAA6158}"/>
              </a:ext>
            </a:extLst>
          </p:cNvPr>
          <p:cNvSpPr>
            <a:spLocks noGrp="1"/>
          </p:cNvSpPr>
          <p:nvPr>
            <p:ph type="dt" sz="half" idx="10"/>
          </p:nvPr>
        </p:nvSpPr>
        <p:spPr/>
        <p:txBody>
          <a:bodyPr/>
          <a:lstStyle/>
          <a:p>
            <a:fld id="{A02CCDFA-99EE-49AC-B04D-7E3220C33D6D}" type="datetimeFigureOut">
              <a:rPr lang="en-US" smtClean="0"/>
              <a:t>7/17/2025</a:t>
            </a:fld>
            <a:endParaRPr lang="en-US"/>
          </a:p>
        </p:txBody>
      </p:sp>
      <p:sp>
        <p:nvSpPr>
          <p:cNvPr id="6" name="Footer Placeholder 5">
            <a:extLst>
              <a:ext uri="{FF2B5EF4-FFF2-40B4-BE49-F238E27FC236}">
                <a16:creationId xmlns:a16="http://schemas.microsoft.com/office/drawing/2014/main" id="{0BADFDBB-971D-EDA6-08D3-1405265ECD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DED0C0-3981-ECF3-8BD4-2021A5E93978}"/>
              </a:ext>
            </a:extLst>
          </p:cNvPr>
          <p:cNvSpPr>
            <a:spLocks noGrp="1"/>
          </p:cNvSpPr>
          <p:nvPr>
            <p:ph type="sldNum" sz="quarter" idx="12"/>
          </p:nvPr>
        </p:nvSpPr>
        <p:spPr/>
        <p:txBody>
          <a:bodyPr/>
          <a:lstStyle/>
          <a:p>
            <a:fld id="{61F0A7C2-68A6-4B51-AFF6-39FAD7D8099C}" type="slidenum">
              <a:rPr lang="en-US" smtClean="0"/>
              <a:t>‹#›</a:t>
            </a:fld>
            <a:endParaRPr lang="en-US"/>
          </a:p>
        </p:txBody>
      </p:sp>
    </p:spTree>
    <p:extLst>
      <p:ext uri="{BB962C8B-B14F-4D97-AF65-F5344CB8AC3E}">
        <p14:creationId xmlns:p14="http://schemas.microsoft.com/office/powerpoint/2010/main" val="1508933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33F47-DCC2-1EAE-CE8D-034445E975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42F9AFD-5F83-8F8A-07A5-5F4E2EAC68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2567F6-4392-DBEC-5361-D6C1623CE6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8957DD3-1426-B1EA-236F-BC813D68EF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8C442D-6D20-E413-F874-344617294E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D81FF9-19A3-BBF4-EC77-BA912B603541}"/>
              </a:ext>
            </a:extLst>
          </p:cNvPr>
          <p:cNvSpPr>
            <a:spLocks noGrp="1"/>
          </p:cNvSpPr>
          <p:nvPr>
            <p:ph type="dt" sz="half" idx="10"/>
          </p:nvPr>
        </p:nvSpPr>
        <p:spPr/>
        <p:txBody>
          <a:bodyPr/>
          <a:lstStyle/>
          <a:p>
            <a:fld id="{A02CCDFA-99EE-49AC-B04D-7E3220C33D6D}" type="datetimeFigureOut">
              <a:rPr lang="en-US" smtClean="0"/>
              <a:t>7/17/2025</a:t>
            </a:fld>
            <a:endParaRPr lang="en-US"/>
          </a:p>
        </p:txBody>
      </p:sp>
      <p:sp>
        <p:nvSpPr>
          <p:cNvPr id="8" name="Footer Placeholder 7">
            <a:extLst>
              <a:ext uri="{FF2B5EF4-FFF2-40B4-BE49-F238E27FC236}">
                <a16:creationId xmlns:a16="http://schemas.microsoft.com/office/drawing/2014/main" id="{B3F61D26-33F0-FADB-4F91-82866BBD14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56AD860-130B-3C09-9FE5-574FD7582440}"/>
              </a:ext>
            </a:extLst>
          </p:cNvPr>
          <p:cNvSpPr>
            <a:spLocks noGrp="1"/>
          </p:cNvSpPr>
          <p:nvPr>
            <p:ph type="sldNum" sz="quarter" idx="12"/>
          </p:nvPr>
        </p:nvSpPr>
        <p:spPr/>
        <p:txBody>
          <a:bodyPr/>
          <a:lstStyle/>
          <a:p>
            <a:fld id="{61F0A7C2-68A6-4B51-AFF6-39FAD7D8099C}" type="slidenum">
              <a:rPr lang="en-US" smtClean="0"/>
              <a:t>‹#›</a:t>
            </a:fld>
            <a:endParaRPr lang="en-US"/>
          </a:p>
        </p:txBody>
      </p:sp>
    </p:spTree>
    <p:extLst>
      <p:ext uri="{BB962C8B-B14F-4D97-AF65-F5344CB8AC3E}">
        <p14:creationId xmlns:p14="http://schemas.microsoft.com/office/powerpoint/2010/main" val="3173497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4ECB3-751F-7346-CE40-92B501B565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1644A3-468B-0C05-AE46-022DD4EF19F1}"/>
              </a:ext>
            </a:extLst>
          </p:cNvPr>
          <p:cNvSpPr>
            <a:spLocks noGrp="1"/>
          </p:cNvSpPr>
          <p:nvPr>
            <p:ph type="dt" sz="half" idx="10"/>
          </p:nvPr>
        </p:nvSpPr>
        <p:spPr/>
        <p:txBody>
          <a:bodyPr/>
          <a:lstStyle/>
          <a:p>
            <a:fld id="{A02CCDFA-99EE-49AC-B04D-7E3220C33D6D}" type="datetimeFigureOut">
              <a:rPr lang="en-US" smtClean="0"/>
              <a:t>7/17/2025</a:t>
            </a:fld>
            <a:endParaRPr lang="en-US"/>
          </a:p>
        </p:txBody>
      </p:sp>
      <p:sp>
        <p:nvSpPr>
          <p:cNvPr id="4" name="Footer Placeholder 3">
            <a:extLst>
              <a:ext uri="{FF2B5EF4-FFF2-40B4-BE49-F238E27FC236}">
                <a16:creationId xmlns:a16="http://schemas.microsoft.com/office/drawing/2014/main" id="{56A6A87C-D1AD-F349-8975-BDDAF4C775D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BE6A830-0524-FA4F-37B2-56C95B396933}"/>
              </a:ext>
            </a:extLst>
          </p:cNvPr>
          <p:cNvSpPr>
            <a:spLocks noGrp="1"/>
          </p:cNvSpPr>
          <p:nvPr>
            <p:ph type="sldNum" sz="quarter" idx="12"/>
          </p:nvPr>
        </p:nvSpPr>
        <p:spPr/>
        <p:txBody>
          <a:bodyPr/>
          <a:lstStyle/>
          <a:p>
            <a:fld id="{61F0A7C2-68A6-4B51-AFF6-39FAD7D8099C}" type="slidenum">
              <a:rPr lang="en-US" smtClean="0"/>
              <a:t>‹#›</a:t>
            </a:fld>
            <a:endParaRPr lang="en-US"/>
          </a:p>
        </p:txBody>
      </p:sp>
    </p:spTree>
    <p:extLst>
      <p:ext uri="{BB962C8B-B14F-4D97-AF65-F5344CB8AC3E}">
        <p14:creationId xmlns:p14="http://schemas.microsoft.com/office/powerpoint/2010/main" val="2347455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880D44-71FB-6715-02B0-33DCD60F9E90}"/>
              </a:ext>
            </a:extLst>
          </p:cNvPr>
          <p:cNvSpPr>
            <a:spLocks noGrp="1"/>
          </p:cNvSpPr>
          <p:nvPr>
            <p:ph type="dt" sz="half" idx="10"/>
          </p:nvPr>
        </p:nvSpPr>
        <p:spPr/>
        <p:txBody>
          <a:bodyPr/>
          <a:lstStyle/>
          <a:p>
            <a:fld id="{A02CCDFA-99EE-49AC-B04D-7E3220C33D6D}" type="datetimeFigureOut">
              <a:rPr lang="en-US" smtClean="0"/>
              <a:t>7/17/2025</a:t>
            </a:fld>
            <a:endParaRPr lang="en-US"/>
          </a:p>
        </p:txBody>
      </p:sp>
      <p:sp>
        <p:nvSpPr>
          <p:cNvPr id="3" name="Footer Placeholder 2">
            <a:extLst>
              <a:ext uri="{FF2B5EF4-FFF2-40B4-BE49-F238E27FC236}">
                <a16:creationId xmlns:a16="http://schemas.microsoft.com/office/drawing/2014/main" id="{BF5097FB-4F0A-DFF4-98E4-5E1F2A1D75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B8FD38A-4E53-A3C2-839B-EB312FC9367B}"/>
              </a:ext>
            </a:extLst>
          </p:cNvPr>
          <p:cNvSpPr>
            <a:spLocks noGrp="1"/>
          </p:cNvSpPr>
          <p:nvPr>
            <p:ph type="sldNum" sz="quarter" idx="12"/>
          </p:nvPr>
        </p:nvSpPr>
        <p:spPr/>
        <p:txBody>
          <a:bodyPr/>
          <a:lstStyle/>
          <a:p>
            <a:fld id="{61F0A7C2-68A6-4B51-AFF6-39FAD7D8099C}" type="slidenum">
              <a:rPr lang="en-US" smtClean="0"/>
              <a:t>‹#›</a:t>
            </a:fld>
            <a:endParaRPr lang="en-US"/>
          </a:p>
        </p:txBody>
      </p:sp>
    </p:spTree>
    <p:extLst>
      <p:ext uri="{BB962C8B-B14F-4D97-AF65-F5344CB8AC3E}">
        <p14:creationId xmlns:p14="http://schemas.microsoft.com/office/powerpoint/2010/main" val="2175206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A322C-A5D9-A0D0-9371-2225FF2B58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B988FA-7C20-C28E-A575-B7CAAF4EC1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5377D44-3EAA-9EED-6B13-076E3E7287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69644F-7AC5-A04A-1D7E-91C0EC403767}"/>
              </a:ext>
            </a:extLst>
          </p:cNvPr>
          <p:cNvSpPr>
            <a:spLocks noGrp="1"/>
          </p:cNvSpPr>
          <p:nvPr>
            <p:ph type="dt" sz="half" idx="10"/>
          </p:nvPr>
        </p:nvSpPr>
        <p:spPr/>
        <p:txBody>
          <a:bodyPr/>
          <a:lstStyle/>
          <a:p>
            <a:fld id="{A02CCDFA-99EE-49AC-B04D-7E3220C33D6D}" type="datetimeFigureOut">
              <a:rPr lang="en-US" smtClean="0"/>
              <a:t>7/17/2025</a:t>
            </a:fld>
            <a:endParaRPr lang="en-US"/>
          </a:p>
        </p:txBody>
      </p:sp>
      <p:sp>
        <p:nvSpPr>
          <p:cNvPr id="6" name="Footer Placeholder 5">
            <a:extLst>
              <a:ext uri="{FF2B5EF4-FFF2-40B4-BE49-F238E27FC236}">
                <a16:creationId xmlns:a16="http://schemas.microsoft.com/office/drawing/2014/main" id="{90AA43FA-16B2-79B2-04C7-3E47682EEB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B429E6-9472-2009-CA82-8FD1C7865B4C}"/>
              </a:ext>
            </a:extLst>
          </p:cNvPr>
          <p:cNvSpPr>
            <a:spLocks noGrp="1"/>
          </p:cNvSpPr>
          <p:nvPr>
            <p:ph type="sldNum" sz="quarter" idx="12"/>
          </p:nvPr>
        </p:nvSpPr>
        <p:spPr/>
        <p:txBody>
          <a:bodyPr/>
          <a:lstStyle/>
          <a:p>
            <a:fld id="{61F0A7C2-68A6-4B51-AFF6-39FAD7D8099C}" type="slidenum">
              <a:rPr lang="en-US" smtClean="0"/>
              <a:t>‹#›</a:t>
            </a:fld>
            <a:endParaRPr lang="en-US"/>
          </a:p>
        </p:txBody>
      </p:sp>
    </p:spTree>
    <p:extLst>
      <p:ext uri="{BB962C8B-B14F-4D97-AF65-F5344CB8AC3E}">
        <p14:creationId xmlns:p14="http://schemas.microsoft.com/office/powerpoint/2010/main" val="1100218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829B2-91F1-C11B-41DC-10DB5BCE0F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841BCF-7394-ADCB-AE4D-CD8B8B958E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EC433D9-DD3C-639B-EE6F-5351BA8DD4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BD2342-EF6F-3F5A-7624-5C7195B57A56}"/>
              </a:ext>
            </a:extLst>
          </p:cNvPr>
          <p:cNvSpPr>
            <a:spLocks noGrp="1"/>
          </p:cNvSpPr>
          <p:nvPr>
            <p:ph type="dt" sz="half" idx="10"/>
          </p:nvPr>
        </p:nvSpPr>
        <p:spPr/>
        <p:txBody>
          <a:bodyPr/>
          <a:lstStyle/>
          <a:p>
            <a:fld id="{A02CCDFA-99EE-49AC-B04D-7E3220C33D6D}" type="datetimeFigureOut">
              <a:rPr lang="en-US" smtClean="0"/>
              <a:t>7/17/2025</a:t>
            </a:fld>
            <a:endParaRPr lang="en-US"/>
          </a:p>
        </p:txBody>
      </p:sp>
      <p:sp>
        <p:nvSpPr>
          <p:cNvPr id="6" name="Footer Placeholder 5">
            <a:extLst>
              <a:ext uri="{FF2B5EF4-FFF2-40B4-BE49-F238E27FC236}">
                <a16:creationId xmlns:a16="http://schemas.microsoft.com/office/drawing/2014/main" id="{69ADA130-374B-9275-FE47-528B56EAB4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9126BA-C8DD-03A2-E6E4-F971E4D32FCF}"/>
              </a:ext>
            </a:extLst>
          </p:cNvPr>
          <p:cNvSpPr>
            <a:spLocks noGrp="1"/>
          </p:cNvSpPr>
          <p:nvPr>
            <p:ph type="sldNum" sz="quarter" idx="12"/>
          </p:nvPr>
        </p:nvSpPr>
        <p:spPr/>
        <p:txBody>
          <a:bodyPr/>
          <a:lstStyle/>
          <a:p>
            <a:fld id="{61F0A7C2-68A6-4B51-AFF6-39FAD7D8099C}" type="slidenum">
              <a:rPr lang="en-US" smtClean="0"/>
              <a:t>‹#›</a:t>
            </a:fld>
            <a:endParaRPr lang="en-US"/>
          </a:p>
        </p:txBody>
      </p:sp>
    </p:spTree>
    <p:extLst>
      <p:ext uri="{BB962C8B-B14F-4D97-AF65-F5344CB8AC3E}">
        <p14:creationId xmlns:p14="http://schemas.microsoft.com/office/powerpoint/2010/main" val="2067004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11A278-FBE2-D692-AD5E-329D5A6FF6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148E6A2-6C1F-46C8-4E15-BDFA604BB2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26791B-9B34-60FE-7217-8EF4C21452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02CCDFA-99EE-49AC-B04D-7E3220C33D6D}" type="datetimeFigureOut">
              <a:rPr lang="en-US" smtClean="0"/>
              <a:t>7/17/2025</a:t>
            </a:fld>
            <a:endParaRPr lang="en-US"/>
          </a:p>
        </p:txBody>
      </p:sp>
      <p:sp>
        <p:nvSpPr>
          <p:cNvPr id="5" name="Footer Placeholder 4">
            <a:extLst>
              <a:ext uri="{FF2B5EF4-FFF2-40B4-BE49-F238E27FC236}">
                <a16:creationId xmlns:a16="http://schemas.microsoft.com/office/drawing/2014/main" id="{CBFDDDFE-1367-677F-2342-1CB14D1237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97109E9-2A2A-DCB8-BC2F-65E9040787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1F0A7C2-68A6-4B51-AFF6-39FAD7D8099C}" type="slidenum">
              <a:rPr lang="en-US" smtClean="0"/>
              <a:t>‹#›</a:t>
            </a:fld>
            <a:endParaRPr lang="en-US"/>
          </a:p>
        </p:txBody>
      </p:sp>
    </p:spTree>
    <p:extLst>
      <p:ext uri="{BB962C8B-B14F-4D97-AF65-F5344CB8AC3E}">
        <p14:creationId xmlns:p14="http://schemas.microsoft.com/office/powerpoint/2010/main" val="607768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image" Target="../media/image1.jpeg"/><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6.xml"/><Relationship Id="rId13" Type="http://schemas.openxmlformats.org/officeDocument/2006/relationships/diagramData" Target="../diagrams/data7.xml"/><Relationship Id="rId18" Type="http://schemas.openxmlformats.org/officeDocument/2006/relationships/diagramData" Target="../diagrams/data8.xml"/><Relationship Id="rId26" Type="http://schemas.openxmlformats.org/officeDocument/2006/relationships/diagramQuickStyle" Target="../diagrams/quickStyle9.xml"/><Relationship Id="rId3" Type="http://schemas.openxmlformats.org/officeDocument/2006/relationships/diagramData" Target="../diagrams/data5.xml"/><Relationship Id="rId21" Type="http://schemas.openxmlformats.org/officeDocument/2006/relationships/diagramColors" Target="../diagrams/colors8.xml"/><Relationship Id="rId7" Type="http://schemas.microsoft.com/office/2007/relationships/diagramDrawing" Target="../diagrams/drawing5.xml"/><Relationship Id="rId12" Type="http://schemas.microsoft.com/office/2007/relationships/diagramDrawing" Target="../diagrams/drawing6.xml"/><Relationship Id="rId17" Type="http://schemas.microsoft.com/office/2007/relationships/diagramDrawing" Target="../diagrams/drawing7.xml"/><Relationship Id="rId25" Type="http://schemas.openxmlformats.org/officeDocument/2006/relationships/diagramLayout" Target="../diagrams/layout9.xml"/><Relationship Id="rId2" Type="http://schemas.openxmlformats.org/officeDocument/2006/relationships/notesSlide" Target="../notesSlides/notesSlide2.xml"/><Relationship Id="rId16" Type="http://schemas.openxmlformats.org/officeDocument/2006/relationships/diagramColors" Target="../diagrams/colors7.xml"/><Relationship Id="rId20" Type="http://schemas.openxmlformats.org/officeDocument/2006/relationships/diagramQuickStyle" Target="../diagrams/quickStyle8.xml"/><Relationship Id="rId1" Type="http://schemas.openxmlformats.org/officeDocument/2006/relationships/slideLayout" Target="../slideLayouts/slideLayout7.xml"/><Relationship Id="rId6" Type="http://schemas.openxmlformats.org/officeDocument/2006/relationships/diagramColors" Target="../diagrams/colors5.xml"/><Relationship Id="rId11" Type="http://schemas.openxmlformats.org/officeDocument/2006/relationships/diagramColors" Target="../diagrams/colors6.xml"/><Relationship Id="rId24" Type="http://schemas.openxmlformats.org/officeDocument/2006/relationships/diagramData" Target="../diagrams/data9.xml"/><Relationship Id="rId5" Type="http://schemas.openxmlformats.org/officeDocument/2006/relationships/diagramQuickStyle" Target="../diagrams/quickStyle5.xml"/><Relationship Id="rId15" Type="http://schemas.openxmlformats.org/officeDocument/2006/relationships/diagramQuickStyle" Target="../diagrams/quickStyle7.xml"/><Relationship Id="rId23" Type="http://schemas.openxmlformats.org/officeDocument/2006/relationships/image" Target="../media/image2.png"/><Relationship Id="rId28" Type="http://schemas.microsoft.com/office/2007/relationships/diagramDrawing" Target="../diagrams/drawing9.xml"/><Relationship Id="rId10" Type="http://schemas.openxmlformats.org/officeDocument/2006/relationships/diagramQuickStyle" Target="../diagrams/quickStyle6.xml"/><Relationship Id="rId19" Type="http://schemas.openxmlformats.org/officeDocument/2006/relationships/diagramLayout" Target="../diagrams/layout8.xml"/><Relationship Id="rId4" Type="http://schemas.openxmlformats.org/officeDocument/2006/relationships/diagramLayout" Target="../diagrams/layout5.xml"/><Relationship Id="rId9" Type="http://schemas.openxmlformats.org/officeDocument/2006/relationships/diagramLayout" Target="../diagrams/layout6.xml"/><Relationship Id="rId14" Type="http://schemas.openxmlformats.org/officeDocument/2006/relationships/diagramLayout" Target="../diagrams/layout7.xml"/><Relationship Id="rId22" Type="http://schemas.microsoft.com/office/2007/relationships/diagramDrawing" Target="../diagrams/drawing8.xml"/><Relationship Id="rId27" Type="http://schemas.openxmlformats.org/officeDocument/2006/relationships/diagramColors" Target="../diagrams/colors9.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11.xml"/><Relationship Id="rId13" Type="http://schemas.openxmlformats.org/officeDocument/2006/relationships/image" Target="../media/image8.png"/><Relationship Id="rId18" Type="http://schemas.openxmlformats.org/officeDocument/2006/relationships/diagramColors" Target="../diagrams/colors12.xml"/><Relationship Id="rId3" Type="http://schemas.openxmlformats.org/officeDocument/2006/relationships/diagramLayout" Target="../diagrams/layout10.xml"/><Relationship Id="rId21" Type="http://schemas.openxmlformats.org/officeDocument/2006/relationships/image" Target="../media/image11.png"/><Relationship Id="rId7" Type="http://schemas.openxmlformats.org/officeDocument/2006/relationships/diagramData" Target="../diagrams/data11.xml"/><Relationship Id="rId12" Type="http://schemas.openxmlformats.org/officeDocument/2006/relationships/image" Target="../media/image7.png"/><Relationship Id="rId17" Type="http://schemas.openxmlformats.org/officeDocument/2006/relationships/diagramQuickStyle" Target="../diagrams/quickStyle12.xml"/><Relationship Id="rId2" Type="http://schemas.openxmlformats.org/officeDocument/2006/relationships/diagramData" Target="../diagrams/data10.xml"/><Relationship Id="rId16" Type="http://schemas.openxmlformats.org/officeDocument/2006/relationships/diagramLayout" Target="../diagrams/layout12.xml"/><Relationship Id="rId20" Type="http://schemas.openxmlformats.org/officeDocument/2006/relationships/image" Target="../media/image10.png"/><Relationship Id="rId1" Type="http://schemas.openxmlformats.org/officeDocument/2006/relationships/slideLayout" Target="../slideLayouts/slideLayout4.xml"/><Relationship Id="rId6" Type="http://schemas.microsoft.com/office/2007/relationships/diagramDrawing" Target="../diagrams/drawing10.xml"/><Relationship Id="rId11" Type="http://schemas.microsoft.com/office/2007/relationships/diagramDrawing" Target="../diagrams/drawing11.xml"/><Relationship Id="rId5" Type="http://schemas.openxmlformats.org/officeDocument/2006/relationships/diagramColors" Target="../diagrams/colors10.xml"/><Relationship Id="rId15" Type="http://schemas.openxmlformats.org/officeDocument/2006/relationships/diagramData" Target="../diagrams/data12.xml"/><Relationship Id="rId10" Type="http://schemas.openxmlformats.org/officeDocument/2006/relationships/diagramColors" Target="../diagrams/colors11.xml"/><Relationship Id="rId19" Type="http://schemas.microsoft.com/office/2007/relationships/diagramDrawing" Target="../diagrams/drawing12.xml"/><Relationship Id="rId4" Type="http://schemas.openxmlformats.org/officeDocument/2006/relationships/diagramQuickStyle" Target="../diagrams/quickStyle10.xml"/><Relationship Id="rId9" Type="http://schemas.openxmlformats.org/officeDocument/2006/relationships/diagramQuickStyle" Target="../diagrams/quickStyle11.xml"/><Relationship Id="rId14"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14.xml"/><Relationship Id="rId13" Type="http://schemas.openxmlformats.org/officeDocument/2006/relationships/image" Target="../media/image13.png"/><Relationship Id="rId18" Type="http://schemas.openxmlformats.org/officeDocument/2006/relationships/diagramColors" Target="../diagrams/colors15.xml"/><Relationship Id="rId3" Type="http://schemas.openxmlformats.org/officeDocument/2006/relationships/diagramLayout" Target="../diagrams/layout13.xml"/><Relationship Id="rId7" Type="http://schemas.openxmlformats.org/officeDocument/2006/relationships/diagramData" Target="../diagrams/data14.xml"/><Relationship Id="rId12" Type="http://schemas.openxmlformats.org/officeDocument/2006/relationships/image" Target="../media/image12.png"/><Relationship Id="rId17" Type="http://schemas.openxmlformats.org/officeDocument/2006/relationships/diagramQuickStyle" Target="../diagrams/quickStyle15.xml"/><Relationship Id="rId2" Type="http://schemas.openxmlformats.org/officeDocument/2006/relationships/diagramData" Target="../diagrams/data13.xml"/><Relationship Id="rId16" Type="http://schemas.openxmlformats.org/officeDocument/2006/relationships/diagramLayout" Target="../diagrams/layout15.xml"/><Relationship Id="rId20" Type="http://schemas.openxmlformats.org/officeDocument/2006/relationships/image" Target="../media/image15.png"/><Relationship Id="rId1" Type="http://schemas.openxmlformats.org/officeDocument/2006/relationships/slideLayout" Target="../slideLayouts/slideLayout7.xml"/><Relationship Id="rId6" Type="http://schemas.microsoft.com/office/2007/relationships/diagramDrawing" Target="../diagrams/drawing13.xml"/><Relationship Id="rId11" Type="http://schemas.microsoft.com/office/2007/relationships/diagramDrawing" Target="../diagrams/drawing14.xml"/><Relationship Id="rId5" Type="http://schemas.openxmlformats.org/officeDocument/2006/relationships/diagramColors" Target="../diagrams/colors13.xml"/><Relationship Id="rId15" Type="http://schemas.openxmlformats.org/officeDocument/2006/relationships/diagramData" Target="../diagrams/data15.xml"/><Relationship Id="rId10" Type="http://schemas.openxmlformats.org/officeDocument/2006/relationships/diagramColors" Target="../diagrams/colors14.xml"/><Relationship Id="rId19" Type="http://schemas.microsoft.com/office/2007/relationships/diagramDrawing" Target="../diagrams/drawing15.xml"/><Relationship Id="rId4" Type="http://schemas.openxmlformats.org/officeDocument/2006/relationships/diagramQuickStyle" Target="../diagrams/quickStyle13.xml"/><Relationship Id="rId9" Type="http://schemas.openxmlformats.org/officeDocument/2006/relationships/diagramQuickStyle" Target="../diagrams/quickStyle14.xml"/><Relationship Id="rId14"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17.xml"/><Relationship Id="rId13" Type="http://schemas.openxmlformats.org/officeDocument/2006/relationships/image" Target="../media/image17.png"/><Relationship Id="rId3" Type="http://schemas.openxmlformats.org/officeDocument/2006/relationships/diagramLayout" Target="../diagrams/layout16.xml"/><Relationship Id="rId7" Type="http://schemas.openxmlformats.org/officeDocument/2006/relationships/diagramData" Target="../diagrams/data17.xml"/><Relationship Id="rId12" Type="http://schemas.openxmlformats.org/officeDocument/2006/relationships/image" Target="../media/image16.png"/><Relationship Id="rId2" Type="http://schemas.openxmlformats.org/officeDocument/2006/relationships/diagramData" Target="../diagrams/data16.xml"/><Relationship Id="rId1" Type="http://schemas.openxmlformats.org/officeDocument/2006/relationships/slideLayout" Target="../slideLayouts/slideLayout8.xml"/><Relationship Id="rId6" Type="http://schemas.microsoft.com/office/2007/relationships/diagramDrawing" Target="../diagrams/drawing16.xml"/><Relationship Id="rId11" Type="http://schemas.microsoft.com/office/2007/relationships/diagramDrawing" Target="../diagrams/drawing17.xml"/><Relationship Id="rId5" Type="http://schemas.openxmlformats.org/officeDocument/2006/relationships/diagramColors" Target="../diagrams/colors16.xml"/><Relationship Id="rId10" Type="http://schemas.openxmlformats.org/officeDocument/2006/relationships/diagramColors" Target="../diagrams/colors17.xml"/><Relationship Id="rId4" Type="http://schemas.openxmlformats.org/officeDocument/2006/relationships/diagramQuickStyle" Target="../diagrams/quickStyle16.xml"/><Relationship Id="rId9" Type="http://schemas.openxmlformats.org/officeDocument/2006/relationships/diagramQuickStyle" Target="../diagrams/quickStyle17.xml"/><Relationship Id="rId14" Type="http://schemas.openxmlformats.org/officeDocument/2006/relationships/image" Target="../media/image18.jpeg"/></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19.xml"/><Relationship Id="rId13" Type="http://schemas.openxmlformats.org/officeDocument/2006/relationships/image" Target="../media/image20.png"/><Relationship Id="rId18" Type="http://schemas.openxmlformats.org/officeDocument/2006/relationships/diagramColors" Target="../diagrams/colors20.xml"/><Relationship Id="rId3" Type="http://schemas.openxmlformats.org/officeDocument/2006/relationships/diagramLayout" Target="../diagrams/layout18.xml"/><Relationship Id="rId7" Type="http://schemas.openxmlformats.org/officeDocument/2006/relationships/diagramData" Target="../diagrams/data19.xml"/><Relationship Id="rId12" Type="http://schemas.openxmlformats.org/officeDocument/2006/relationships/image" Target="../media/image19.png"/><Relationship Id="rId17" Type="http://schemas.openxmlformats.org/officeDocument/2006/relationships/diagramQuickStyle" Target="../diagrams/quickStyle20.xml"/><Relationship Id="rId2" Type="http://schemas.openxmlformats.org/officeDocument/2006/relationships/diagramData" Target="../diagrams/data18.xml"/><Relationship Id="rId16" Type="http://schemas.openxmlformats.org/officeDocument/2006/relationships/diagramLayout" Target="../diagrams/layout20.xml"/><Relationship Id="rId1" Type="http://schemas.openxmlformats.org/officeDocument/2006/relationships/slideLayout" Target="../slideLayouts/slideLayout4.xml"/><Relationship Id="rId6" Type="http://schemas.microsoft.com/office/2007/relationships/diagramDrawing" Target="../diagrams/drawing18.xml"/><Relationship Id="rId11" Type="http://schemas.microsoft.com/office/2007/relationships/diagramDrawing" Target="../diagrams/drawing19.xml"/><Relationship Id="rId5" Type="http://schemas.openxmlformats.org/officeDocument/2006/relationships/diagramColors" Target="../diagrams/colors18.xml"/><Relationship Id="rId15" Type="http://schemas.openxmlformats.org/officeDocument/2006/relationships/diagramData" Target="../diagrams/data20.xml"/><Relationship Id="rId10" Type="http://schemas.openxmlformats.org/officeDocument/2006/relationships/diagramColors" Target="../diagrams/colors19.xml"/><Relationship Id="rId19" Type="http://schemas.microsoft.com/office/2007/relationships/diagramDrawing" Target="../diagrams/drawing20.xml"/><Relationship Id="rId4" Type="http://schemas.openxmlformats.org/officeDocument/2006/relationships/diagramQuickStyle" Target="../diagrams/quickStyle18.xml"/><Relationship Id="rId9" Type="http://schemas.openxmlformats.org/officeDocument/2006/relationships/diagramQuickStyle" Target="../diagrams/quickStyle19.xml"/><Relationship Id="rId14" Type="http://schemas.openxmlformats.org/officeDocument/2006/relationships/image" Target="../media/image21.png"/></Relationships>
</file>

<file path=ppt/slides/_rels/slide8.xml.rels><?xml version="1.0" encoding="UTF-8" standalone="yes"?>
<Relationships xmlns="http://schemas.openxmlformats.org/package/2006/relationships"><Relationship Id="rId8" Type="http://schemas.openxmlformats.org/officeDocument/2006/relationships/image" Target="../media/image23.png"/><Relationship Id="rId13" Type="http://schemas.microsoft.com/office/2007/relationships/diagramDrawing" Target="../diagrams/drawing22.xml"/><Relationship Id="rId18" Type="http://schemas.microsoft.com/office/2007/relationships/diagramDrawing" Target="../diagrams/drawing23.xml"/><Relationship Id="rId3" Type="http://schemas.openxmlformats.org/officeDocument/2006/relationships/diagramLayout" Target="../diagrams/layout21.xml"/><Relationship Id="rId21" Type="http://schemas.openxmlformats.org/officeDocument/2006/relationships/diagramQuickStyle" Target="../diagrams/quickStyle24.xml"/><Relationship Id="rId7" Type="http://schemas.openxmlformats.org/officeDocument/2006/relationships/image" Target="../media/image22.png"/><Relationship Id="rId12" Type="http://schemas.openxmlformats.org/officeDocument/2006/relationships/diagramColors" Target="../diagrams/colors22.xml"/><Relationship Id="rId17" Type="http://schemas.openxmlformats.org/officeDocument/2006/relationships/diagramColors" Target="../diagrams/colors23.xml"/><Relationship Id="rId2" Type="http://schemas.openxmlformats.org/officeDocument/2006/relationships/diagramData" Target="../diagrams/data21.xml"/><Relationship Id="rId16" Type="http://schemas.openxmlformats.org/officeDocument/2006/relationships/diagramQuickStyle" Target="../diagrams/quickStyle23.xml"/><Relationship Id="rId20" Type="http://schemas.openxmlformats.org/officeDocument/2006/relationships/diagramLayout" Target="../diagrams/layout24.xml"/><Relationship Id="rId1" Type="http://schemas.openxmlformats.org/officeDocument/2006/relationships/slideLayout" Target="../slideLayouts/slideLayout7.xml"/><Relationship Id="rId6" Type="http://schemas.microsoft.com/office/2007/relationships/diagramDrawing" Target="../diagrams/drawing21.xml"/><Relationship Id="rId11" Type="http://schemas.openxmlformats.org/officeDocument/2006/relationships/diagramQuickStyle" Target="../diagrams/quickStyle22.xml"/><Relationship Id="rId5" Type="http://schemas.openxmlformats.org/officeDocument/2006/relationships/diagramColors" Target="../diagrams/colors21.xml"/><Relationship Id="rId15" Type="http://schemas.openxmlformats.org/officeDocument/2006/relationships/diagramLayout" Target="../diagrams/layout23.xml"/><Relationship Id="rId23" Type="http://schemas.microsoft.com/office/2007/relationships/diagramDrawing" Target="../diagrams/drawing24.xml"/><Relationship Id="rId10" Type="http://schemas.openxmlformats.org/officeDocument/2006/relationships/diagramLayout" Target="../diagrams/layout22.xml"/><Relationship Id="rId19" Type="http://schemas.openxmlformats.org/officeDocument/2006/relationships/diagramData" Target="../diagrams/data24.xml"/><Relationship Id="rId4" Type="http://schemas.openxmlformats.org/officeDocument/2006/relationships/diagramQuickStyle" Target="../diagrams/quickStyle21.xml"/><Relationship Id="rId9" Type="http://schemas.openxmlformats.org/officeDocument/2006/relationships/diagramData" Target="../diagrams/data22.xml"/><Relationship Id="rId14" Type="http://schemas.openxmlformats.org/officeDocument/2006/relationships/diagramData" Target="../diagrams/data23.xml"/><Relationship Id="rId22" Type="http://schemas.openxmlformats.org/officeDocument/2006/relationships/diagramColors" Target="../diagrams/colors24.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26.xml"/><Relationship Id="rId3" Type="http://schemas.openxmlformats.org/officeDocument/2006/relationships/diagramLayout" Target="../diagrams/layout25.xml"/><Relationship Id="rId7" Type="http://schemas.openxmlformats.org/officeDocument/2006/relationships/diagramData" Target="../diagrams/data26.xml"/><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11" Type="http://schemas.microsoft.com/office/2007/relationships/diagramDrawing" Target="../diagrams/drawing26.xml"/><Relationship Id="rId5" Type="http://schemas.openxmlformats.org/officeDocument/2006/relationships/diagramColors" Target="../diagrams/colors25.xml"/><Relationship Id="rId10" Type="http://schemas.openxmlformats.org/officeDocument/2006/relationships/diagramColors" Target="../diagrams/colors26.xml"/><Relationship Id="rId4" Type="http://schemas.openxmlformats.org/officeDocument/2006/relationships/diagramQuickStyle" Target="../diagrams/quickStyle25.xml"/><Relationship Id="rId9" Type="http://schemas.openxmlformats.org/officeDocument/2006/relationships/diagramQuickStyle" Target="../diagrams/quickStyle2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7" name="Rectangle 16">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Diagram 9">
            <a:extLst>
              <a:ext uri="{FF2B5EF4-FFF2-40B4-BE49-F238E27FC236}">
                <a16:creationId xmlns:a16="http://schemas.microsoft.com/office/drawing/2014/main" id="{D6F6AC7F-1CA6-553D-B6B9-07F28C2B22EA}"/>
              </a:ext>
            </a:extLst>
          </p:cNvPr>
          <p:cNvGraphicFramePr/>
          <p:nvPr/>
        </p:nvGraphicFramePr>
        <p:xfrm>
          <a:off x="761803" y="350196"/>
          <a:ext cx="4646904" cy="16245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4" name="Content Placeholder 13">
            <a:extLst>
              <a:ext uri="{FF2B5EF4-FFF2-40B4-BE49-F238E27FC236}">
                <a16:creationId xmlns:a16="http://schemas.microsoft.com/office/drawing/2014/main" id="{D6558893-CA9E-A6F5-3D14-1082D2264900}"/>
              </a:ext>
            </a:extLst>
          </p:cNvPr>
          <p:cNvGraphicFramePr>
            <a:graphicFrameLocks noGrp="1"/>
          </p:cNvGraphicFramePr>
          <p:nvPr>
            <p:ph idx="1"/>
            <p:extLst>
              <p:ext uri="{D42A27DB-BD31-4B8C-83A1-F6EECF244321}">
                <p14:modId xmlns:p14="http://schemas.microsoft.com/office/powerpoint/2010/main" val="551052914"/>
              </p:ext>
            </p:extLst>
          </p:nvPr>
        </p:nvGraphicFramePr>
        <p:xfrm>
          <a:off x="761802" y="2743200"/>
          <a:ext cx="4646905" cy="361314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11" name="Picture 10" descr="A midsection of a person holding a miniature house">
            <a:extLst>
              <a:ext uri="{FF2B5EF4-FFF2-40B4-BE49-F238E27FC236}">
                <a16:creationId xmlns:a16="http://schemas.microsoft.com/office/drawing/2014/main" id="{C94F192F-613E-2FED-3267-581E251253C8}"/>
              </a:ext>
            </a:extLst>
          </p:cNvPr>
          <p:cNvPicPr>
            <a:picLocks noChangeAspect="1"/>
          </p:cNvPicPr>
          <p:nvPr/>
        </p:nvPicPr>
        <p:blipFill rotWithShape="1">
          <a:blip r:embed="rId13"/>
          <a:srcRect l="22804" r="21133" b="-1"/>
          <a:stretch/>
        </p:blipFill>
        <p:spPr>
          <a:xfrm>
            <a:off x="6096000" y="1"/>
            <a:ext cx="6102825" cy="6858000"/>
          </a:xfrm>
          <a:prstGeom prst="rect">
            <a:avLst/>
          </a:prstGeom>
        </p:spPr>
      </p:pic>
    </p:spTree>
    <p:extLst>
      <p:ext uri="{BB962C8B-B14F-4D97-AF65-F5344CB8AC3E}">
        <p14:creationId xmlns:p14="http://schemas.microsoft.com/office/powerpoint/2010/main" val="2016892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49408E74-1E5B-7467-89A7-C24E7844A953}"/>
              </a:ext>
            </a:extLst>
          </p:cNvPr>
          <p:cNvGraphicFramePr/>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Content Placeholder 3">
            <a:extLst>
              <a:ext uri="{FF2B5EF4-FFF2-40B4-BE49-F238E27FC236}">
                <a16:creationId xmlns:a16="http://schemas.microsoft.com/office/drawing/2014/main" id="{9741825C-10CC-A7F4-F4EE-D9D9EE766DFB}"/>
              </a:ext>
            </a:extLst>
          </p:cNvPr>
          <p:cNvGraphicFramePr>
            <a:graphicFrameLocks noGrp="1"/>
          </p:cNvGraphicFramePr>
          <p:nvPr>
            <p:ph idx="1"/>
            <p:extLst>
              <p:ext uri="{D42A27DB-BD31-4B8C-83A1-F6EECF244321}">
                <p14:modId xmlns:p14="http://schemas.microsoft.com/office/powerpoint/2010/main" val="327535109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232984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Diagram 19">
            <a:extLst>
              <a:ext uri="{FF2B5EF4-FFF2-40B4-BE49-F238E27FC236}">
                <a16:creationId xmlns:a16="http://schemas.microsoft.com/office/drawing/2014/main" id="{863EF3DF-8E6F-65CE-3D2D-FA86C4F1462B}"/>
              </a:ext>
            </a:extLst>
          </p:cNvPr>
          <p:cNvGraphicFramePr/>
          <p:nvPr>
            <p:extLst>
              <p:ext uri="{D42A27DB-BD31-4B8C-83A1-F6EECF244321}">
                <p14:modId xmlns:p14="http://schemas.microsoft.com/office/powerpoint/2010/main" val="124837922"/>
              </p:ext>
            </p:extLst>
          </p:nvPr>
        </p:nvGraphicFramePr>
        <p:xfrm>
          <a:off x="1057619" y="187286"/>
          <a:ext cx="3955055" cy="3693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7" name="Diagram 16">
            <a:extLst>
              <a:ext uri="{FF2B5EF4-FFF2-40B4-BE49-F238E27FC236}">
                <a16:creationId xmlns:a16="http://schemas.microsoft.com/office/drawing/2014/main" id="{7935F140-6D39-0336-D37E-80EBF3962C9D}"/>
              </a:ext>
            </a:extLst>
          </p:cNvPr>
          <p:cNvGraphicFramePr/>
          <p:nvPr>
            <p:extLst>
              <p:ext uri="{D42A27DB-BD31-4B8C-83A1-F6EECF244321}">
                <p14:modId xmlns:p14="http://schemas.microsoft.com/office/powerpoint/2010/main" val="2038656078"/>
              </p:ext>
            </p:extLst>
          </p:nvPr>
        </p:nvGraphicFramePr>
        <p:xfrm>
          <a:off x="198304" y="556619"/>
          <a:ext cx="6257580" cy="175432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5" name="Diagram 14">
            <a:extLst>
              <a:ext uri="{FF2B5EF4-FFF2-40B4-BE49-F238E27FC236}">
                <a16:creationId xmlns:a16="http://schemas.microsoft.com/office/drawing/2014/main" id="{FB0DF2F8-70D9-27EB-D98D-A3FB0B2641FA}"/>
              </a:ext>
            </a:extLst>
          </p:cNvPr>
          <p:cNvGraphicFramePr/>
          <p:nvPr>
            <p:extLst>
              <p:ext uri="{D42A27DB-BD31-4B8C-83A1-F6EECF244321}">
                <p14:modId xmlns:p14="http://schemas.microsoft.com/office/powerpoint/2010/main" val="336916630"/>
              </p:ext>
            </p:extLst>
          </p:nvPr>
        </p:nvGraphicFramePr>
        <p:xfrm>
          <a:off x="1658039" y="2008831"/>
          <a:ext cx="3051672" cy="543005"/>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24" name="Diagram 23">
            <a:extLst>
              <a:ext uri="{FF2B5EF4-FFF2-40B4-BE49-F238E27FC236}">
                <a16:creationId xmlns:a16="http://schemas.microsoft.com/office/drawing/2014/main" id="{2CCB4FD2-3663-6C35-8FEB-2844FBB94583}"/>
              </a:ext>
            </a:extLst>
          </p:cNvPr>
          <p:cNvGraphicFramePr/>
          <p:nvPr/>
        </p:nvGraphicFramePr>
        <p:xfrm>
          <a:off x="6208063" y="556619"/>
          <a:ext cx="5785633" cy="1200329"/>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pic>
        <p:nvPicPr>
          <p:cNvPr id="14" name="Picture 13" descr="A table with text on it&#10;&#10;Description automatically generated">
            <a:extLst>
              <a:ext uri="{FF2B5EF4-FFF2-40B4-BE49-F238E27FC236}">
                <a16:creationId xmlns:a16="http://schemas.microsoft.com/office/drawing/2014/main" id="{42F7D8A4-A5F4-CD82-8C04-A839ED8048D6}"/>
              </a:ext>
            </a:extLst>
          </p:cNvPr>
          <p:cNvPicPr>
            <a:picLocks noChangeAspect="1"/>
          </p:cNvPicPr>
          <p:nvPr/>
        </p:nvPicPr>
        <p:blipFill>
          <a:blip r:embed="rId23"/>
          <a:stretch>
            <a:fillRect/>
          </a:stretch>
        </p:blipFill>
        <p:spPr>
          <a:xfrm>
            <a:off x="6301648" y="1756948"/>
            <a:ext cx="5785633" cy="4544433"/>
          </a:xfrm>
          <a:prstGeom prst="rect">
            <a:avLst/>
          </a:prstGeom>
        </p:spPr>
      </p:pic>
      <p:graphicFrame>
        <p:nvGraphicFramePr>
          <p:cNvPr id="18" name="TextBox 10">
            <a:extLst>
              <a:ext uri="{FF2B5EF4-FFF2-40B4-BE49-F238E27FC236}">
                <a16:creationId xmlns:a16="http://schemas.microsoft.com/office/drawing/2014/main" id="{2BEEE320-991E-845D-A315-DD5CA9BC7324}"/>
              </a:ext>
            </a:extLst>
          </p:cNvPr>
          <p:cNvGraphicFramePr/>
          <p:nvPr>
            <p:extLst>
              <p:ext uri="{D42A27DB-BD31-4B8C-83A1-F6EECF244321}">
                <p14:modId xmlns:p14="http://schemas.microsoft.com/office/powerpoint/2010/main" val="3354978749"/>
              </p:ext>
            </p:extLst>
          </p:nvPr>
        </p:nvGraphicFramePr>
        <p:xfrm>
          <a:off x="198304" y="2423397"/>
          <a:ext cx="5971142" cy="4247317"/>
        </p:xfrm>
        <a:graphic>
          <a:graphicData uri="http://schemas.openxmlformats.org/drawingml/2006/diagram">
            <dgm:relIds xmlns:dgm="http://schemas.openxmlformats.org/drawingml/2006/diagram" xmlns:r="http://schemas.openxmlformats.org/officeDocument/2006/relationships" r:dm="rId24" r:lo="rId25" r:qs="rId26" r:cs="rId27"/>
          </a:graphicData>
        </a:graphic>
      </p:graphicFrame>
    </p:spTree>
    <p:extLst>
      <p:ext uri="{BB962C8B-B14F-4D97-AF65-F5344CB8AC3E}">
        <p14:creationId xmlns:p14="http://schemas.microsoft.com/office/powerpoint/2010/main" val="2435862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8" name="Group 27">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29" name="Freeform: Shape 28">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ectangle 3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2" name="Diagram 21">
            <a:extLst>
              <a:ext uri="{FF2B5EF4-FFF2-40B4-BE49-F238E27FC236}">
                <a16:creationId xmlns:a16="http://schemas.microsoft.com/office/drawing/2014/main" id="{DC05B756-B16A-E334-3022-087849628777}"/>
              </a:ext>
            </a:extLst>
          </p:cNvPr>
          <p:cNvGraphicFramePr/>
          <p:nvPr>
            <p:extLst>
              <p:ext uri="{D42A27DB-BD31-4B8C-83A1-F6EECF244321}">
                <p14:modId xmlns:p14="http://schemas.microsoft.com/office/powerpoint/2010/main" val="4083452665"/>
              </p:ext>
            </p:extLst>
          </p:nvPr>
        </p:nvGraphicFramePr>
        <p:xfrm>
          <a:off x="4107608" y="313011"/>
          <a:ext cx="3501039" cy="4199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3" name="Diagram 22">
            <a:extLst>
              <a:ext uri="{FF2B5EF4-FFF2-40B4-BE49-F238E27FC236}">
                <a16:creationId xmlns:a16="http://schemas.microsoft.com/office/drawing/2014/main" id="{DC48947D-491B-ABD9-A418-62D0DF4AFA82}"/>
              </a:ext>
            </a:extLst>
          </p:cNvPr>
          <p:cNvGraphicFramePr/>
          <p:nvPr>
            <p:extLst>
              <p:ext uri="{D42A27DB-BD31-4B8C-83A1-F6EECF244321}">
                <p14:modId xmlns:p14="http://schemas.microsoft.com/office/powerpoint/2010/main" val="3136723722"/>
              </p:ext>
            </p:extLst>
          </p:nvPr>
        </p:nvGraphicFramePr>
        <p:xfrm>
          <a:off x="1000835" y="675449"/>
          <a:ext cx="5093268" cy="168668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14" name="Picture 13" descr="A white background with black text&#10;&#10;Description automatically generated">
            <a:extLst>
              <a:ext uri="{FF2B5EF4-FFF2-40B4-BE49-F238E27FC236}">
                <a16:creationId xmlns:a16="http://schemas.microsoft.com/office/drawing/2014/main" id="{49C2C844-26BF-7095-03E2-89781E8F4D42}"/>
              </a:ext>
            </a:extLst>
          </p:cNvPr>
          <p:cNvPicPr>
            <a:picLocks noChangeAspect="1"/>
          </p:cNvPicPr>
          <p:nvPr/>
        </p:nvPicPr>
        <p:blipFill>
          <a:blip r:embed="rId12"/>
          <a:stretch>
            <a:fillRect/>
          </a:stretch>
        </p:blipFill>
        <p:spPr>
          <a:xfrm>
            <a:off x="605929" y="2407433"/>
            <a:ext cx="5532460" cy="630145"/>
          </a:xfrm>
          <a:prstGeom prst="rect">
            <a:avLst/>
          </a:prstGeom>
        </p:spPr>
      </p:pic>
      <p:pic>
        <p:nvPicPr>
          <p:cNvPr id="16" name="Picture 15" descr="A white background with black text&#10;&#10;Description automatically generated">
            <a:extLst>
              <a:ext uri="{FF2B5EF4-FFF2-40B4-BE49-F238E27FC236}">
                <a16:creationId xmlns:a16="http://schemas.microsoft.com/office/drawing/2014/main" id="{6ED7EE29-F41B-0FB8-2C5C-03CDAC526506}"/>
              </a:ext>
            </a:extLst>
          </p:cNvPr>
          <p:cNvPicPr>
            <a:picLocks noChangeAspect="1"/>
          </p:cNvPicPr>
          <p:nvPr/>
        </p:nvPicPr>
        <p:blipFill>
          <a:blip r:embed="rId13"/>
          <a:stretch>
            <a:fillRect/>
          </a:stretch>
        </p:blipFill>
        <p:spPr>
          <a:xfrm>
            <a:off x="605928" y="3093799"/>
            <a:ext cx="5532460" cy="810736"/>
          </a:xfrm>
          <a:prstGeom prst="rect">
            <a:avLst/>
          </a:prstGeom>
        </p:spPr>
      </p:pic>
      <p:pic>
        <p:nvPicPr>
          <p:cNvPr id="18" name="Picture 17" descr="A graph with blue lines&#10;&#10;Description automatically generated">
            <a:extLst>
              <a:ext uri="{FF2B5EF4-FFF2-40B4-BE49-F238E27FC236}">
                <a16:creationId xmlns:a16="http://schemas.microsoft.com/office/drawing/2014/main" id="{00562F75-1B43-96AB-D331-BD677708205C}"/>
              </a:ext>
            </a:extLst>
          </p:cNvPr>
          <p:cNvPicPr>
            <a:picLocks noChangeAspect="1"/>
          </p:cNvPicPr>
          <p:nvPr/>
        </p:nvPicPr>
        <p:blipFill>
          <a:blip r:embed="rId14"/>
          <a:stretch>
            <a:fillRect/>
          </a:stretch>
        </p:blipFill>
        <p:spPr>
          <a:xfrm>
            <a:off x="605928" y="3949839"/>
            <a:ext cx="5612075" cy="2726383"/>
          </a:xfrm>
          <a:prstGeom prst="rect">
            <a:avLst/>
          </a:prstGeom>
        </p:spPr>
      </p:pic>
      <p:graphicFrame>
        <p:nvGraphicFramePr>
          <p:cNvPr id="24" name="Diagram 23">
            <a:extLst>
              <a:ext uri="{FF2B5EF4-FFF2-40B4-BE49-F238E27FC236}">
                <a16:creationId xmlns:a16="http://schemas.microsoft.com/office/drawing/2014/main" id="{72F211C0-2517-99A6-E184-1E3F67EFB1EC}"/>
              </a:ext>
            </a:extLst>
          </p:cNvPr>
          <p:cNvGraphicFramePr/>
          <p:nvPr>
            <p:extLst>
              <p:ext uri="{D42A27DB-BD31-4B8C-83A1-F6EECF244321}">
                <p14:modId xmlns:p14="http://schemas.microsoft.com/office/powerpoint/2010/main" val="835347170"/>
              </p:ext>
            </p:extLst>
          </p:nvPr>
        </p:nvGraphicFramePr>
        <p:xfrm>
          <a:off x="6603809" y="561995"/>
          <a:ext cx="4798649" cy="1303587"/>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pic>
        <p:nvPicPr>
          <p:cNvPr id="20" name="Picture 19">
            <a:extLst>
              <a:ext uri="{FF2B5EF4-FFF2-40B4-BE49-F238E27FC236}">
                <a16:creationId xmlns:a16="http://schemas.microsoft.com/office/drawing/2014/main" id="{CA2EE98A-3759-1F75-703F-0E6AE1CBD217}"/>
              </a:ext>
            </a:extLst>
          </p:cNvPr>
          <p:cNvPicPr>
            <a:picLocks noChangeAspect="1"/>
          </p:cNvPicPr>
          <p:nvPr/>
        </p:nvPicPr>
        <p:blipFill>
          <a:blip r:embed="rId20"/>
          <a:stretch>
            <a:fillRect/>
          </a:stretch>
        </p:blipFill>
        <p:spPr>
          <a:xfrm>
            <a:off x="6369061" y="1868931"/>
            <a:ext cx="5558191" cy="493197"/>
          </a:xfrm>
          <a:prstGeom prst="rect">
            <a:avLst/>
          </a:prstGeom>
        </p:spPr>
      </p:pic>
      <p:pic>
        <p:nvPicPr>
          <p:cNvPr id="21" name="Picture 20" descr="A graph with numbers and a chart&#10;&#10;Description automatically generated with medium confidence">
            <a:extLst>
              <a:ext uri="{FF2B5EF4-FFF2-40B4-BE49-F238E27FC236}">
                <a16:creationId xmlns:a16="http://schemas.microsoft.com/office/drawing/2014/main" id="{ED7EBB5E-1FDE-02CB-25D1-1F54F687A6D1}"/>
              </a:ext>
            </a:extLst>
          </p:cNvPr>
          <p:cNvPicPr>
            <a:picLocks noChangeAspect="1"/>
          </p:cNvPicPr>
          <p:nvPr/>
        </p:nvPicPr>
        <p:blipFill>
          <a:blip r:embed="rId21"/>
          <a:stretch>
            <a:fillRect/>
          </a:stretch>
        </p:blipFill>
        <p:spPr>
          <a:xfrm>
            <a:off x="6489945" y="2617579"/>
            <a:ext cx="5501858" cy="4243770"/>
          </a:xfrm>
          <a:prstGeom prst="rect">
            <a:avLst/>
          </a:prstGeom>
        </p:spPr>
      </p:pic>
    </p:spTree>
    <p:extLst>
      <p:ext uri="{BB962C8B-B14F-4D97-AF65-F5344CB8AC3E}">
        <p14:creationId xmlns:p14="http://schemas.microsoft.com/office/powerpoint/2010/main" val="3344777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Diagram 11">
            <a:extLst>
              <a:ext uri="{FF2B5EF4-FFF2-40B4-BE49-F238E27FC236}">
                <a16:creationId xmlns:a16="http://schemas.microsoft.com/office/drawing/2014/main" id="{7E62C4CC-EF9D-CA32-0971-EEC6903E96FE}"/>
              </a:ext>
            </a:extLst>
          </p:cNvPr>
          <p:cNvGraphicFramePr/>
          <p:nvPr>
            <p:extLst>
              <p:ext uri="{D42A27DB-BD31-4B8C-83A1-F6EECF244321}">
                <p14:modId xmlns:p14="http://schemas.microsoft.com/office/powerpoint/2010/main" val="1979235089"/>
              </p:ext>
            </p:extLst>
          </p:nvPr>
        </p:nvGraphicFramePr>
        <p:xfrm>
          <a:off x="4074405" y="0"/>
          <a:ext cx="4043190" cy="3693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3" name="Diagram 12">
            <a:extLst>
              <a:ext uri="{FF2B5EF4-FFF2-40B4-BE49-F238E27FC236}">
                <a16:creationId xmlns:a16="http://schemas.microsoft.com/office/drawing/2014/main" id="{F887622B-B71F-7759-3042-CE97580F1EDB}"/>
              </a:ext>
            </a:extLst>
          </p:cNvPr>
          <p:cNvGraphicFramePr/>
          <p:nvPr/>
        </p:nvGraphicFramePr>
        <p:xfrm>
          <a:off x="286438" y="369332"/>
          <a:ext cx="5684703" cy="120032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5" name="Picture 4" descr="A computer code with text&#10;&#10;Description automatically generated">
            <a:extLst>
              <a:ext uri="{FF2B5EF4-FFF2-40B4-BE49-F238E27FC236}">
                <a16:creationId xmlns:a16="http://schemas.microsoft.com/office/drawing/2014/main" id="{66F52953-0327-9DBA-2160-EFAE56696109}"/>
              </a:ext>
            </a:extLst>
          </p:cNvPr>
          <p:cNvPicPr>
            <a:picLocks noChangeAspect="1"/>
          </p:cNvPicPr>
          <p:nvPr/>
        </p:nvPicPr>
        <p:blipFill>
          <a:blip r:embed="rId12"/>
          <a:stretch>
            <a:fillRect/>
          </a:stretch>
        </p:blipFill>
        <p:spPr>
          <a:xfrm>
            <a:off x="283673" y="966023"/>
            <a:ext cx="5684703" cy="760163"/>
          </a:xfrm>
          <a:prstGeom prst="rect">
            <a:avLst/>
          </a:prstGeom>
        </p:spPr>
      </p:pic>
      <p:pic>
        <p:nvPicPr>
          <p:cNvPr id="6" name="Picture 5" descr="A computer code with black text&#10;&#10;Description automatically generated">
            <a:extLst>
              <a:ext uri="{FF2B5EF4-FFF2-40B4-BE49-F238E27FC236}">
                <a16:creationId xmlns:a16="http://schemas.microsoft.com/office/drawing/2014/main" id="{5DB016BD-DBB6-AD12-C151-6358299C8CE7}"/>
              </a:ext>
            </a:extLst>
          </p:cNvPr>
          <p:cNvPicPr>
            <a:picLocks noChangeAspect="1"/>
          </p:cNvPicPr>
          <p:nvPr/>
        </p:nvPicPr>
        <p:blipFill>
          <a:blip r:embed="rId13"/>
          <a:stretch>
            <a:fillRect/>
          </a:stretch>
        </p:blipFill>
        <p:spPr>
          <a:xfrm>
            <a:off x="263415" y="1903485"/>
            <a:ext cx="5725217" cy="1221055"/>
          </a:xfrm>
          <a:prstGeom prst="rect">
            <a:avLst/>
          </a:prstGeom>
        </p:spPr>
      </p:pic>
      <p:pic>
        <p:nvPicPr>
          <p:cNvPr id="7" name="Picture 6" descr="A screen shot of a computer code&#10;&#10;Description automatically generated">
            <a:extLst>
              <a:ext uri="{FF2B5EF4-FFF2-40B4-BE49-F238E27FC236}">
                <a16:creationId xmlns:a16="http://schemas.microsoft.com/office/drawing/2014/main" id="{8DC31618-C582-D4CC-28F6-A336738D789C}"/>
              </a:ext>
            </a:extLst>
          </p:cNvPr>
          <p:cNvPicPr>
            <a:picLocks noChangeAspect="1"/>
          </p:cNvPicPr>
          <p:nvPr/>
        </p:nvPicPr>
        <p:blipFill>
          <a:blip r:embed="rId14"/>
          <a:stretch>
            <a:fillRect/>
          </a:stretch>
        </p:blipFill>
        <p:spPr>
          <a:xfrm>
            <a:off x="367391" y="3281066"/>
            <a:ext cx="5663093" cy="1116395"/>
          </a:xfrm>
          <a:prstGeom prst="rect">
            <a:avLst/>
          </a:prstGeom>
        </p:spPr>
      </p:pic>
      <p:graphicFrame>
        <p:nvGraphicFramePr>
          <p:cNvPr id="16" name="Diagram 15">
            <a:extLst>
              <a:ext uri="{FF2B5EF4-FFF2-40B4-BE49-F238E27FC236}">
                <a16:creationId xmlns:a16="http://schemas.microsoft.com/office/drawing/2014/main" id="{A64556E4-6380-4046-50F5-EC65D7108A95}"/>
              </a:ext>
            </a:extLst>
          </p:cNvPr>
          <p:cNvGraphicFramePr/>
          <p:nvPr/>
        </p:nvGraphicFramePr>
        <p:xfrm>
          <a:off x="72862" y="4625649"/>
          <a:ext cx="6097836" cy="2062103"/>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pic>
        <p:nvPicPr>
          <p:cNvPr id="10" name="Picture 9" descr="A screen shot of a graph&#10;&#10;Description automatically generated">
            <a:extLst>
              <a:ext uri="{FF2B5EF4-FFF2-40B4-BE49-F238E27FC236}">
                <a16:creationId xmlns:a16="http://schemas.microsoft.com/office/drawing/2014/main" id="{9D8FA85E-E03F-7040-895E-4A36968B6BD2}"/>
              </a:ext>
            </a:extLst>
          </p:cNvPr>
          <p:cNvPicPr>
            <a:picLocks noChangeAspect="1"/>
          </p:cNvPicPr>
          <p:nvPr/>
        </p:nvPicPr>
        <p:blipFill>
          <a:blip r:embed="rId20"/>
          <a:stretch>
            <a:fillRect/>
          </a:stretch>
        </p:blipFill>
        <p:spPr>
          <a:xfrm>
            <a:off x="6220858" y="462708"/>
            <a:ext cx="5684703" cy="6136395"/>
          </a:xfrm>
          <a:prstGeom prst="rect">
            <a:avLst/>
          </a:prstGeom>
        </p:spPr>
      </p:pic>
    </p:spTree>
    <p:extLst>
      <p:ext uri="{BB962C8B-B14F-4D97-AF65-F5344CB8AC3E}">
        <p14:creationId xmlns:p14="http://schemas.microsoft.com/office/powerpoint/2010/main" val="2092807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Diagram 11">
            <a:extLst>
              <a:ext uri="{FF2B5EF4-FFF2-40B4-BE49-F238E27FC236}">
                <a16:creationId xmlns:a16="http://schemas.microsoft.com/office/drawing/2014/main" id="{4F3AACB0-ADFB-42E6-03BA-EFE4E4BB404D}"/>
              </a:ext>
            </a:extLst>
          </p:cNvPr>
          <p:cNvGraphicFramePr/>
          <p:nvPr>
            <p:extLst>
              <p:ext uri="{D42A27DB-BD31-4B8C-83A1-F6EECF244321}">
                <p14:modId xmlns:p14="http://schemas.microsoft.com/office/powerpoint/2010/main" val="1371011949"/>
              </p:ext>
            </p:extLst>
          </p:nvPr>
        </p:nvGraphicFramePr>
        <p:xfrm>
          <a:off x="4034929" y="132202"/>
          <a:ext cx="5031954" cy="5831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5" name="Diagram 14">
            <a:extLst>
              <a:ext uri="{FF2B5EF4-FFF2-40B4-BE49-F238E27FC236}">
                <a16:creationId xmlns:a16="http://schemas.microsoft.com/office/drawing/2014/main" id="{F79A6D76-4656-4CE6-C2D6-1F66AAF37ECB}"/>
              </a:ext>
            </a:extLst>
          </p:cNvPr>
          <p:cNvGraphicFramePr/>
          <p:nvPr>
            <p:extLst>
              <p:ext uri="{D42A27DB-BD31-4B8C-83A1-F6EECF244321}">
                <p14:modId xmlns:p14="http://schemas.microsoft.com/office/powerpoint/2010/main" val="214637566"/>
              </p:ext>
            </p:extLst>
          </p:nvPr>
        </p:nvGraphicFramePr>
        <p:xfrm>
          <a:off x="117514" y="715390"/>
          <a:ext cx="6646269" cy="614261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5" name="Picture 4" descr="A screenshot of a computer program&#10;&#10;Description automatically generated">
            <a:extLst>
              <a:ext uri="{FF2B5EF4-FFF2-40B4-BE49-F238E27FC236}">
                <a16:creationId xmlns:a16="http://schemas.microsoft.com/office/drawing/2014/main" id="{FA945798-D328-0DD5-A9F7-91150D9A5345}"/>
              </a:ext>
            </a:extLst>
          </p:cNvPr>
          <p:cNvPicPr>
            <a:picLocks noChangeAspect="1"/>
          </p:cNvPicPr>
          <p:nvPr/>
        </p:nvPicPr>
        <p:blipFill>
          <a:blip r:embed="rId12"/>
          <a:stretch>
            <a:fillRect/>
          </a:stretch>
        </p:blipFill>
        <p:spPr>
          <a:xfrm>
            <a:off x="117514" y="2996833"/>
            <a:ext cx="6646269" cy="1873948"/>
          </a:xfrm>
          <a:prstGeom prst="rect">
            <a:avLst/>
          </a:prstGeom>
        </p:spPr>
      </p:pic>
      <p:pic>
        <p:nvPicPr>
          <p:cNvPr id="7" name="Picture 6" descr="A close-up of a computer screen&#10;&#10;Description automatically generated">
            <a:extLst>
              <a:ext uri="{FF2B5EF4-FFF2-40B4-BE49-F238E27FC236}">
                <a16:creationId xmlns:a16="http://schemas.microsoft.com/office/drawing/2014/main" id="{8992EF42-6665-5EE4-41BC-4C9F27717C42}"/>
              </a:ext>
            </a:extLst>
          </p:cNvPr>
          <p:cNvPicPr>
            <a:picLocks noChangeAspect="1"/>
          </p:cNvPicPr>
          <p:nvPr/>
        </p:nvPicPr>
        <p:blipFill>
          <a:blip r:embed="rId13"/>
          <a:stretch>
            <a:fillRect/>
          </a:stretch>
        </p:blipFill>
        <p:spPr>
          <a:xfrm>
            <a:off x="988247" y="5924550"/>
            <a:ext cx="4838700" cy="933450"/>
          </a:xfrm>
          <a:prstGeom prst="rect">
            <a:avLst/>
          </a:prstGeom>
        </p:spPr>
      </p:pic>
      <p:pic>
        <p:nvPicPr>
          <p:cNvPr id="11" name="Content Placeholder 10" descr="Houses in an area">
            <a:extLst>
              <a:ext uri="{FF2B5EF4-FFF2-40B4-BE49-F238E27FC236}">
                <a16:creationId xmlns:a16="http://schemas.microsoft.com/office/drawing/2014/main" id="{4DD19894-2463-44AD-3308-A7BEF0320021}"/>
              </a:ext>
            </a:extLst>
          </p:cNvPr>
          <p:cNvPicPr>
            <a:picLocks noGrp="1" noChangeAspect="1"/>
          </p:cNvPicPr>
          <p:nvPr>
            <p:ph idx="1"/>
          </p:nvPr>
        </p:nvPicPr>
        <p:blipFill rotWithShape="1">
          <a:blip r:embed="rId14"/>
          <a:srcRect l="19327" r="28836" b="-1"/>
          <a:stretch/>
        </p:blipFill>
        <p:spPr>
          <a:xfrm>
            <a:off x="6837804" y="815248"/>
            <a:ext cx="5267155" cy="6042752"/>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454410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a:extLst>
              <a:ext uri="{FF2B5EF4-FFF2-40B4-BE49-F238E27FC236}">
                <a16:creationId xmlns:a16="http://schemas.microsoft.com/office/drawing/2014/main" id="{9CB439C9-A760-6EDC-8ECB-1380C611729C}"/>
              </a:ext>
            </a:extLst>
          </p:cNvPr>
          <p:cNvGraphicFramePr/>
          <p:nvPr>
            <p:extLst>
              <p:ext uri="{D42A27DB-BD31-4B8C-83A1-F6EECF244321}">
                <p14:modId xmlns:p14="http://schemas.microsoft.com/office/powerpoint/2010/main" val="2154023772"/>
              </p:ext>
            </p:extLst>
          </p:nvPr>
        </p:nvGraphicFramePr>
        <p:xfrm>
          <a:off x="4049157" y="137488"/>
          <a:ext cx="3337193" cy="5713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9" name="Content Placeholder 28">
            <a:extLst>
              <a:ext uri="{FF2B5EF4-FFF2-40B4-BE49-F238E27FC236}">
                <a16:creationId xmlns:a16="http://schemas.microsoft.com/office/drawing/2014/main" id="{0E875405-2C14-58EC-DA68-2088D7008CD4}"/>
              </a:ext>
            </a:extLst>
          </p:cNvPr>
          <p:cNvGraphicFramePr>
            <a:graphicFrameLocks noGrp="1"/>
          </p:cNvGraphicFramePr>
          <p:nvPr>
            <p:ph sz="half" idx="1"/>
            <p:extLst>
              <p:ext uri="{D42A27DB-BD31-4B8C-83A1-F6EECF244321}">
                <p14:modId xmlns:p14="http://schemas.microsoft.com/office/powerpoint/2010/main" val="3141776181"/>
              </p:ext>
            </p:extLst>
          </p:nvPr>
        </p:nvGraphicFramePr>
        <p:xfrm>
          <a:off x="0" y="815249"/>
          <a:ext cx="6019800" cy="89236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5" name="Content Placeholder 2" descr="A computer screen shot of a code&#10;&#10;Description automatically generated">
            <a:extLst>
              <a:ext uri="{FF2B5EF4-FFF2-40B4-BE49-F238E27FC236}">
                <a16:creationId xmlns:a16="http://schemas.microsoft.com/office/drawing/2014/main" id="{281D3349-7D74-3E4B-2F30-E5CF45B26AFB}"/>
              </a:ext>
            </a:extLst>
          </p:cNvPr>
          <p:cNvPicPr>
            <a:picLocks noChangeAspect="1"/>
          </p:cNvPicPr>
          <p:nvPr/>
        </p:nvPicPr>
        <p:blipFill>
          <a:blip r:embed="rId12"/>
          <a:stretch>
            <a:fillRect/>
          </a:stretch>
        </p:blipFill>
        <p:spPr>
          <a:xfrm>
            <a:off x="550906" y="1814066"/>
            <a:ext cx="5232949" cy="763882"/>
          </a:xfrm>
          <a:prstGeom prst="rect">
            <a:avLst/>
          </a:prstGeom>
        </p:spPr>
      </p:pic>
      <p:pic>
        <p:nvPicPr>
          <p:cNvPr id="6" name="Content Placeholder 7" descr="A diagram of a algorithm&#10;&#10;Description automatically generated">
            <a:extLst>
              <a:ext uri="{FF2B5EF4-FFF2-40B4-BE49-F238E27FC236}">
                <a16:creationId xmlns:a16="http://schemas.microsoft.com/office/drawing/2014/main" id="{906D8309-8EA4-4C0F-FDD2-CDA901AF0050}"/>
              </a:ext>
            </a:extLst>
          </p:cNvPr>
          <p:cNvPicPr>
            <a:picLocks noChangeAspect="1"/>
          </p:cNvPicPr>
          <p:nvPr/>
        </p:nvPicPr>
        <p:blipFill>
          <a:blip r:embed="rId13"/>
          <a:stretch>
            <a:fillRect/>
          </a:stretch>
        </p:blipFill>
        <p:spPr>
          <a:xfrm>
            <a:off x="476540" y="2684400"/>
            <a:ext cx="5543260" cy="4036112"/>
          </a:xfrm>
          <a:prstGeom prst="rect">
            <a:avLst/>
          </a:prstGeom>
        </p:spPr>
      </p:pic>
      <p:pic>
        <p:nvPicPr>
          <p:cNvPr id="7" name="Content Placeholder 6" descr="A white rectangular object with a black border&#10;&#10;Description automatically generated">
            <a:extLst>
              <a:ext uri="{FF2B5EF4-FFF2-40B4-BE49-F238E27FC236}">
                <a16:creationId xmlns:a16="http://schemas.microsoft.com/office/drawing/2014/main" id="{0EFE9040-58BA-2E3C-72E8-9A8F485BD5EC}"/>
              </a:ext>
            </a:extLst>
          </p:cNvPr>
          <p:cNvPicPr>
            <a:picLocks noGrp="1" noChangeAspect="1"/>
          </p:cNvPicPr>
          <p:nvPr>
            <p:ph sz="half" idx="2"/>
          </p:nvPr>
        </p:nvPicPr>
        <p:blipFill>
          <a:blip r:embed="rId14"/>
          <a:stretch>
            <a:fillRect/>
          </a:stretch>
        </p:blipFill>
        <p:spPr>
          <a:xfrm>
            <a:off x="6019800" y="815248"/>
            <a:ext cx="5621294" cy="1299991"/>
          </a:xfrm>
          <a:prstGeom prst="rect">
            <a:avLst/>
          </a:prstGeom>
        </p:spPr>
      </p:pic>
      <p:graphicFrame>
        <p:nvGraphicFramePr>
          <p:cNvPr id="21" name="Diagram 20">
            <a:extLst>
              <a:ext uri="{FF2B5EF4-FFF2-40B4-BE49-F238E27FC236}">
                <a16:creationId xmlns:a16="http://schemas.microsoft.com/office/drawing/2014/main" id="{66035D5F-B823-9C7E-5BF5-975445B497A1}"/>
              </a:ext>
            </a:extLst>
          </p:cNvPr>
          <p:cNvGraphicFramePr/>
          <p:nvPr>
            <p:extLst>
              <p:ext uri="{D42A27DB-BD31-4B8C-83A1-F6EECF244321}">
                <p14:modId xmlns:p14="http://schemas.microsoft.com/office/powerpoint/2010/main" val="3301226517"/>
              </p:ext>
            </p:extLst>
          </p:nvPr>
        </p:nvGraphicFramePr>
        <p:xfrm>
          <a:off x="6019800" y="2751702"/>
          <a:ext cx="6119868" cy="2121553"/>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spTree>
    <p:extLst>
      <p:ext uri="{BB962C8B-B14F-4D97-AF65-F5344CB8AC3E}">
        <p14:creationId xmlns:p14="http://schemas.microsoft.com/office/powerpoint/2010/main" val="3784348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a:extLst>
              <a:ext uri="{FF2B5EF4-FFF2-40B4-BE49-F238E27FC236}">
                <a16:creationId xmlns:a16="http://schemas.microsoft.com/office/drawing/2014/main" id="{21BFAE9A-B1FF-0B67-6EBE-C722D5BD6241}"/>
              </a:ext>
            </a:extLst>
          </p:cNvPr>
          <p:cNvGraphicFramePr/>
          <p:nvPr>
            <p:extLst>
              <p:ext uri="{D42A27DB-BD31-4B8C-83A1-F6EECF244321}">
                <p14:modId xmlns:p14="http://schemas.microsoft.com/office/powerpoint/2010/main" val="853974216"/>
              </p:ext>
            </p:extLst>
          </p:nvPr>
        </p:nvGraphicFramePr>
        <p:xfrm>
          <a:off x="264405" y="198304"/>
          <a:ext cx="4219460" cy="3693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Content Placeholder 4">
            <a:extLst>
              <a:ext uri="{FF2B5EF4-FFF2-40B4-BE49-F238E27FC236}">
                <a16:creationId xmlns:a16="http://schemas.microsoft.com/office/drawing/2014/main" id="{556E348D-B22A-D745-8766-5359A101119D}"/>
              </a:ext>
            </a:extLst>
          </p:cNvPr>
          <p:cNvPicPr>
            <a:picLocks noChangeAspect="1"/>
          </p:cNvPicPr>
          <p:nvPr/>
        </p:nvPicPr>
        <p:blipFill>
          <a:blip r:embed="rId7"/>
          <a:stretch>
            <a:fillRect/>
          </a:stretch>
        </p:blipFill>
        <p:spPr>
          <a:xfrm>
            <a:off x="22034" y="968773"/>
            <a:ext cx="5793028" cy="959977"/>
          </a:xfrm>
          <a:prstGeom prst="rect">
            <a:avLst/>
          </a:prstGeom>
        </p:spPr>
      </p:pic>
      <p:pic>
        <p:nvPicPr>
          <p:cNvPr id="4" name="Content Placeholder 5" descr="A screenshot of a computer program&#10;&#10;Description automatically generated">
            <a:extLst>
              <a:ext uri="{FF2B5EF4-FFF2-40B4-BE49-F238E27FC236}">
                <a16:creationId xmlns:a16="http://schemas.microsoft.com/office/drawing/2014/main" id="{572DC8AE-DDF4-8AEB-EC2D-1AD60752E8FF}"/>
              </a:ext>
            </a:extLst>
          </p:cNvPr>
          <p:cNvPicPr>
            <a:picLocks noChangeAspect="1"/>
          </p:cNvPicPr>
          <p:nvPr/>
        </p:nvPicPr>
        <p:blipFill>
          <a:blip r:embed="rId8"/>
          <a:stretch>
            <a:fillRect/>
          </a:stretch>
        </p:blipFill>
        <p:spPr>
          <a:xfrm>
            <a:off x="22034" y="2228567"/>
            <a:ext cx="5793028" cy="3235799"/>
          </a:xfrm>
          <a:prstGeom prst="rect">
            <a:avLst/>
          </a:prstGeom>
        </p:spPr>
      </p:pic>
      <p:graphicFrame>
        <p:nvGraphicFramePr>
          <p:cNvPr id="11" name="Diagram 10">
            <a:extLst>
              <a:ext uri="{FF2B5EF4-FFF2-40B4-BE49-F238E27FC236}">
                <a16:creationId xmlns:a16="http://schemas.microsoft.com/office/drawing/2014/main" id="{9EF1A1E2-076F-8C50-64C1-851EDD338BC0}"/>
              </a:ext>
            </a:extLst>
          </p:cNvPr>
          <p:cNvGraphicFramePr/>
          <p:nvPr>
            <p:extLst>
              <p:ext uri="{D42A27DB-BD31-4B8C-83A1-F6EECF244321}">
                <p14:modId xmlns:p14="http://schemas.microsoft.com/office/powerpoint/2010/main" val="1633981860"/>
              </p:ext>
            </p:extLst>
          </p:nvPr>
        </p:nvGraphicFramePr>
        <p:xfrm>
          <a:off x="7212375" y="86842"/>
          <a:ext cx="3848560" cy="369333"/>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aphicFrame>
        <p:nvGraphicFramePr>
          <p:cNvPr id="15" name="Diagram 14">
            <a:extLst>
              <a:ext uri="{FF2B5EF4-FFF2-40B4-BE49-F238E27FC236}">
                <a16:creationId xmlns:a16="http://schemas.microsoft.com/office/drawing/2014/main" id="{01567739-993F-206D-7183-4403C78FC99E}"/>
              </a:ext>
            </a:extLst>
          </p:cNvPr>
          <p:cNvGraphicFramePr/>
          <p:nvPr>
            <p:extLst>
              <p:ext uri="{D42A27DB-BD31-4B8C-83A1-F6EECF244321}">
                <p14:modId xmlns:p14="http://schemas.microsoft.com/office/powerpoint/2010/main" val="1091197974"/>
              </p:ext>
            </p:extLst>
          </p:nvPr>
        </p:nvGraphicFramePr>
        <p:xfrm>
          <a:off x="5871990" y="4737253"/>
          <a:ext cx="6026226" cy="2033904"/>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graphicFrame>
        <p:nvGraphicFramePr>
          <p:cNvPr id="16" name="TextBox 5">
            <a:extLst>
              <a:ext uri="{FF2B5EF4-FFF2-40B4-BE49-F238E27FC236}">
                <a16:creationId xmlns:a16="http://schemas.microsoft.com/office/drawing/2014/main" id="{AED634B2-FFBA-D949-4660-BDE8BE50A259}"/>
              </a:ext>
            </a:extLst>
          </p:cNvPr>
          <p:cNvGraphicFramePr/>
          <p:nvPr/>
        </p:nvGraphicFramePr>
        <p:xfrm>
          <a:off x="5684704" y="663529"/>
          <a:ext cx="6507296" cy="3570208"/>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spTree>
    <p:extLst>
      <p:ext uri="{BB962C8B-B14F-4D97-AF65-F5344CB8AC3E}">
        <p14:creationId xmlns:p14="http://schemas.microsoft.com/office/powerpoint/2010/main" val="278233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ontent Placeholder 11">
            <a:extLst>
              <a:ext uri="{FF2B5EF4-FFF2-40B4-BE49-F238E27FC236}">
                <a16:creationId xmlns:a16="http://schemas.microsoft.com/office/drawing/2014/main" id="{FD01D80A-C145-CB03-67B4-A68072DED20A}"/>
              </a:ext>
            </a:extLst>
          </p:cNvPr>
          <p:cNvGraphicFramePr>
            <a:graphicFrameLocks noGrp="1"/>
          </p:cNvGraphicFramePr>
          <p:nvPr>
            <p:ph idx="1"/>
            <p:extLst>
              <p:ext uri="{D42A27DB-BD31-4B8C-83A1-F6EECF244321}">
                <p14:modId xmlns:p14="http://schemas.microsoft.com/office/powerpoint/2010/main" val="342753019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1" name="Diagram 10">
            <a:extLst>
              <a:ext uri="{FF2B5EF4-FFF2-40B4-BE49-F238E27FC236}">
                <a16:creationId xmlns:a16="http://schemas.microsoft.com/office/drawing/2014/main" id="{0AD8D7AD-2D3E-42CC-5890-B7C6A1ACE035}"/>
              </a:ext>
            </a:extLst>
          </p:cNvPr>
          <p:cNvGraphicFramePr/>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640656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122</TotalTime>
  <Words>744</Words>
  <Application>Microsoft Office PowerPoint</Application>
  <PresentationFormat>Widescreen</PresentationFormat>
  <Paragraphs>60</Paragraphs>
  <Slides>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fred mosoti</dc:creator>
  <cp:lastModifiedBy>Chukwunonso Nnodum</cp:lastModifiedBy>
  <cp:revision>3</cp:revision>
  <dcterms:created xsi:type="dcterms:W3CDTF">2024-04-17T16:13:49Z</dcterms:created>
  <dcterms:modified xsi:type="dcterms:W3CDTF">2025-07-17T18:06:00Z</dcterms:modified>
</cp:coreProperties>
</file>