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Lst>
  <p:notesMasterIdLst>
    <p:notesMasterId r:id="rId23"/>
  </p:notesMasterIdLst>
  <p:sldIdLst>
    <p:sldId id="256" r:id="rId3"/>
    <p:sldId id="257" r:id="rId4"/>
    <p:sldId id="258" r:id="rId5"/>
    <p:sldId id="259" r:id="rId6"/>
    <p:sldId id="260" r:id="rId7"/>
    <p:sldId id="274"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92">
          <p15:clr>
            <a:srgbClr val="A4A3A4"/>
          </p15:clr>
        </p15:guide>
        <p15:guide id="2" pos="7056">
          <p15:clr>
            <a:srgbClr val="A4A3A4"/>
          </p15:clr>
        </p15:guide>
        <p15:guide id="3" orient="horz"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42" y="33"/>
      </p:cViewPr>
      <p:guideLst>
        <p:guide orient="horz" pos="1392"/>
        <p:guide pos="7056"/>
        <p:guide orient="horz"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 name="Google Shape;25;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6" name="Google Shape;26;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199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417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35"/>
        <p:cNvGrpSpPr/>
        <p:nvPr/>
      </p:nvGrpSpPr>
      <p:grpSpPr>
        <a:xfrm>
          <a:off x="0" y="0"/>
          <a:ext cx="0" cy="0"/>
          <a:chOff x="0" y="0"/>
          <a:chExt cx="0" cy="0"/>
        </a:xfrm>
      </p:grpSpPr>
      <p:sp>
        <p:nvSpPr>
          <p:cNvPr id="36" name="Google Shape;36;p2"/>
          <p:cNvSpPr txBox="1">
            <a:spLocks noGrp="1"/>
          </p:cNvSpPr>
          <p:nvPr>
            <p:ph type="ctrTitle"/>
          </p:nvPr>
        </p:nvSpPr>
        <p:spPr>
          <a:xfrm>
            <a:off x="1261872" y="758952"/>
            <a:ext cx="9418200" cy="40416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chemeClr val="lt1"/>
              </a:buClr>
              <a:buSzPts val="7200"/>
              <a:buFont typeface="Century Schoolbook"/>
              <a:buNone/>
              <a:defRPr sz="7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2"/>
          <p:cNvSpPr txBox="1">
            <a:spLocks noGrp="1"/>
          </p:cNvSpPr>
          <p:nvPr>
            <p:ph type="subTitle" idx="1"/>
          </p:nvPr>
        </p:nvSpPr>
        <p:spPr>
          <a:xfrm>
            <a:off x="1261872" y="4800600"/>
            <a:ext cx="9418200" cy="1691700"/>
          </a:xfrm>
          <a:prstGeom prst="rect">
            <a:avLst/>
          </a:prstGeom>
          <a:noFill/>
          <a:ln>
            <a:noFill/>
          </a:ln>
        </p:spPr>
        <p:txBody>
          <a:bodyPr spcFirstLastPara="1" wrap="square" lIns="91425" tIns="45700" rIns="91425" bIns="45700" anchor="t" anchorCtr="0">
            <a:normAutofit/>
          </a:bodyPr>
          <a:lstStyle>
            <a:lvl1pPr lvl="0" algn="l" rtl="0">
              <a:lnSpc>
                <a:spcPct val="95000"/>
              </a:lnSpc>
              <a:spcBef>
                <a:spcPts val="1400"/>
              </a:spcBef>
              <a:spcAft>
                <a:spcPts val="0"/>
              </a:spcAft>
              <a:buSzPts val="1760"/>
              <a:buNone/>
              <a:defRPr sz="2200">
                <a:solidFill>
                  <a:srgbClr val="BFBFBF"/>
                </a:solidFill>
              </a:defRPr>
            </a:lvl1pPr>
            <a:lvl2pPr lvl="1" algn="ctr" rtl="0">
              <a:lnSpc>
                <a:spcPct val="90000"/>
              </a:lnSpc>
              <a:spcBef>
                <a:spcPts val="300"/>
              </a:spcBef>
              <a:spcAft>
                <a:spcPts val="0"/>
              </a:spcAft>
              <a:buSzPts val="2200"/>
              <a:buNone/>
              <a:defRPr sz="2200"/>
            </a:lvl2pPr>
            <a:lvl3pPr lvl="2" algn="ctr" rtl="0">
              <a:lnSpc>
                <a:spcPct val="90000"/>
              </a:lnSpc>
              <a:spcBef>
                <a:spcPts val="300"/>
              </a:spcBef>
              <a:spcAft>
                <a:spcPts val="0"/>
              </a:spcAft>
              <a:buSzPts val="2200"/>
              <a:buNone/>
              <a:defRPr sz="2200"/>
            </a:lvl3pPr>
            <a:lvl4pPr lvl="3" algn="ctr" rtl="0">
              <a:lnSpc>
                <a:spcPct val="90000"/>
              </a:lnSpc>
              <a:spcBef>
                <a:spcPts val="300"/>
              </a:spcBef>
              <a:spcAft>
                <a:spcPts val="0"/>
              </a:spcAft>
              <a:buSzPts val="2000"/>
              <a:buNone/>
              <a:defRPr sz="2000"/>
            </a:lvl4pPr>
            <a:lvl5pPr lvl="4" algn="ctr" rtl="0">
              <a:lnSpc>
                <a:spcPct val="90000"/>
              </a:lnSpc>
              <a:spcBef>
                <a:spcPts val="300"/>
              </a:spcBef>
              <a:spcAft>
                <a:spcPts val="0"/>
              </a:spcAft>
              <a:buSzPts val="2000"/>
              <a:buNone/>
              <a:defRPr sz="2000"/>
            </a:lvl5pPr>
            <a:lvl6pPr lvl="5" algn="ctr" rtl="0">
              <a:lnSpc>
                <a:spcPct val="90000"/>
              </a:lnSpc>
              <a:spcBef>
                <a:spcPts val="300"/>
              </a:spcBef>
              <a:spcAft>
                <a:spcPts val="0"/>
              </a:spcAft>
              <a:buSzPts val="2000"/>
              <a:buNone/>
              <a:defRPr sz="2000"/>
            </a:lvl6pPr>
            <a:lvl7pPr lvl="6" algn="ctr" rtl="0">
              <a:lnSpc>
                <a:spcPct val="90000"/>
              </a:lnSpc>
              <a:spcBef>
                <a:spcPts val="300"/>
              </a:spcBef>
              <a:spcAft>
                <a:spcPts val="0"/>
              </a:spcAft>
              <a:buSzPts val="2000"/>
              <a:buNone/>
              <a:defRPr sz="2000"/>
            </a:lvl7pPr>
            <a:lvl8pPr lvl="7" algn="ctr" rtl="0">
              <a:lnSpc>
                <a:spcPct val="90000"/>
              </a:lnSpc>
              <a:spcBef>
                <a:spcPts val="300"/>
              </a:spcBef>
              <a:spcAft>
                <a:spcPts val="0"/>
              </a:spcAft>
              <a:buSzPts val="2000"/>
              <a:buNone/>
              <a:defRPr sz="2000"/>
            </a:lvl8pPr>
            <a:lvl9pPr lvl="8" algn="ctr" rtl="0">
              <a:lnSpc>
                <a:spcPct val="90000"/>
              </a:lnSpc>
              <a:spcBef>
                <a:spcPts val="300"/>
              </a:spcBef>
              <a:spcAft>
                <a:spcPts val="300"/>
              </a:spcAft>
              <a:buSzPts val="2000"/>
              <a:buNone/>
              <a:defRPr sz="2000"/>
            </a:lvl9pPr>
          </a:lstStyle>
          <a:p>
            <a:endParaRPr/>
          </a:p>
        </p:txBody>
      </p:sp>
      <p:sp>
        <p:nvSpPr>
          <p:cNvPr id="38" name="Google Shape;38;p2"/>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solidFill>
                  <a:srgbClr val="7F7F7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2"/>
          <p:cNvSpPr txBox="1">
            <a:spLocks noGrp="1"/>
          </p:cNvSpPr>
          <p:nvPr>
            <p:ph type="ftr" idx="11"/>
          </p:nvPr>
        </p:nvSpPr>
        <p:spPr>
          <a:xfrm rot="-5400000">
            <a:off x="9959329" y="4046550"/>
            <a:ext cx="3581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rgbClr val="A5A5A5"/>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2"/>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rtl="0">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41" name="Google Shape;41;p2"/>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7"/>
        <p:cNvGrpSpPr/>
        <p:nvPr/>
      </p:nvGrpSpPr>
      <p:grpSpPr>
        <a:xfrm>
          <a:off x="0" y="0"/>
          <a:ext cx="0" cy="0"/>
          <a:chOff x="0" y="0"/>
          <a:chExt cx="0" cy="0"/>
        </a:xfrm>
      </p:grpSpPr>
      <p:sp>
        <p:nvSpPr>
          <p:cNvPr id="118" name="Google Shape;118;p13"/>
          <p:cNvSpPr/>
          <p:nvPr/>
        </p:nvSpPr>
        <p:spPr>
          <a:xfrm>
            <a:off x="0" y="5105400"/>
            <a:ext cx="11292900" cy="1752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title"/>
          </p:nvPr>
        </p:nvSpPr>
        <p:spPr>
          <a:xfrm>
            <a:off x="914400" y="5257800"/>
            <a:ext cx="9982200" cy="9144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lt1"/>
              </a:buClr>
              <a:buSzPts val="2800"/>
              <a:buFont typeface="Century Schoolbook"/>
              <a:buNone/>
              <a:defRPr sz="2800" b="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0" name="Google Shape;120;p13"/>
          <p:cNvSpPr>
            <a:spLocks noGrp="1"/>
          </p:cNvSpPr>
          <p:nvPr>
            <p:ph type="pic" idx="2"/>
          </p:nvPr>
        </p:nvSpPr>
        <p:spPr>
          <a:xfrm>
            <a:off x="0" y="0"/>
            <a:ext cx="11292900" cy="5128800"/>
          </a:xfrm>
          <a:prstGeom prst="rect">
            <a:avLst/>
          </a:prstGeom>
          <a:solidFill>
            <a:schemeClr val="accent1"/>
          </a:solidFill>
          <a:ln>
            <a:noFill/>
          </a:ln>
        </p:spPr>
      </p:sp>
      <p:sp>
        <p:nvSpPr>
          <p:cNvPr id="121" name="Google Shape;121;p13"/>
          <p:cNvSpPr txBox="1">
            <a:spLocks noGrp="1"/>
          </p:cNvSpPr>
          <p:nvPr>
            <p:ph type="body" idx="1"/>
          </p:nvPr>
        </p:nvSpPr>
        <p:spPr>
          <a:xfrm>
            <a:off x="914400" y="6108589"/>
            <a:ext cx="9982200" cy="5970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800"/>
              </a:spcBef>
              <a:spcAft>
                <a:spcPts val="0"/>
              </a:spcAft>
              <a:buSzPts val="1040"/>
              <a:buNone/>
              <a:defRPr sz="1300">
                <a:solidFill>
                  <a:srgbClr val="D8D8D8"/>
                </a:solidFill>
              </a:defRPr>
            </a:lvl1pPr>
            <a:lvl2pPr marL="914400" lvl="1" indent="-228600" algn="l" rtl="0">
              <a:lnSpc>
                <a:spcPct val="90000"/>
              </a:lnSpc>
              <a:spcBef>
                <a:spcPts val="300"/>
              </a:spcBef>
              <a:spcAft>
                <a:spcPts val="0"/>
              </a:spcAft>
              <a:buSzPts val="1200"/>
              <a:buNone/>
              <a:defRPr sz="1200"/>
            </a:lvl2pPr>
            <a:lvl3pPr marL="1371600" lvl="2" indent="-228600" algn="l" rtl="0">
              <a:lnSpc>
                <a:spcPct val="90000"/>
              </a:lnSpc>
              <a:spcBef>
                <a:spcPts val="300"/>
              </a:spcBef>
              <a:spcAft>
                <a:spcPts val="0"/>
              </a:spcAft>
              <a:buSzPts val="1000"/>
              <a:buNone/>
              <a:defRPr sz="1000"/>
            </a:lvl3pPr>
            <a:lvl4pPr marL="1828800" lvl="3" indent="-228600" algn="l" rtl="0">
              <a:lnSpc>
                <a:spcPct val="90000"/>
              </a:lnSpc>
              <a:spcBef>
                <a:spcPts val="300"/>
              </a:spcBef>
              <a:spcAft>
                <a:spcPts val="0"/>
              </a:spcAft>
              <a:buSzPts val="900"/>
              <a:buNone/>
              <a:defRPr sz="900"/>
            </a:lvl4pPr>
            <a:lvl5pPr marL="2286000" lvl="4" indent="-228600" algn="l" rtl="0">
              <a:lnSpc>
                <a:spcPct val="90000"/>
              </a:lnSpc>
              <a:spcBef>
                <a:spcPts val="300"/>
              </a:spcBef>
              <a:spcAft>
                <a:spcPts val="0"/>
              </a:spcAft>
              <a:buSzPts val="900"/>
              <a:buNone/>
              <a:defRPr sz="900"/>
            </a:lvl5pPr>
            <a:lvl6pPr marL="2743200" lvl="5" indent="-228600" algn="l" rtl="0">
              <a:lnSpc>
                <a:spcPct val="90000"/>
              </a:lnSpc>
              <a:spcBef>
                <a:spcPts val="300"/>
              </a:spcBef>
              <a:spcAft>
                <a:spcPts val="0"/>
              </a:spcAft>
              <a:buSzPts val="900"/>
              <a:buNone/>
              <a:defRPr sz="900"/>
            </a:lvl6pPr>
            <a:lvl7pPr marL="3200400" lvl="6" indent="-228600" algn="l" rtl="0">
              <a:lnSpc>
                <a:spcPct val="90000"/>
              </a:lnSpc>
              <a:spcBef>
                <a:spcPts val="300"/>
              </a:spcBef>
              <a:spcAft>
                <a:spcPts val="0"/>
              </a:spcAft>
              <a:buSzPts val="900"/>
              <a:buNone/>
              <a:defRPr sz="900"/>
            </a:lvl7pPr>
            <a:lvl8pPr marL="3657600" lvl="7" indent="-228600" algn="l" rtl="0">
              <a:lnSpc>
                <a:spcPct val="90000"/>
              </a:lnSpc>
              <a:spcBef>
                <a:spcPts val="300"/>
              </a:spcBef>
              <a:spcAft>
                <a:spcPts val="0"/>
              </a:spcAft>
              <a:buSzPts val="900"/>
              <a:buNone/>
              <a:defRPr sz="900"/>
            </a:lvl8pPr>
            <a:lvl9pPr marL="4114800" lvl="8" indent="-228600" algn="l" rtl="0">
              <a:lnSpc>
                <a:spcPct val="90000"/>
              </a:lnSpc>
              <a:spcBef>
                <a:spcPts val="300"/>
              </a:spcBef>
              <a:spcAft>
                <a:spcPts val="300"/>
              </a:spcAft>
              <a:buSzPts val="900"/>
              <a:buNone/>
              <a:defRPr sz="900"/>
            </a:lvl9pPr>
          </a:lstStyle>
          <a:p>
            <a:endParaRPr/>
          </a:p>
        </p:txBody>
      </p:sp>
      <p:sp>
        <p:nvSpPr>
          <p:cNvPr id="122" name="Google Shape;122;p13"/>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13"/>
          <p:cNvSpPr txBox="1">
            <a:spLocks noGrp="1"/>
          </p:cNvSpPr>
          <p:nvPr>
            <p:ph type="ftr" idx="11"/>
          </p:nvPr>
        </p:nvSpPr>
        <p:spPr>
          <a:xfrm rot="-5400000">
            <a:off x="9959329" y="4046550"/>
            <a:ext cx="3581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13"/>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4"/>
          <p:cNvSpPr txBox="1">
            <a:spLocks noGrp="1"/>
          </p:cNvSpPr>
          <p:nvPr>
            <p:ph type="body" idx="1"/>
          </p:nvPr>
        </p:nvSpPr>
        <p:spPr>
          <a:xfrm rot="5400000">
            <a:off x="3383982" y="-293250"/>
            <a:ext cx="4351200" cy="8595300"/>
          </a:xfrm>
          <a:prstGeom prst="rect">
            <a:avLst/>
          </a:prstGeom>
          <a:noFill/>
          <a:ln>
            <a:noFill/>
          </a:ln>
        </p:spPr>
        <p:txBody>
          <a:bodyPr spcFirstLastPara="1" wrap="square" lIns="91425" tIns="45700" rIns="91425" bIns="45700" anchor="t" anchorCtr="0">
            <a:normAutofit/>
          </a:bodyPr>
          <a:lstStyle>
            <a:lvl1pPr marL="457200" lvl="0" indent="-320040" algn="l" rtl="0">
              <a:lnSpc>
                <a:spcPct val="95000"/>
              </a:lnSpc>
              <a:spcBef>
                <a:spcPts val="1400"/>
              </a:spcBef>
              <a:spcAft>
                <a:spcPts val="0"/>
              </a:spcAft>
              <a:buSzPts val="1440"/>
              <a:buChar char="•"/>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300"/>
              </a:spcBef>
              <a:spcAft>
                <a:spcPts val="0"/>
              </a:spcAft>
              <a:buSzPts val="1800"/>
              <a:buChar char="●"/>
              <a:defRPr/>
            </a:lvl3pPr>
            <a:lvl4pPr marL="1828800" lvl="3" indent="-342900" algn="l" rtl="0">
              <a:lnSpc>
                <a:spcPct val="90000"/>
              </a:lnSpc>
              <a:spcBef>
                <a:spcPts val="300"/>
              </a:spcBef>
              <a:spcAft>
                <a:spcPts val="0"/>
              </a:spcAft>
              <a:buSzPts val="1800"/>
              <a:buChar char="●"/>
              <a:defRPr/>
            </a:lvl4pPr>
            <a:lvl5pPr marL="2286000" lvl="4" indent="-342900" algn="l" rtl="0">
              <a:lnSpc>
                <a:spcPct val="90000"/>
              </a:lnSpc>
              <a:spcBef>
                <a:spcPts val="300"/>
              </a:spcBef>
              <a:spcAft>
                <a:spcPts val="0"/>
              </a:spcAft>
              <a:buSzPts val="1800"/>
              <a:buChar char="●"/>
              <a:defRPr/>
            </a:lvl5pPr>
            <a:lvl6pPr marL="2743200" lvl="5" indent="-342900" algn="l" rtl="0">
              <a:lnSpc>
                <a:spcPct val="90000"/>
              </a:lnSpc>
              <a:spcBef>
                <a:spcPts val="300"/>
              </a:spcBef>
              <a:spcAft>
                <a:spcPts val="0"/>
              </a:spcAft>
              <a:buSzPts val="1800"/>
              <a:buChar char="●"/>
              <a:defRPr/>
            </a:lvl6pPr>
            <a:lvl7pPr marL="3200400" lvl="6" indent="-342900" algn="l" rtl="0">
              <a:lnSpc>
                <a:spcPct val="90000"/>
              </a:lnSpc>
              <a:spcBef>
                <a:spcPts val="300"/>
              </a:spcBef>
              <a:spcAft>
                <a:spcPts val="0"/>
              </a:spcAft>
              <a:buSzPts val="1800"/>
              <a:buChar char="●"/>
              <a:defRPr/>
            </a:lvl7pPr>
            <a:lvl8pPr marL="3657600" lvl="7" indent="-342900" algn="l" rtl="0">
              <a:lnSpc>
                <a:spcPct val="90000"/>
              </a:lnSpc>
              <a:spcBef>
                <a:spcPts val="300"/>
              </a:spcBef>
              <a:spcAft>
                <a:spcPts val="0"/>
              </a:spcAft>
              <a:buSzPts val="1800"/>
              <a:buChar char="●"/>
              <a:defRPr/>
            </a:lvl8pPr>
            <a:lvl9pPr marL="4114800" lvl="8" indent="-342900" algn="l" rtl="0">
              <a:lnSpc>
                <a:spcPct val="90000"/>
              </a:lnSpc>
              <a:spcBef>
                <a:spcPts val="300"/>
              </a:spcBef>
              <a:spcAft>
                <a:spcPts val="300"/>
              </a:spcAft>
              <a:buSzPts val="1800"/>
              <a:buChar char="●"/>
              <a:defRPr/>
            </a:lvl9pPr>
          </a:lstStyle>
          <a:p>
            <a:endParaRPr/>
          </a:p>
        </p:txBody>
      </p:sp>
      <p:sp>
        <p:nvSpPr>
          <p:cNvPr id="128" name="Google Shape;128;p14"/>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p14"/>
          <p:cNvSpPr txBox="1">
            <a:spLocks noGrp="1"/>
          </p:cNvSpPr>
          <p:nvPr>
            <p:ph type="ftr" idx="11"/>
          </p:nvPr>
        </p:nvSpPr>
        <p:spPr>
          <a:xfrm rot="-5400000">
            <a:off x="9959329" y="4046550"/>
            <a:ext cx="3581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0" name="Google Shape;130;p14"/>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rot="5400000">
            <a:off x="6938100" y="2091600"/>
            <a:ext cx="5897700" cy="24765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Google Shape;133;p15"/>
          <p:cNvSpPr txBox="1">
            <a:spLocks noGrp="1"/>
          </p:cNvSpPr>
          <p:nvPr>
            <p:ph type="body" idx="1"/>
          </p:nvPr>
        </p:nvSpPr>
        <p:spPr>
          <a:xfrm rot="5400000">
            <a:off x="1680300" y="-537300"/>
            <a:ext cx="5897700" cy="7734300"/>
          </a:xfrm>
          <a:prstGeom prst="rect">
            <a:avLst/>
          </a:prstGeom>
          <a:noFill/>
          <a:ln>
            <a:noFill/>
          </a:ln>
        </p:spPr>
        <p:txBody>
          <a:bodyPr spcFirstLastPara="1" wrap="square" lIns="91425" tIns="45700" rIns="91425" bIns="45700" anchor="t" anchorCtr="0">
            <a:normAutofit/>
          </a:bodyPr>
          <a:lstStyle>
            <a:lvl1pPr marL="457200" lvl="0" indent="-320040" algn="l" rtl="0">
              <a:lnSpc>
                <a:spcPct val="95000"/>
              </a:lnSpc>
              <a:spcBef>
                <a:spcPts val="1400"/>
              </a:spcBef>
              <a:spcAft>
                <a:spcPts val="0"/>
              </a:spcAft>
              <a:buSzPts val="1440"/>
              <a:buChar char="•"/>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300"/>
              </a:spcBef>
              <a:spcAft>
                <a:spcPts val="0"/>
              </a:spcAft>
              <a:buSzPts val="1800"/>
              <a:buChar char="●"/>
              <a:defRPr/>
            </a:lvl3pPr>
            <a:lvl4pPr marL="1828800" lvl="3" indent="-342900" algn="l" rtl="0">
              <a:lnSpc>
                <a:spcPct val="90000"/>
              </a:lnSpc>
              <a:spcBef>
                <a:spcPts val="300"/>
              </a:spcBef>
              <a:spcAft>
                <a:spcPts val="0"/>
              </a:spcAft>
              <a:buSzPts val="1800"/>
              <a:buChar char="●"/>
              <a:defRPr/>
            </a:lvl4pPr>
            <a:lvl5pPr marL="2286000" lvl="4" indent="-342900" algn="l" rtl="0">
              <a:lnSpc>
                <a:spcPct val="90000"/>
              </a:lnSpc>
              <a:spcBef>
                <a:spcPts val="300"/>
              </a:spcBef>
              <a:spcAft>
                <a:spcPts val="0"/>
              </a:spcAft>
              <a:buSzPts val="1800"/>
              <a:buChar char="●"/>
              <a:defRPr/>
            </a:lvl5pPr>
            <a:lvl6pPr marL="2743200" lvl="5" indent="-342900" algn="l" rtl="0">
              <a:lnSpc>
                <a:spcPct val="90000"/>
              </a:lnSpc>
              <a:spcBef>
                <a:spcPts val="300"/>
              </a:spcBef>
              <a:spcAft>
                <a:spcPts val="0"/>
              </a:spcAft>
              <a:buSzPts val="1800"/>
              <a:buChar char="●"/>
              <a:defRPr/>
            </a:lvl6pPr>
            <a:lvl7pPr marL="3200400" lvl="6" indent="-342900" algn="l" rtl="0">
              <a:lnSpc>
                <a:spcPct val="90000"/>
              </a:lnSpc>
              <a:spcBef>
                <a:spcPts val="300"/>
              </a:spcBef>
              <a:spcAft>
                <a:spcPts val="0"/>
              </a:spcAft>
              <a:buSzPts val="1800"/>
              <a:buChar char="●"/>
              <a:defRPr/>
            </a:lvl7pPr>
            <a:lvl8pPr marL="3657600" lvl="7" indent="-342900" algn="l" rtl="0">
              <a:lnSpc>
                <a:spcPct val="90000"/>
              </a:lnSpc>
              <a:spcBef>
                <a:spcPts val="300"/>
              </a:spcBef>
              <a:spcAft>
                <a:spcPts val="0"/>
              </a:spcAft>
              <a:buSzPts val="1800"/>
              <a:buChar char="●"/>
              <a:defRPr/>
            </a:lvl8pPr>
            <a:lvl9pPr marL="4114800" lvl="8" indent="-342900" algn="l" rtl="0">
              <a:lnSpc>
                <a:spcPct val="90000"/>
              </a:lnSpc>
              <a:spcBef>
                <a:spcPts val="300"/>
              </a:spcBef>
              <a:spcAft>
                <a:spcPts val="300"/>
              </a:spcAft>
              <a:buSzPts val="1800"/>
              <a:buChar char="●"/>
              <a:defRPr/>
            </a:lvl9pPr>
          </a:lstStyle>
          <a:p>
            <a:endParaRPr/>
          </a:p>
        </p:txBody>
      </p:sp>
      <p:sp>
        <p:nvSpPr>
          <p:cNvPr id="134" name="Google Shape;134;p15"/>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5"/>
          <p:cNvSpPr txBox="1">
            <a:spLocks noGrp="1"/>
          </p:cNvSpPr>
          <p:nvPr>
            <p:ph type="ftr" idx="11"/>
          </p:nvPr>
        </p:nvSpPr>
        <p:spPr>
          <a:xfrm rot="-5400000">
            <a:off x="9959329" y="4046550"/>
            <a:ext cx="3581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6" name="Google Shape;136;p15"/>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9"/>
        <p:cNvGrpSpPr/>
        <p:nvPr/>
      </p:nvGrpSpPr>
      <p:grpSpPr>
        <a:xfrm>
          <a:off x="0" y="0"/>
          <a:ext cx="0" cy="0"/>
          <a:chOff x="0" y="0"/>
          <a:chExt cx="0" cy="0"/>
        </a:xfrm>
      </p:grpSpPr>
      <p:sp>
        <p:nvSpPr>
          <p:cNvPr id="50" name="Google Shape;50;p4"/>
          <p:cNvSpPr>
            <a:spLocks noGrp="1"/>
          </p:cNvSpPr>
          <p:nvPr>
            <p:ph type="pic" idx="2"/>
          </p:nvPr>
        </p:nvSpPr>
        <p:spPr>
          <a:xfrm>
            <a:off x="7451965" y="1665520"/>
            <a:ext cx="4266900" cy="4266900"/>
          </a:xfrm>
          <a:prstGeom prst="rect">
            <a:avLst/>
          </a:prstGeom>
          <a:noFill/>
          <a:ln>
            <a:noFill/>
          </a:ln>
        </p:spPr>
      </p:sp>
      <p:sp>
        <p:nvSpPr>
          <p:cNvPr id="51" name="Google Shape;51;p4"/>
          <p:cNvSpPr txBox="1">
            <a:spLocks noGrp="1"/>
          </p:cNvSpPr>
          <p:nvPr>
            <p:ph type="title"/>
          </p:nvPr>
        </p:nvSpPr>
        <p:spPr>
          <a:xfrm>
            <a:off x="804672" y="1335024"/>
            <a:ext cx="6190500" cy="11796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5400"/>
              <a:buFont typeface="Century Schoolbook"/>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4"/>
          <p:cNvSpPr txBox="1">
            <a:spLocks noGrp="1"/>
          </p:cNvSpPr>
          <p:nvPr>
            <p:ph type="body" idx="1"/>
          </p:nvPr>
        </p:nvSpPr>
        <p:spPr>
          <a:xfrm>
            <a:off x="850392" y="2825496"/>
            <a:ext cx="6190500" cy="33468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1400"/>
              </a:spcBef>
              <a:spcAft>
                <a:spcPts val="0"/>
              </a:spcAft>
              <a:buSzPts val="1600"/>
              <a:buNone/>
              <a:defRPr sz="2000"/>
            </a:lvl1pPr>
            <a:lvl2pPr marL="914400" lvl="1" indent="-342900" algn="l" rtl="0">
              <a:lnSpc>
                <a:spcPct val="90000"/>
              </a:lnSpc>
              <a:spcBef>
                <a:spcPts val="300"/>
              </a:spcBef>
              <a:spcAft>
                <a:spcPts val="0"/>
              </a:spcAft>
              <a:buSzPts val="1800"/>
              <a:buChar char="●"/>
              <a:defRPr sz="1800"/>
            </a:lvl2pPr>
            <a:lvl3pPr marL="1371600" lvl="2" indent="-330200" algn="l" rtl="0">
              <a:lnSpc>
                <a:spcPct val="90000"/>
              </a:lnSpc>
              <a:spcBef>
                <a:spcPts val="300"/>
              </a:spcBef>
              <a:spcAft>
                <a:spcPts val="0"/>
              </a:spcAft>
              <a:buSzPts val="1600"/>
              <a:buChar char="●"/>
              <a:defRPr sz="1600"/>
            </a:lvl3pPr>
            <a:lvl4pPr marL="1828800" lvl="3" indent="-317500" algn="l" rtl="0">
              <a:lnSpc>
                <a:spcPct val="90000"/>
              </a:lnSpc>
              <a:spcBef>
                <a:spcPts val="300"/>
              </a:spcBef>
              <a:spcAft>
                <a:spcPts val="0"/>
              </a:spcAft>
              <a:buSzPts val="1400"/>
              <a:buChar char="●"/>
              <a:defRPr sz="1400"/>
            </a:lvl4pPr>
            <a:lvl5pPr marL="2286000" lvl="4" indent="-317500" algn="l" rtl="0">
              <a:lnSpc>
                <a:spcPct val="90000"/>
              </a:lnSpc>
              <a:spcBef>
                <a:spcPts val="300"/>
              </a:spcBef>
              <a:spcAft>
                <a:spcPts val="0"/>
              </a:spcAft>
              <a:buSzPts val="1400"/>
              <a:buChar char="●"/>
              <a:defRPr sz="1400"/>
            </a:lvl5pPr>
            <a:lvl6pPr marL="2743200" lvl="5" indent="-342900" algn="l" rtl="0">
              <a:lnSpc>
                <a:spcPct val="90000"/>
              </a:lnSpc>
              <a:spcBef>
                <a:spcPts val="300"/>
              </a:spcBef>
              <a:spcAft>
                <a:spcPts val="0"/>
              </a:spcAft>
              <a:buSzPts val="1800"/>
              <a:buChar char="●"/>
              <a:defRPr/>
            </a:lvl6pPr>
            <a:lvl7pPr marL="3200400" lvl="6" indent="-342900" algn="l" rtl="0">
              <a:lnSpc>
                <a:spcPct val="90000"/>
              </a:lnSpc>
              <a:spcBef>
                <a:spcPts val="300"/>
              </a:spcBef>
              <a:spcAft>
                <a:spcPts val="0"/>
              </a:spcAft>
              <a:buSzPts val="1800"/>
              <a:buChar char="●"/>
              <a:defRPr/>
            </a:lvl7pPr>
            <a:lvl8pPr marL="3657600" lvl="7" indent="-342900" algn="l" rtl="0">
              <a:lnSpc>
                <a:spcPct val="90000"/>
              </a:lnSpc>
              <a:spcBef>
                <a:spcPts val="300"/>
              </a:spcBef>
              <a:spcAft>
                <a:spcPts val="0"/>
              </a:spcAft>
              <a:buSzPts val="1800"/>
              <a:buChar char="●"/>
              <a:defRPr/>
            </a:lvl8pPr>
            <a:lvl9pPr marL="4114800" lvl="8" indent="-342900" algn="l" rtl="0">
              <a:lnSpc>
                <a:spcPct val="90000"/>
              </a:lnSpc>
              <a:spcBef>
                <a:spcPts val="300"/>
              </a:spcBef>
              <a:spcAft>
                <a:spcPts val="300"/>
              </a:spcAft>
              <a:buSzPts val="1800"/>
              <a:buChar char="●"/>
              <a:defRPr/>
            </a:lvl9pPr>
          </a:lstStyle>
          <a:p>
            <a:endParaRPr/>
          </a:p>
        </p:txBody>
      </p:sp>
      <p:sp>
        <p:nvSpPr>
          <p:cNvPr id="53" name="Google Shape;53;p4"/>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solidFill>
                  <a:schemeClr val="accent2"/>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4"/>
          <p:cNvSpPr txBox="1">
            <a:spLocks noGrp="1"/>
          </p:cNvSpPr>
          <p:nvPr>
            <p:ph type="ftr" idx="11"/>
          </p:nvPr>
        </p:nvSpPr>
        <p:spPr>
          <a:xfrm>
            <a:off x="7964424" y="621792"/>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accent2"/>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4"/>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sz="3600" b="0" i="0" u="none" strike="noStrike" cap="none">
                <a:solidFill>
                  <a:schemeClr val="accent2"/>
                </a:solidFill>
                <a:latin typeface="Century Schoolbook"/>
                <a:ea typeface="Century Schoolbook"/>
                <a:cs typeface="Century Schoolbook"/>
                <a:sym typeface="Century Schoolbook"/>
              </a:defRPr>
            </a:lvl1pPr>
            <a:lvl2pPr marL="0" lvl="1" indent="0" algn="ctr" rtl="0">
              <a:spcBef>
                <a:spcPts val="0"/>
              </a:spcBef>
              <a:buNone/>
              <a:defRPr sz="3600" b="0" i="0" u="none" strike="noStrike" cap="none">
                <a:solidFill>
                  <a:schemeClr val="accent2"/>
                </a:solidFill>
                <a:latin typeface="Century Schoolbook"/>
                <a:ea typeface="Century Schoolbook"/>
                <a:cs typeface="Century Schoolbook"/>
                <a:sym typeface="Century Schoolbook"/>
              </a:defRPr>
            </a:lvl2pPr>
            <a:lvl3pPr marL="0" lvl="2" indent="0" algn="ctr" rtl="0">
              <a:spcBef>
                <a:spcPts val="0"/>
              </a:spcBef>
              <a:buNone/>
              <a:defRPr sz="3600" b="0" i="0" u="none" strike="noStrike" cap="none">
                <a:solidFill>
                  <a:schemeClr val="accent2"/>
                </a:solidFill>
                <a:latin typeface="Century Schoolbook"/>
                <a:ea typeface="Century Schoolbook"/>
                <a:cs typeface="Century Schoolbook"/>
                <a:sym typeface="Century Schoolbook"/>
              </a:defRPr>
            </a:lvl3pPr>
            <a:lvl4pPr marL="0" lvl="3" indent="0" algn="ctr" rtl="0">
              <a:spcBef>
                <a:spcPts val="0"/>
              </a:spcBef>
              <a:buNone/>
              <a:defRPr sz="3600" b="0" i="0" u="none" strike="noStrike" cap="none">
                <a:solidFill>
                  <a:schemeClr val="accent2"/>
                </a:solidFill>
                <a:latin typeface="Century Schoolbook"/>
                <a:ea typeface="Century Schoolbook"/>
                <a:cs typeface="Century Schoolbook"/>
                <a:sym typeface="Century Schoolbook"/>
              </a:defRPr>
            </a:lvl4pPr>
            <a:lvl5pPr marL="0" lvl="4" indent="0" algn="ctr" rtl="0">
              <a:spcBef>
                <a:spcPts val="0"/>
              </a:spcBef>
              <a:buNone/>
              <a:defRPr sz="3600" b="0" i="0" u="none" strike="noStrike" cap="none">
                <a:solidFill>
                  <a:schemeClr val="accent2"/>
                </a:solidFill>
                <a:latin typeface="Century Schoolbook"/>
                <a:ea typeface="Century Schoolbook"/>
                <a:cs typeface="Century Schoolbook"/>
                <a:sym typeface="Century Schoolbook"/>
              </a:defRPr>
            </a:lvl5pPr>
            <a:lvl6pPr marL="0" lvl="5" indent="0" algn="ctr" rtl="0">
              <a:spcBef>
                <a:spcPts val="0"/>
              </a:spcBef>
              <a:buNone/>
              <a:defRPr sz="3600" b="0" i="0" u="none" strike="noStrike" cap="none">
                <a:solidFill>
                  <a:schemeClr val="accent2"/>
                </a:solidFill>
                <a:latin typeface="Century Schoolbook"/>
                <a:ea typeface="Century Schoolbook"/>
                <a:cs typeface="Century Schoolbook"/>
                <a:sym typeface="Century Schoolbook"/>
              </a:defRPr>
            </a:lvl6pPr>
            <a:lvl7pPr marL="0" lvl="6" indent="0" algn="ctr" rtl="0">
              <a:spcBef>
                <a:spcPts val="0"/>
              </a:spcBef>
              <a:buNone/>
              <a:defRPr sz="3600" b="0" i="0" u="none" strike="noStrike" cap="none">
                <a:solidFill>
                  <a:schemeClr val="accent2"/>
                </a:solidFill>
                <a:latin typeface="Century Schoolbook"/>
                <a:ea typeface="Century Schoolbook"/>
                <a:cs typeface="Century Schoolbook"/>
                <a:sym typeface="Century Schoolbook"/>
              </a:defRPr>
            </a:lvl7pPr>
            <a:lvl8pPr marL="0" lvl="7" indent="0" algn="ctr" rtl="0">
              <a:spcBef>
                <a:spcPts val="0"/>
              </a:spcBef>
              <a:buNone/>
              <a:defRPr sz="3600" b="0" i="0" u="none" strike="noStrike" cap="none">
                <a:solidFill>
                  <a:schemeClr val="accent2"/>
                </a:solidFill>
                <a:latin typeface="Century Schoolbook"/>
                <a:ea typeface="Century Schoolbook"/>
                <a:cs typeface="Century Schoolbook"/>
                <a:sym typeface="Century Schoolbook"/>
              </a:defRPr>
            </a:lvl8pPr>
            <a:lvl9pPr marL="0" lvl="8" indent="0" algn="ctr" rtl="0">
              <a:spcBef>
                <a:spcPts val="0"/>
              </a:spcBef>
              <a:buNone/>
              <a:defRPr sz="3600" b="0" i="0" u="none" strike="noStrike" cap="none">
                <a:solidFill>
                  <a:schemeClr val="accent2"/>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cxnSp>
        <p:nvCxnSpPr>
          <p:cNvPr id="56" name="Google Shape;56;p4"/>
          <p:cNvCxnSpPr/>
          <p:nvPr/>
        </p:nvCxnSpPr>
        <p:spPr>
          <a:xfrm>
            <a:off x="0" y="806470"/>
            <a:ext cx="7903800" cy="0"/>
          </a:xfrm>
          <a:prstGeom prst="straightConnector1">
            <a:avLst/>
          </a:prstGeom>
          <a:noFill/>
          <a:ln w="25400" cap="sq" cmpd="sng">
            <a:solidFill>
              <a:schemeClr val="accent2"/>
            </a:solidFill>
            <a:prstDash val="solid"/>
            <a:bevel/>
            <a:headEnd type="none" w="sm" len="sm"/>
            <a:tailEnd type="none" w="sm" len="sm"/>
          </a:ln>
        </p:spPr>
      </p:cxnSp>
      <p:sp>
        <p:nvSpPr>
          <p:cNvPr id="57" name="Google Shape;57;p4"/>
          <p:cNvSpPr/>
          <p:nvPr/>
        </p:nvSpPr>
        <p:spPr>
          <a:xfrm>
            <a:off x="11281590" y="2070656"/>
            <a:ext cx="91138" cy="91138"/>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58" name="Google Shape;58;p4"/>
          <p:cNvSpPr/>
          <p:nvPr/>
        </p:nvSpPr>
        <p:spPr>
          <a:xfrm>
            <a:off x="10969280" y="1780012"/>
            <a:ext cx="139039" cy="139039"/>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6"/>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8" name="Google Shape;68;p6"/>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lvl1pPr marL="457200" lvl="0" indent="-320040" algn="l" rtl="0">
              <a:lnSpc>
                <a:spcPct val="95000"/>
              </a:lnSpc>
              <a:spcBef>
                <a:spcPts val="1400"/>
              </a:spcBef>
              <a:spcAft>
                <a:spcPts val="0"/>
              </a:spcAft>
              <a:buSzPts val="1440"/>
              <a:buChar char="•"/>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300"/>
              </a:spcBef>
              <a:spcAft>
                <a:spcPts val="0"/>
              </a:spcAft>
              <a:buSzPts val="1800"/>
              <a:buChar char="●"/>
              <a:defRPr/>
            </a:lvl3pPr>
            <a:lvl4pPr marL="1828800" lvl="3" indent="-342900" algn="l" rtl="0">
              <a:lnSpc>
                <a:spcPct val="90000"/>
              </a:lnSpc>
              <a:spcBef>
                <a:spcPts val="300"/>
              </a:spcBef>
              <a:spcAft>
                <a:spcPts val="0"/>
              </a:spcAft>
              <a:buSzPts val="1800"/>
              <a:buChar char="●"/>
              <a:defRPr/>
            </a:lvl4pPr>
            <a:lvl5pPr marL="2286000" lvl="4" indent="-342900" algn="l" rtl="0">
              <a:lnSpc>
                <a:spcPct val="90000"/>
              </a:lnSpc>
              <a:spcBef>
                <a:spcPts val="300"/>
              </a:spcBef>
              <a:spcAft>
                <a:spcPts val="0"/>
              </a:spcAft>
              <a:buSzPts val="1800"/>
              <a:buChar char="●"/>
              <a:defRPr/>
            </a:lvl5pPr>
            <a:lvl6pPr marL="2743200" lvl="5" indent="-342900" algn="l" rtl="0">
              <a:lnSpc>
                <a:spcPct val="90000"/>
              </a:lnSpc>
              <a:spcBef>
                <a:spcPts val="300"/>
              </a:spcBef>
              <a:spcAft>
                <a:spcPts val="0"/>
              </a:spcAft>
              <a:buSzPts val="1800"/>
              <a:buChar char="●"/>
              <a:defRPr/>
            </a:lvl6pPr>
            <a:lvl7pPr marL="3200400" lvl="6" indent="-342900" algn="l" rtl="0">
              <a:lnSpc>
                <a:spcPct val="90000"/>
              </a:lnSpc>
              <a:spcBef>
                <a:spcPts val="300"/>
              </a:spcBef>
              <a:spcAft>
                <a:spcPts val="0"/>
              </a:spcAft>
              <a:buSzPts val="1800"/>
              <a:buChar char="●"/>
              <a:defRPr/>
            </a:lvl7pPr>
            <a:lvl8pPr marL="3657600" lvl="7" indent="-342900" algn="l" rtl="0">
              <a:lnSpc>
                <a:spcPct val="90000"/>
              </a:lnSpc>
              <a:spcBef>
                <a:spcPts val="300"/>
              </a:spcBef>
              <a:spcAft>
                <a:spcPts val="0"/>
              </a:spcAft>
              <a:buSzPts val="1800"/>
              <a:buChar char="●"/>
              <a:defRPr/>
            </a:lvl8pPr>
            <a:lvl9pPr marL="4114800" lvl="8" indent="-342900" algn="l" rtl="0">
              <a:lnSpc>
                <a:spcPct val="90000"/>
              </a:lnSpc>
              <a:spcBef>
                <a:spcPts val="300"/>
              </a:spcBef>
              <a:spcAft>
                <a:spcPts val="300"/>
              </a:spcAft>
              <a:buSzPts val="1800"/>
              <a:buChar char="●"/>
              <a:defRPr/>
            </a:lvl9pPr>
          </a:lstStyle>
          <a:p>
            <a:endParaRPr/>
          </a:p>
        </p:txBody>
      </p:sp>
      <p:sp>
        <p:nvSpPr>
          <p:cNvPr id="69" name="Google Shape;69;p6"/>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6"/>
          <p:cNvSpPr txBox="1">
            <a:spLocks noGrp="1"/>
          </p:cNvSpPr>
          <p:nvPr>
            <p:ph type="ftr" idx="11"/>
          </p:nvPr>
        </p:nvSpPr>
        <p:spPr>
          <a:xfrm rot="-5400000">
            <a:off x="9959329" y="4046550"/>
            <a:ext cx="3581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6"/>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7"/>
          <p:cNvSpPr txBox="1">
            <a:spLocks noGrp="1"/>
          </p:cNvSpPr>
          <p:nvPr>
            <p:ph type="title"/>
          </p:nvPr>
        </p:nvSpPr>
        <p:spPr>
          <a:xfrm>
            <a:off x="1261872" y="758952"/>
            <a:ext cx="9418200" cy="40416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chemeClr val="dk1"/>
              </a:buClr>
              <a:buSzPts val="7200"/>
              <a:buFont typeface="Century Schoolbook"/>
              <a:buNone/>
              <a:defRPr sz="72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7"/>
          <p:cNvSpPr txBox="1">
            <a:spLocks noGrp="1"/>
          </p:cNvSpPr>
          <p:nvPr>
            <p:ph type="body" idx="1"/>
          </p:nvPr>
        </p:nvSpPr>
        <p:spPr>
          <a:xfrm>
            <a:off x="1261872" y="4800600"/>
            <a:ext cx="9418200" cy="1691700"/>
          </a:xfrm>
          <a:prstGeom prst="rect">
            <a:avLst/>
          </a:prstGeom>
          <a:noFill/>
          <a:ln>
            <a:noFill/>
          </a:ln>
        </p:spPr>
        <p:txBody>
          <a:bodyPr spcFirstLastPara="1" wrap="square" lIns="91425" tIns="45700" rIns="91425" bIns="45700" anchor="t" anchorCtr="0">
            <a:normAutofit/>
          </a:bodyPr>
          <a:lstStyle>
            <a:lvl1pPr marL="457200" lvl="0" indent="-228600" algn="l" rtl="0">
              <a:lnSpc>
                <a:spcPct val="95000"/>
              </a:lnSpc>
              <a:spcBef>
                <a:spcPts val="1400"/>
              </a:spcBef>
              <a:spcAft>
                <a:spcPts val="0"/>
              </a:spcAft>
              <a:buSzPts val="1760"/>
              <a:buNone/>
              <a:defRPr sz="2200">
                <a:solidFill>
                  <a:srgbClr val="595959"/>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300"/>
              </a:spcBef>
              <a:spcAft>
                <a:spcPts val="0"/>
              </a:spcAft>
              <a:buSzPts val="1600"/>
              <a:buNone/>
              <a:defRPr sz="1600">
                <a:solidFill>
                  <a:srgbClr val="888888"/>
                </a:solidFill>
              </a:defRPr>
            </a:lvl3pPr>
            <a:lvl4pPr marL="1828800" lvl="3" indent="-228600" algn="l" rtl="0">
              <a:lnSpc>
                <a:spcPct val="90000"/>
              </a:lnSpc>
              <a:spcBef>
                <a:spcPts val="300"/>
              </a:spcBef>
              <a:spcAft>
                <a:spcPts val="0"/>
              </a:spcAft>
              <a:buSzPts val="1400"/>
              <a:buNone/>
              <a:defRPr sz="1400">
                <a:solidFill>
                  <a:srgbClr val="888888"/>
                </a:solidFill>
              </a:defRPr>
            </a:lvl4pPr>
            <a:lvl5pPr marL="2286000" lvl="4" indent="-228600" algn="l" rtl="0">
              <a:lnSpc>
                <a:spcPct val="90000"/>
              </a:lnSpc>
              <a:spcBef>
                <a:spcPts val="300"/>
              </a:spcBef>
              <a:spcAft>
                <a:spcPts val="0"/>
              </a:spcAft>
              <a:buSzPts val="1400"/>
              <a:buNone/>
              <a:defRPr sz="1400">
                <a:solidFill>
                  <a:srgbClr val="888888"/>
                </a:solidFill>
              </a:defRPr>
            </a:lvl5pPr>
            <a:lvl6pPr marL="2743200" lvl="5" indent="-228600" algn="l" rtl="0">
              <a:lnSpc>
                <a:spcPct val="90000"/>
              </a:lnSpc>
              <a:spcBef>
                <a:spcPts val="300"/>
              </a:spcBef>
              <a:spcAft>
                <a:spcPts val="0"/>
              </a:spcAft>
              <a:buSzPts val="1400"/>
              <a:buNone/>
              <a:defRPr sz="1400">
                <a:solidFill>
                  <a:srgbClr val="888888"/>
                </a:solidFill>
              </a:defRPr>
            </a:lvl6pPr>
            <a:lvl7pPr marL="3200400" lvl="6" indent="-228600" algn="l" rtl="0">
              <a:lnSpc>
                <a:spcPct val="90000"/>
              </a:lnSpc>
              <a:spcBef>
                <a:spcPts val="300"/>
              </a:spcBef>
              <a:spcAft>
                <a:spcPts val="0"/>
              </a:spcAft>
              <a:buSzPts val="1400"/>
              <a:buNone/>
              <a:defRPr sz="1400">
                <a:solidFill>
                  <a:srgbClr val="888888"/>
                </a:solidFill>
              </a:defRPr>
            </a:lvl7pPr>
            <a:lvl8pPr marL="3657600" lvl="7" indent="-228600" algn="l" rtl="0">
              <a:lnSpc>
                <a:spcPct val="90000"/>
              </a:lnSpc>
              <a:spcBef>
                <a:spcPts val="300"/>
              </a:spcBef>
              <a:spcAft>
                <a:spcPts val="0"/>
              </a:spcAft>
              <a:buSzPts val="1400"/>
              <a:buNone/>
              <a:defRPr sz="1400">
                <a:solidFill>
                  <a:srgbClr val="888888"/>
                </a:solidFill>
              </a:defRPr>
            </a:lvl8pPr>
            <a:lvl9pPr marL="4114800" lvl="8" indent="-228600" algn="l" rtl="0">
              <a:lnSpc>
                <a:spcPct val="90000"/>
              </a:lnSpc>
              <a:spcBef>
                <a:spcPts val="300"/>
              </a:spcBef>
              <a:spcAft>
                <a:spcPts val="300"/>
              </a:spcAft>
              <a:buSzPts val="1400"/>
              <a:buNone/>
              <a:defRPr sz="1400">
                <a:solidFill>
                  <a:srgbClr val="888888"/>
                </a:solidFill>
              </a:defRPr>
            </a:lvl9pPr>
          </a:lstStyle>
          <a:p>
            <a:endParaRPr/>
          </a:p>
        </p:txBody>
      </p:sp>
      <p:sp>
        <p:nvSpPr>
          <p:cNvPr id="75" name="Google Shape;75;p7"/>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7"/>
          <p:cNvSpPr txBox="1">
            <a:spLocks noGrp="1"/>
          </p:cNvSpPr>
          <p:nvPr>
            <p:ph type="ftr" idx="11"/>
          </p:nvPr>
        </p:nvSpPr>
        <p:spPr>
          <a:xfrm rot="-5400000">
            <a:off x="9959329" y="4046550"/>
            <a:ext cx="3581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7"/>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7"/>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10772266" y="3054359"/>
            <a:ext cx="91138" cy="91138"/>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80" name="Google Shape;80;p7"/>
          <p:cNvSpPr/>
          <p:nvPr/>
        </p:nvSpPr>
        <p:spPr>
          <a:xfrm>
            <a:off x="10724364" y="2515838"/>
            <a:ext cx="139039" cy="139039"/>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81" name="Google Shape;81;p7"/>
          <p:cNvSpPr/>
          <p:nvPr/>
        </p:nvSpPr>
        <p:spPr>
          <a:xfrm>
            <a:off x="11024834" y="2787572"/>
            <a:ext cx="127714" cy="127714"/>
          </a:xfrm>
          <a:custGeom>
            <a:avLst/>
            <a:gdLst/>
            <a:ahLst/>
            <a:cxnLst/>
            <a:rect l="l" t="t" r="r" b="b"/>
            <a:pathLst>
              <a:path w="127714" h="127714" extrusionOk="0">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82" name="Google Shape;82;p7"/>
          <p:cNvSpPr/>
          <p:nvPr/>
        </p:nvSpPr>
        <p:spPr>
          <a:xfrm>
            <a:off x="1261869" y="2633448"/>
            <a:ext cx="151536" cy="151536"/>
          </a:xfrm>
          <a:custGeom>
            <a:avLst/>
            <a:gdLst/>
            <a:ahLst/>
            <a:cxnLst/>
            <a:rect l="l" t="t" r="r" b="b"/>
            <a:pathLst>
              <a:path w="151536" h="151536" extrusionOk="0">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83" name="Google Shape;83;p7"/>
          <p:cNvSpPr/>
          <p:nvPr/>
        </p:nvSpPr>
        <p:spPr>
          <a:xfrm>
            <a:off x="1064053" y="3083338"/>
            <a:ext cx="95759" cy="95759"/>
          </a:xfrm>
          <a:custGeom>
            <a:avLst/>
            <a:gdLst/>
            <a:ahLst/>
            <a:cxnLst/>
            <a:rect l="l" t="t" r="r" b="b"/>
            <a:pathLst>
              <a:path w="95759" h="95759" extrusionOk="0">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84" name="Google Shape;84;p7"/>
          <p:cNvSpPr/>
          <p:nvPr/>
        </p:nvSpPr>
        <p:spPr>
          <a:xfrm>
            <a:off x="1413405" y="3492870"/>
            <a:ext cx="108625" cy="108625"/>
          </a:xfrm>
          <a:custGeom>
            <a:avLst/>
            <a:gdLst/>
            <a:ahLst/>
            <a:cxnLst/>
            <a:rect l="l" t="t" r="r" b="b"/>
            <a:pathLst>
              <a:path w="108625" h="108625" extrusionOk="0">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8"/>
          <p:cNvSpPr txBox="1">
            <a:spLocks noGrp="1"/>
          </p:cNvSpPr>
          <p:nvPr>
            <p:ph type="body" idx="1"/>
          </p:nvPr>
        </p:nvSpPr>
        <p:spPr>
          <a:xfrm>
            <a:off x="1261872" y="1828800"/>
            <a:ext cx="4480500" cy="4351200"/>
          </a:xfrm>
          <a:prstGeom prst="rect">
            <a:avLst/>
          </a:prstGeom>
          <a:noFill/>
          <a:ln>
            <a:noFill/>
          </a:ln>
        </p:spPr>
        <p:txBody>
          <a:bodyPr spcFirstLastPara="1" wrap="square" lIns="91425" tIns="45700" rIns="91425" bIns="45700" anchor="t" anchorCtr="0">
            <a:normAutofit/>
          </a:bodyPr>
          <a:lstStyle>
            <a:lvl1pPr marL="457200" lvl="0" indent="-320040" algn="l" rtl="0">
              <a:lnSpc>
                <a:spcPct val="95000"/>
              </a:lnSpc>
              <a:spcBef>
                <a:spcPts val="1400"/>
              </a:spcBef>
              <a:spcAft>
                <a:spcPts val="0"/>
              </a:spcAft>
              <a:buSzPts val="1440"/>
              <a:buChar char="•"/>
              <a:defRPr sz="1800"/>
            </a:lvl1pPr>
            <a:lvl2pPr marL="914400" lvl="1" indent="-330200" algn="l" rtl="0">
              <a:lnSpc>
                <a:spcPct val="90000"/>
              </a:lnSpc>
              <a:spcBef>
                <a:spcPts val="300"/>
              </a:spcBef>
              <a:spcAft>
                <a:spcPts val="0"/>
              </a:spcAft>
              <a:buSzPts val="1600"/>
              <a:buChar char="●"/>
              <a:defRPr sz="1600"/>
            </a:lvl2pPr>
            <a:lvl3pPr marL="1371600" lvl="2" indent="-317500" algn="l" rtl="0">
              <a:lnSpc>
                <a:spcPct val="90000"/>
              </a:lnSpc>
              <a:spcBef>
                <a:spcPts val="300"/>
              </a:spcBef>
              <a:spcAft>
                <a:spcPts val="0"/>
              </a:spcAft>
              <a:buSzPts val="1400"/>
              <a:buChar char="●"/>
              <a:defRPr sz="1400"/>
            </a:lvl3pPr>
            <a:lvl4pPr marL="1828800" lvl="3" indent="-317500" algn="l" rtl="0">
              <a:lnSpc>
                <a:spcPct val="90000"/>
              </a:lnSpc>
              <a:spcBef>
                <a:spcPts val="300"/>
              </a:spcBef>
              <a:spcAft>
                <a:spcPts val="0"/>
              </a:spcAft>
              <a:buSzPts val="1400"/>
              <a:buChar char="●"/>
              <a:defRPr sz="1400"/>
            </a:lvl4pPr>
            <a:lvl5pPr marL="2286000" lvl="4" indent="-317500" algn="l" rtl="0">
              <a:lnSpc>
                <a:spcPct val="90000"/>
              </a:lnSpc>
              <a:spcBef>
                <a:spcPts val="300"/>
              </a:spcBef>
              <a:spcAft>
                <a:spcPts val="0"/>
              </a:spcAft>
              <a:buSzPts val="1400"/>
              <a:buChar char="●"/>
              <a:defRPr sz="1400"/>
            </a:lvl5pPr>
            <a:lvl6pPr marL="2743200" lvl="5" indent="-317500" algn="l" rtl="0">
              <a:lnSpc>
                <a:spcPct val="90000"/>
              </a:lnSpc>
              <a:spcBef>
                <a:spcPts val="300"/>
              </a:spcBef>
              <a:spcAft>
                <a:spcPts val="0"/>
              </a:spcAft>
              <a:buSzPts val="1400"/>
              <a:buChar char="●"/>
              <a:defRPr sz="1400"/>
            </a:lvl6pPr>
            <a:lvl7pPr marL="3200400" lvl="6" indent="-317500" algn="l" rtl="0">
              <a:lnSpc>
                <a:spcPct val="90000"/>
              </a:lnSpc>
              <a:spcBef>
                <a:spcPts val="300"/>
              </a:spcBef>
              <a:spcAft>
                <a:spcPts val="0"/>
              </a:spcAft>
              <a:buSzPts val="1400"/>
              <a:buChar char="●"/>
              <a:defRPr sz="1400"/>
            </a:lvl7pPr>
            <a:lvl8pPr marL="3657600" lvl="7" indent="-317500" algn="l" rtl="0">
              <a:lnSpc>
                <a:spcPct val="90000"/>
              </a:lnSpc>
              <a:spcBef>
                <a:spcPts val="300"/>
              </a:spcBef>
              <a:spcAft>
                <a:spcPts val="0"/>
              </a:spcAft>
              <a:buSzPts val="1400"/>
              <a:buChar char="●"/>
              <a:defRPr sz="1400"/>
            </a:lvl8pPr>
            <a:lvl9pPr marL="4114800" lvl="8" indent="-317500" algn="l" rtl="0">
              <a:lnSpc>
                <a:spcPct val="90000"/>
              </a:lnSpc>
              <a:spcBef>
                <a:spcPts val="300"/>
              </a:spcBef>
              <a:spcAft>
                <a:spcPts val="300"/>
              </a:spcAft>
              <a:buSzPts val="1400"/>
              <a:buChar char="●"/>
              <a:defRPr sz="1400"/>
            </a:lvl9pPr>
          </a:lstStyle>
          <a:p>
            <a:endParaRPr/>
          </a:p>
        </p:txBody>
      </p:sp>
      <p:sp>
        <p:nvSpPr>
          <p:cNvPr id="88" name="Google Shape;88;p8"/>
          <p:cNvSpPr txBox="1">
            <a:spLocks noGrp="1"/>
          </p:cNvSpPr>
          <p:nvPr>
            <p:ph type="body" idx="2"/>
          </p:nvPr>
        </p:nvSpPr>
        <p:spPr>
          <a:xfrm>
            <a:off x="6126480" y="1828800"/>
            <a:ext cx="4480500" cy="4351200"/>
          </a:xfrm>
          <a:prstGeom prst="rect">
            <a:avLst/>
          </a:prstGeom>
          <a:noFill/>
          <a:ln>
            <a:noFill/>
          </a:ln>
        </p:spPr>
        <p:txBody>
          <a:bodyPr spcFirstLastPara="1" wrap="square" lIns="91425" tIns="45700" rIns="91425" bIns="45700" anchor="t" anchorCtr="0">
            <a:normAutofit/>
          </a:bodyPr>
          <a:lstStyle>
            <a:lvl1pPr marL="457200" lvl="0" indent="-320040" algn="l" rtl="0">
              <a:lnSpc>
                <a:spcPct val="95000"/>
              </a:lnSpc>
              <a:spcBef>
                <a:spcPts val="1400"/>
              </a:spcBef>
              <a:spcAft>
                <a:spcPts val="0"/>
              </a:spcAft>
              <a:buSzPts val="1440"/>
              <a:buChar char="•"/>
              <a:defRPr sz="1800"/>
            </a:lvl1pPr>
            <a:lvl2pPr marL="914400" lvl="1" indent="-330200" algn="l" rtl="0">
              <a:lnSpc>
                <a:spcPct val="90000"/>
              </a:lnSpc>
              <a:spcBef>
                <a:spcPts val="300"/>
              </a:spcBef>
              <a:spcAft>
                <a:spcPts val="0"/>
              </a:spcAft>
              <a:buSzPts val="1600"/>
              <a:buChar char="●"/>
              <a:defRPr sz="1600"/>
            </a:lvl2pPr>
            <a:lvl3pPr marL="1371600" lvl="2" indent="-317500" algn="l" rtl="0">
              <a:lnSpc>
                <a:spcPct val="90000"/>
              </a:lnSpc>
              <a:spcBef>
                <a:spcPts val="300"/>
              </a:spcBef>
              <a:spcAft>
                <a:spcPts val="0"/>
              </a:spcAft>
              <a:buSzPts val="1400"/>
              <a:buChar char="●"/>
              <a:defRPr sz="1400"/>
            </a:lvl3pPr>
            <a:lvl4pPr marL="1828800" lvl="3" indent="-317500" algn="l" rtl="0">
              <a:lnSpc>
                <a:spcPct val="90000"/>
              </a:lnSpc>
              <a:spcBef>
                <a:spcPts val="300"/>
              </a:spcBef>
              <a:spcAft>
                <a:spcPts val="0"/>
              </a:spcAft>
              <a:buSzPts val="1400"/>
              <a:buChar char="●"/>
              <a:defRPr sz="1400"/>
            </a:lvl4pPr>
            <a:lvl5pPr marL="2286000" lvl="4" indent="-317500" algn="l" rtl="0">
              <a:lnSpc>
                <a:spcPct val="90000"/>
              </a:lnSpc>
              <a:spcBef>
                <a:spcPts val="300"/>
              </a:spcBef>
              <a:spcAft>
                <a:spcPts val="0"/>
              </a:spcAft>
              <a:buSzPts val="1400"/>
              <a:buChar char="●"/>
              <a:defRPr sz="1400"/>
            </a:lvl5pPr>
            <a:lvl6pPr marL="2743200" lvl="5" indent="-317500" algn="l" rtl="0">
              <a:lnSpc>
                <a:spcPct val="90000"/>
              </a:lnSpc>
              <a:spcBef>
                <a:spcPts val="300"/>
              </a:spcBef>
              <a:spcAft>
                <a:spcPts val="0"/>
              </a:spcAft>
              <a:buSzPts val="1400"/>
              <a:buChar char="●"/>
              <a:defRPr sz="1400"/>
            </a:lvl6pPr>
            <a:lvl7pPr marL="3200400" lvl="6" indent="-317500" algn="l" rtl="0">
              <a:lnSpc>
                <a:spcPct val="90000"/>
              </a:lnSpc>
              <a:spcBef>
                <a:spcPts val="300"/>
              </a:spcBef>
              <a:spcAft>
                <a:spcPts val="0"/>
              </a:spcAft>
              <a:buSzPts val="1400"/>
              <a:buChar char="●"/>
              <a:defRPr sz="1400"/>
            </a:lvl7pPr>
            <a:lvl8pPr marL="3657600" lvl="7" indent="-317500" algn="l" rtl="0">
              <a:lnSpc>
                <a:spcPct val="90000"/>
              </a:lnSpc>
              <a:spcBef>
                <a:spcPts val="300"/>
              </a:spcBef>
              <a:spcAft>
                <a:spcPts val="0"/>
              </a:spcAft>
              <a:buSzPts val="1400"/>
              <a:buChar char="●"/>
              <a:defRPr sz="1400"/>
            </a:lvl8pPr>
            <a:lvl9pPr marL="4114800" lvl="8" indent="-317500" algn="l" rtl="0">
              <a:lnSpc>
                <a:spcPct val="90000"/>
              </a:lnSpc>
              <a:spcBef>
                <a:spcPts val="300"/>
              </a:spcBef>
              <a:spcAft>
                <a:spcPts val="300"/>
              </a:spcAft>
              <a:buSzPts val="1400"/>
              <a:buChar char="●"/>
              <a:defRPr sz="1400"/>
            </a:lvl9pPr>
          </a:lstStyle>
          <a:p>
            <a:endParaRPr/>
          </a:p>
        </p:txBody>
      </p:sp>
      <p:sp>
        <p:nvSpPr>
          <p:cNvPr id="89" name="Google Shape;89;p8"/>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8"/>
          <p:cNvSpPr txBox="1">
            <a:spLocks noGrp="1"/>
          </p:cNvSpPr>
          <p:nvPr>
            <p:ph type="ftr" idx="11"/>
          </p:nvPr>
        </p:nvSpPr>
        <p:spPr>
          <a:xfrm rot="-5400000">
            <a:off x="9959329" y="4046550"/>
            <a:ext cx="3581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8"/>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 name="Google Shape;94;p9"/>
          <p:cNvSpPr txBox="1">
            <a:spLocks noGrp="1"/>
          </p:cNvSpPr>
          <p:nvPr>
            <p:ph type="body" idx="1"/>
          </p:nvPr>
        </p:nvSpPr>
        <p:spPr>
          <a:xfrm>
            <a:off x="1261872" y="1713655"/>
            <a:ext cx="4480500" cy="731400"/>
          </a:xfrm>
          <a:prstGeom prst="rect">
            <a:avLst/>
          </a:prstGeom>
          <a:noFill/>
          <a:ln>
            <a:noFill/>
          </a:ln>
        </p:spPr>
        <p:txBody>
          <a:bodyPr spcFirstLastPara="1" wrap="square" lIns="91425" tIns="45700" rIns="91425" bIns="45700" anchor="b" anchorCtr="0">
            <a:normAutofit/>
          </a:bodyPr>
          <a:lstStyle>
            <a:lvl1pPr marL="457200" lvl="0" indent="-228600" algn="l" rtl="0">
              <a:lnSpc>
                <a:spcPct val="95000"/>
              </a:lnSpc>
              <a:spcBef>
                <a:spcPts val="0"/>
              </a:spcBef>
              <a:spcAft>
                <a:spcPts val="0"/>
              </a:spcAft>
              <a:buSzPts val="1600"/>
              <a:buNone/>
              <a:defRPr sz="2000" b="0">
                <a:solidFill>
                  <a:schemeClr val="dk2"/>
                </a:solidFill>
              </a:defRPr>
            </a:lvl1pPr>
            <a:lvl2pPr marL="914400" lvl="1" indent="-228600" algn="l" rtl="0">
              <a:lnSpc>
                <a:spcPct val="90000"/>
              </a:lnSpc>
              <a:spcBef>
                <a:spcPts val="300"/>
              </a:spcBef>
              <a:spcAft>
                <a:spcPts val="0"/>
              </a:spcAft>
              <a:buSzPts val="2000"/>
              <a:buNone/>
              <a:defRPr sz="2000" b="1"/>
            </a:lvl2pPr>
            <a:lvl3pPr marL="1371600" lvl="2" indent="-228600" algn="l" rtl="0">
              <a:lnSpc>
                <a:spcPct val="90000"/>
              </a:lnSpc>
              <a:spcBef>
                <a:spcPts val="300"/>
              </a:spcBef>
              <a:spcAft>
                <a:spcPts val="0"/>
              </a:spcAft>
              <a:buSzPts val="1800"/>
              <a:buNone/>
              <a:defRPr sz="1800" b="1"/>
            </a:lvl3pPr>
            <a:lvl4pPr marL="1828800" lvl="3" indent="-228600" algn="l" rtl="0">
              <a:lnSpc>
                <a:spcPct val="90000"/>
              </a:lnSpc>
              <a:spcBef>
                <a:spcPts val="300"/>
              </a:spcBef>
              <a:spcAft>
                <a:spcPts val="0"/>
              </a:spcAft>
              <a:buSzPts val="1600"/>
              <a:buNone/>
              <a:defRPr sz="1600" b="1"/>
            </a:lvl4pPr>
            <a:lvl5pPr marL="2286000" lvl="4" indent="-228600" algn="l" rtl="0">
              <a:lnSpc>
                <a:spcPct val="90000"/>
              </a:lnSpc>
              <a:spcBef>
                <a:spcPts val="300"/>
              </a:spcBef>
              <a:spcAft>
                <a:spcPts val="0"/>
              </a:spcAft>
              <a:buSzPts val="1600"/>
              <a:buNone/>
              <a:defRPr sz="1600" b="1"/>
            </a:lvl5pPr>
            <a:lvl6pPr marL="2743200" lvl="5" indent="-228600" algn="l" rtl="0">
              <a:lnSpc>
                <a:spcPct val="90000"/>
              </a:lnSpc>
              <a:spcBef>
                <a:spcPts val="300"/>
              </a:spcBef>
              <a:spcAft>
                <a:spcPts val="0"/>
              </a:spcAft>
              <a:buSzPts val="1600"/>
              <a:buNone/>
              <a:defRPr sz="1600" b="1"/>
            </a:lvl6pPr>
            <a:lvl7pPr marL="3200400" lvl="6" indent="-228600" algn="l" rtl="0">
              <a:lnSpc>
                <a:spcPct val="90000"/>
              </a:lnSpc>
              <a:spcBef>
                <a:spcPts val="300"/>
              </a:spcBef>
              <a:spcAft>
                <a:spcPts val="0"/>
              </a:spcAft>
              <a:buSzPts val="1600"/>
              <a:buNone/>
              <a:defRPr sz="1600" b="1"/>
            </a:lvl7pPr>
            <a:lvl8pPr marL="3657600" lvl="7" indent="-228600" algn="l" rtl="0">
              <a:lnSpc>
                <a:spcPct val="90000"/>
              </a:lnSpc>
              <a:spcBef>
                <a:spcPts val="300"/>
              </a:spcBef>
              <a:spcAft>
                <a:spcPts val="0"/>
              </a:spcAft>
              <a:buSzPts val="1600"/>
              <a:buNone/>
              <a:defRPr sz="1600" b="1"/>
            </a:lvl8pPr>
            <a:lvl9pPr marL="4114800" lvl="8" indent="-228600" algn="l" rtl="0">
              <a:lnSpc>
                <a:spcPct val="90000"/>
              </a:lnSpc>
              <a:spcBef>
                <a:spcPts val="300"/>
              </a:spcBef>
              <a:spcAft>
                <a:spcPts val="300"/>
              </a:spcAft>
              <a:buSzPts val="1600"/>
              <a:buNone/>
              <a:defRPr sz="1600" b="1"/>
            </a:lvl9pPr>
          </a:lstStyle>
          <a:p>
            <a:endParaRPr/>
          </a:p>
        </p:txBody>
      </p:sp>
      <p:sp>
        <p:nvSpPr>
          <p:cNvPr id="95" name="Google Shape;95;p9"/>
          <p:cNvSpPr txBox="1">
            <a:spLocks noGrp="1"/>
          </p:cNvSpPr>
          <p:nvPr>
            <p:ph type="body" idx="2"/>
          </p:nvPr>
        </p:nvSpPr>
        <p:spPr>
          <a:xfrm>
            <a:off x="1261872" y="2507550"/>
            <a:ext cx="4480500" cy="3664800"/>
          </a:xfrm>
          <a:prstGeom prst="rect">
            <a:avLst/>
          </a:prstGeom>
          <a:noFill/>
          <a:ln>
            <a:noFill/>
          </a:ln>
        </p:spPr>
        <p:txBody>
          <a:bodyPr spcFirstLastPara="1" wrap="square" lIns="91425" tIns="45700" rIns="91425" bIns="45700" anchor="t" anchorCtr="0">
            <a:normAutofit/>
          </a:bodyPr>
          <a:lstStyle>
            <a:lvl1pPr marL="457200" lvl="0" indent="-320040" algn="l" rtl="0">
              <a:lnSpc>
                <a:spcPct val="95000"/>
              </a:lnSpc>
              <a:spcBef>
                <a:spcPts val="1400"/>
              </a:spcBef>
              <a:spcAft>
                <a:spcPts val="0"/>
              </a:spcAft>
              <a:buSzPts val="1440"/>
              <a:buChar char="•"/>
              <a:defRPr sz="1800"/>
            </a:lvl1pPr>
            <a:lvl2pPr marL="914400" lvl="1" indent="-330200" algn="l" rtl="0">
              <a:lnSpc>
                <a:spcPct val="90000"/>
              </a:lnSpc>
              <a:spcBef>
                <a:spcPts val="300"/>
              </a:spcBef>
              <a:spcAft>
                <a:spcPts val="0"/>
              </a:spcAft>
              <a:buSzPts val="1600"/>
              <a:buChar char="●"/>
              <a:defRPr sz="1600"/>
            </a:lvl2pPr>
            <a:lvl3pPr marL="1371600" lvl="2" indent="-317500" algn="l" rtl="0">
              <a:lnSpc>
                <a:spcPct val="90000"/>
              </a:lnSpc>
              <a:spcBef>
                <a:spcPts val="300"/>
              </a:spcBef>
              <a:spcAft>
                <a:spcPts val="0"/>
              </a:spcAft>
              <a:buSzPts val="1400"/>
              <a:buChar char="●"/>
              <a:defRPr sz="1400"/>
            </a:lvl3pPr>
            <a:lvl4pPr marL="1828800" lvl="3" indent="-317500" algn="l" rtl="0">
              <a:lnSpc>
                <a:spcPct val="90000"/>
              </a:lnSpc>
              <a:spcBef>
                <a:spcPts val="300"/>
              </a:spcBef>
              <a:spcAft>
                <a:spcPts val="0"/>
              </a:spcAft>
              <a:buSzPts val="1400"/>
              <a:buChar char="●"/>
              <a:defRPr sz="1400"/>
            </a:lvl4pPr>
            <a:lvl5pPr marL="2286000" lvl="4" indent="-317500" algn="l" rtl="0">
              <a:lnSpc>
                <a:spcPct val="90000"/>
              </a:lnSpc>
              <a:spcBef>
                <a:spcPts val="300"/>
              </a:spcBef>
              <a:spcAft>
                <a:spcPts val="0"/>
              </a:spcAft>
              <a:buSzPts val="1400"/>
              <a:buChar char="●"/>
              <a:defRPr sz="1400"/>
            </a:lvl5pPr>
            <a:lvl6pPr marL="2743200" lvl="5" indent="-317500" algn="l" rtl="0">
              <a:lnSpc>
                <a:spcPct val="90000"/>
              </a:lnSpc>
              <a:spcBef>
                <a:spcPts val="300"/>
              </a:spcBef>
              <a:spcAft>
                <a:spcPts val="0"/>
              </a:spcAft>
              <a:buSzPts val="1400"/>
              <a:buChar char="●"/>
              <a:defRPr sz="1400"/>
            </a:lvl6pPr>
            <a:lvl7pPr marL="3200400" lvl="6" indent="-317500" algn="l" rtl="0">
              <a:lnSpc>
                <a:spcPct val="90000"/>
              </a:lnSpc>
              <a:spcBef>
                <a:spcPts val="300"/>
              </a:spcBef>
              <a:spcAft>
                <a:spcPts val="0"/>
              </a:spcAft>
              <a:buSzPts val="1400"/>
              <a:buChar char="●"/>
              <a:defRPr sz="1400"/>
            </a:lvl7pPr>
            <a:lvl8pPr marL="3657600" lvl="7" indent="-317500" algn="l" rtl="0">
              <a:lnSpc>
                <a:spcPct val="90000"/>
              </a:lnSpc>
              <a:spcBef>
                <a:spcPts val="300"/>
              </a:spcBef>
              <a:spcAft>
                <a:spcPts val="0"/>
              </a:spcAft>
              <a:buSzPts val="1400"/>
              <a:buChar char="●"/>
              <a:defRPr sz="1400"/>
            </a:lvl8pPr>
            <a:lvl9pPr marL="4114800" lvl="8" indent="-317500" algn="l" rtl="0">
              <a:lnSpc>
                <a:spcPct val="90000"/>
              </a:lnSpc>
              <a:spcBef>
                <a:spcPts val="300"/>
              </a:spcBef>
              <a:spcAft>
                <a:spcPts val="300"/>
              </a:spcAft>
              <a:buSzPts val="1400"/>
              <a:buChar char="●"/>
              <a:defRPr sz="1400"/>
            </a:lvl9pPr>
          </a:lstStyle>
          <a:p>
            <a:endParaRPr/>
          </a:p>
        </p:txBody>
      </p:sp>
      <p:sp>
        <p:nvSpPr>
          <p:cNvPr id="96" name="Google Shape;96;p9"/>
          <p:cNvSpPr txBox="1">
            <a:spLocks noGrp="1"/>
          </p:cNvSpPr>
          <p:nvPr>
            <p:ph type="body" idx="3"/>
          </p:nvPr>
        </p:nvSpPr>
        <p:spPr>
          <a:xfrm>
            <a:off x="6126480" y="1713655"/>
            <a:ext cx="4480500" cy="731400"/>
          </a:xfrm>
          <a:prstGeom prst="rect">
            <a:avLst/>
          </a:prstGeom>
          <a:noFill/>
          <a:ln>
            <a:noFill/>
          </a:ln>
        </p:spPr>
        <p:txBody>
          <a:bodyPr spcFirstLastPara="1" wrap="square" lIns="91425" tIns="45700" rIns="91425" bIns="45700" anchor="b" anchorCtr="0">
            <a:normAutofit/>
          </a:bodyPr>
          <a:lstStyle>
            <a:lvl1pPr marL="457200" lvl="0" indent="-228600" algn="l" rtl="0">
              <a:lnSpc>
                <a:spcPct val="95000"/>
              </a:lnSpc>
              <a:spcBef>
                <a:spcPts val="0"/>
              </a:spcBef>
              <a:spcAft>
                <a:spcPts val="0"/>
              </a:spcAft>
              <a:buSzPts val="1600"/>
              <a:buNone/>
              <a:defRPr sz="2000" b="0">
                <a:solidFill>
                  <a:schemeClr val="dk2"/>
                </a:solidFill>
                <a:latin typeface="Century Schoolbook"/>
                <a:ea typeface="Century Schoolbook"/>
                <a:cs typeface="Century Schoolbook"/>
                <a:sym typeface="Century Schoolbook"/>
              </a:defRPr>
            </a:lvl1pPr>
            <a:lvl2pPr marL="914400" lvl="1" indent="-228600" algn="l" rtl="0">
              <a:lnSpc>
                <a:spcPct val="90000"/>
              </a:lnSpc>
              <a:spcBef>
                <a:spcPts val="300"/>
              </a:spcBef>
              <a:spcAft>
                <a:spcPts val="0"/>
              </a:spcAft>
              <a:buSzPts val="2000"/>
              <a:buNone/>
              <a:defRPr sz="2000" b="1"/>
            </a:lvl2pPr>
            <a:lvl3pPr marL="1371600" lvl="2" indent="-228600" algn="l" rtl="0">
              <a:lnSpc>
                <a:spcPct val="90000"/>
              </a:lnSpc>
              <a:spcBef>
                <a:spcPts val="300"/>
              </a:spcBef>
              <a:spcAft>
                <a:spcPts val="0"/>
              </a:spcAft>
              <a:buSzPts val="1800"/>
              <a:buNone/>
              <a:defRPr sz="1800" b="1"/>
            </a:lvl3pPr>
            <a:lvl4pPr marL="1828800" lvl="3" indent="-228600" algn="l" rtl="0">
              <a:lnSpc>
                <a:spcPct val="90000"/>
              </a:lnSpc>
              <a:spcBef>
                <a:spcPts val="300"/>
              </a:spcBef>
              <a:spcAft>
                <a:spcPts val="0"/>
              </a:spcAft>
              <a:buSzPts val="1600"/>
              <a:buNone/>
              <a:defRPr sz="1600" b="1"/>
            </a:lvl4pPr>
            <a:lvl5pPr marL="2286000" lvl="4" indent="-228600" algn="l" rtl="0">
              <a:lnSpc>
                <a:spcPct val="90000"/>
              </a:lnSpc>
              <a:spcBef>
                <a:spcPts val="300"/>
              </a:spcBef>
              <a:spcAft>
                <a:spcPts val="0"/>
              </a:spcAft>
              <a:buSzPts val="1600"/>
              <a:buNone/>
              <a:defRPr sz="1600" b="1"/>
            </a:lvl5pPr>
            <a:lvl6pPr marL="2743200" lvl="5" indent="-228600" algn="l" rtl="0">
              <a:lnSpc>
                <a:spcPct val="90000"/>
              </a:lnSpc>
              <a:spcBef>
                <a:spcPts val="300"/>
              </a:spcBef>
              <a:spcAft>
                <a:spcPts val="0"/>
              </a:spcAft>
              <a:buSzPts val="1600"/>
              <a:buNone/>
              <a:defRPr sz="1600" b="1"/>
            </a:lvl6pPr>
            <a:lvl7pPr marL="3200400" lvl="6" indent="-228600" algn="l" rtl="0">
              <a:lnSpc>
                <a:spcPct val="90000"/>
              </a:lnSpc>
              <a:spcBef>
                <a:spcPts val="300"/>
              </a:spcBef>
              <a:spcAft>
                <a:spcPts val="0"/>
              </a:spcAft>
              <a:buSzPts val="1600"/>
              <a:buNone/>
              <a:defRPr sz="1600" b="1"/>
            </a:lvl7pPr>
            <a:lvl8pPr marL="3657600" lvl="7" indent="-228600" algn="l" rtl="0">
              <a:lnSpc>
                <a:spcPct val="90000"/>
              </a:lnSpc>
              <a:spcBef>
                <a:spcPts val="300"/>
              </a:spcBef>
              <a:spcAft>
                <a:spcPts val="0"/>
              </a:spcAft>
              <a:buSzPts val="1600"/>
              <a:buNone/>
              <a:defRPr sz="1600" b="1"/>
            </a:lvl8pPr>
            <a:lvl9pPr marL="4114800" lvl="8" indent="-228600" algn="l" rtl="0">
              <a:lnSpc>
                <a:spcPct val="90000"/>
              </a:lnSpc>
              <a:spcBef>
                <a:spcPts val="300"/>
              </a:spcBef>
              <a:spcAft>
                <a:spcPts val="300"/>
              </a:spcAft>
              <a:buSzPts val="1600"/>
              <a:buNone/>
              <a:defRPr sz="1600" b="1"/>
            </a:lvl9pPr>
          </a:lstStyle>
          <a:p>
            <a:endParaRPr/>
          </a:p>
        </p:txBody>
      </p:sp>
      <p:sp>
        <p:nvSpPr>
          <p:cNvPr id="97" name="Google Shape;97;p9"/>
          <p:cNvSpPr txBox="1">
            <a:spLocks noGrp="1"/>
          </p:cNvSpPr>
          <p:nvPr>
            <p:ph type="body" idx="4"/>
          </p:nvPr>
        </p:nvSpPr>
        <p:spPr>
          <a:xfrm>
            <a:off x="6126480" y="2507550"/>
            <a:ext cx="4480500" cy="3664800"/>
          </a:xfrm>
          <a:prstGeom prst="rect">
            <a:avLst/>
          </a:prstGeom>
          <a:noFill/>
          <a:ln>
            <a:noFill/>
          </a:ln>
        </p:spPr>
        <p:txBody>
          <a:bodyPr spcFirstLastPara="1" wrap="square" lIns="91425" tIns="45700" rIns="91425" bIns="45700" anchor="t" anchorCtr="0">
            <a:normAutofit/>
          </a:bodyPr>
          <a:lstStyle>
            <a:lvl1pPr marL="457200" lvl="0" indent="-320040" algn="l" rtl="0">
              <a:lnSpc>
                <a:spcPct val="95000"/>
              </a:lnSpc>
              <a:spcBef>
                <a:spcPts val="1400"/>
              </a:spcBef>
              <a:spcAft>
                <a:spcPts val="0"/>
              </a:spcAft>
              <a:buSzPts val="1440"/>
              <a:buChar char="•"/>
              <a:defRPr sz="1800"/>
            </a:lvl1pPr>
            <a:lvl2pPr marL="914400" lvl="1" indent="-330200" algn="l" rtl="0">
              <a:lnSpc>
                <a:spcPct val="90000"/>
              </a:lnSpc>
              <a:spcBef>
                <a:spcPts val="300"/>
              </a:spcBef>
              <a:spcAft>
                <a:spcPts val="0"/>
              </a:spcAft>
              <a:buSzPts val="1600"/>
              <a:buChar char="●"/>
              <a:defRPr sz="1600"/>
            </a:lvl2pPr>
            <a:lvl3pPr marL="1371600" lvl="2" indent="-317500" algn="l" rtl="0">
              <a:lnSpc>
                <a:spcPct val="90000"/>
              </a:lnSpc>
              <a:spcBef>
                <a:spcPts val="300"/>
              </a:spcBef>
              <a:spcAft>
                <a:spcPts val="0"/>
              </a:spcAft>
              <a:buSzPts val="1400"/>
              <a:buChar char="●"/>
              <a:defRPr sz="1400"/>
            </a:lvl3pPr>
            <a:lvl4pPr marL="1828800" lvl="3" indent="-317500" algn="l" rtl="0">
              <a:lnSpc>
                <a:spcPct val="90000"/>
              </a:lnSpc>
              <a:spcBef>
                <a:spcPts val="300"/>
              </a:spcBef>
              <a:spcAft>
                <a:spcPts val="0"/>
              </a:spcAft>
              <a:buSzPts val="1400"/>
              <a:buChar char="●"/>
              <a:defRPr sz="1400"/>
            </a:lvl4pPr>
            <a:lvl5pPr marL="2286000" lvl="4" indent="-317500" algn="l" rtl="0">
              <a:lnSpc>
                <a:spcPct val="90000"/>
              </a:lnSpc>
              <a:spcBef>
                <a:spcPts val="300"/>
              </a:spcBef>
              <a:spcAft>
                <a:spcPts val="0"/>
              </a:spcAft>
              <a:buSzPts val="1400"/>
              <a:buChar char="●"/>
              <a:defRPr sz="1400"/>
            </a:lvl5pPr>
            <a:lvl6pPr marL="2743200" lvl="5" indent="-317500" algn="l" rtl="0">
              <a:lnSpc>
                <a:spcPct val="90000"/>
              </a:lnSpc>
              <a:spcBef>
                <a:spcPts val="300"/>
              </a:spcBef>
              <a:spcAft>
                <a:spcPts val="0"/>
              </a:spcAft>
              <a:buSzPts val="1400"/>
              <a:buChar char="●"/>
              <a:defRPr sz="1400"/>
            </a:lvl6pPr>
            <a:lvl7pPr marL="3200400" lvl="6" indent="-317500" algn="l" rtl="0">
              <a:lnSpc>
                <a:spcPct val="90000"/>
              </a:lnSpc>
              <a:spcBef>
                <a:spcPts val="300"/>
              </a:spcBef>
              <a:spcAft>
                <a:spcPts val="0"/>
              </a:spcAft>
              <a:buSzPts val="1400"/>
              <a:buChar char="●"/>
              <a:defRPr sz="1400"/>
            </a:lvl7pPr>
            <a:lvl8pPr marL="3657600" lvl="7" indent="-317500" algn="l" rtl="0">
              <a:lnSpc>
                <a:spcPct val="90000"/>
              </a:lnSpc>
              <a:spcBef>
                <a:spcPts val="300"/>
              </a:spcBef>
              <a:spcAft>
                <a:spcPts val="0"/>
              </a:spcAft>
              <a:buSzPts val="1400"/>
              <a:buChar char="●"/>
              <a:defRPr sz="1400"/>
            </a:lvl8pPr>
            <a:lvl9pPr marL="4114800" lvl="8" indent="-317500" algn="l" rtl="0">
              <a:lnSpc>
                <a:spcPct val="90000"/>
              </a:lnSpc>
              <a:spcBef>
                <a:spcPts val="300"/>
              </a:spcBef>
              <a:spcAft>
                <a:spcPts val="300"/>
              </a:spcAft>
              <a:buSzPts val="1400"/>
              <a:buChar char="●"/>
              <a:defRPr sz="1400"/>
            </a:lvl9pPr>
          </a:lstStyle>
          <a:p>
            <a:endParaRPr/>
          </a:p>
        </p:txBody>
      </p:sp>
      <p:sp>
        <p:nvSpPr>
          <p:cNvPr id="98" name="Google Shape;98;p9"/>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p9"/>
          <p:cNvSpPr txBox="1">
            <a:spLocks noGrp="1"/>
          </p:cNvSpPr>
          <p:nvPr>
            <p:ph type="ftr" idx="11"/>
          </p:nvPr>
        </p:nvSpPr>
        <p:spPr>
          <a:xfrm rot="-5400000">
            <a:off x="9959329" y="4046550"/>
            <a:ext cx="3581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9"/>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10"/>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 name="Google Shape;103;p10"/>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0"/>
          <p:cNvSpPr txBox="1">
            <a:spLocks noGrp="1"/>
          </p:cNvSpPr>
          <p:nvPr>
            <p:ph type="ftr" idx="11"/>
          </p:nvPr>
        </p:nvSpPr>
        <p:spPr>
          <a:xfrm rot="-5400000">
            <a:off x="9959329" y="4046550"/>
            <a:ext cx="3581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10"/>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6"/>
        <p:cNvGrpSpPr/>
        <p:nvPr/>
      </p:nvGrpSpPr>
      <p:grpSpPr>
        <a:xfrm>
          <a:off x="0" y="0"/>
          <a:ext cx="0" cy="0"/>
          <a:chOff x="0" y="0"/>
          <a:chExt cx="0" cy="0"/>
        </a:xfrm>
      </p:grpSpPr>
      <p:sp>
        <p:nvSpPr>
          <p:cNvPr id="107" name="Google Shape;107;p11"/>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 name="Google Shape;108;p11"/>
          <p:cNvSpPr txBox="1">
            <a:spLocks noGrp="1"/>
          </p:cNvSpPr>
          <p:nvPr>
            <p:ph type="ftr" idx="11"/>
          </p:nvPr>
        </p:nvSpPr>
        <p:spPr>
          <a:xfrm rot="-5400000">
            <a:off x="9959329" y="4046550"/>
            <a:ext cx="3581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p11"/>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0"/>
        <p:cNvGrpSpPr/>
        <p:nvPr/>
      </p:nvGrpSpPr>
      <p:grpSpPr>
        <a:xfrm>
          <a:off x="0" y="0"/>
          <a:ext cx="0" cy="0"/>
          <a:chOff x="0" y="0"/>
          <a:chExt cx="0" cy="0"/>
        </a:xfrm>
      </p:grpSpPr>
      <p:sp>
        <p:nvSpPr>
          <p:cNvPr id="111" name="Google Shape;111;p12"/>
          <p:cNvSpPr txBox="1">
            <a:spLocks noGrp="1"/>
          </p:cNvSpPr>
          <p:nvPr>
            <p:ph type="title"/>
          </p:nvPr>
        </p:nvSpPr>
        <p:spPr>
          <a:xfrm>
            <a:off x="841248" y="457200"/>
            <a:ext cx="32004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entury Schoolbook"/>
              <a:buNone/>
              <a:defRPr sz="32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2"/>
          <p:cNvSpPr txBox="1">
            <a:spLocks noGrp="1"/>
          </p:cNvSpPr>
          <p:nvPr>
            <p:ph type="body" idx="1"/>
          </p:nvPr>
        </p:nvSpPr>
        <p:spPr>
          <a:xfrm>
            <a:off x="4504267" y="685800"/>
            <a:ext cx="6079200" cy="5486400"/>
          </a:xfrm>
          <a:prstGeom prst="rect">
            <a:avLst/>
          </a:prstGeom>
          <a:noFill/>
          <a:ln>
            <a:noFill/>
          </a:ln>
        </p:spPr>
        <p:txBody>
          <a:bodyPr spcFirstLastPara="1" wrap="square" lIns="91425" tIns="45700" rIns="91425" bIns="45700" anchor="t" anchorCtr="0">
            <a:normAutofit/>
          </a:bodyPr>
          <a:lstStyle>
            <a:lvl1pPr marL="457200" lvl="0" indent="-330200" algn="l" rtl="0">
              <a:lnSpc>
                <a:spcPct val="95000"/>
              </a:lnSpc>
              <a:spcBef>
                <a:spcPts val="1400"/>
              </a:spcBef>
              <a:spcAft>
                <a:spcPts val="0"/>
              </a:spcAft>
              <a:buSzPts val="1600"/>
              <a:buChar char="•"/>
              <a:defRPr sz="2000"/>
            </a:lvl1pPr>
            <a:lvl2pPr marL="914400" lvl="1" indent="-342900" algn="l" rtl="0">
              <a:lnSpc>
                <a:spcPct val="90000"/>
              </a:lnSpc>
              <a:spcBef>
                <a:spcPts val="300"/>
              </a:spcBef>
              <a:spcAft>
                <a:spcPts val="0"/>
              </a:spcAft>
              <a:buSzPts val="1800"/>
              <a:buChar char="●"/>
              <a:defRPr sz="1800"/>
            </a:lvl2pPr>
            <a:lvl3pPr marL="1371600" lvl="2" indent="-330200" algn="l" rtl="0">
              <a:lnSpc>
                <a:spcPct val="90000"/>
              </a:lnSpc>
              <a:spcBef>
                <a:spcPts val="300"/>
              </a:spcBef>
              <a:spcAft>
                <a:spcPts val="0"/>
              </a:spcAft>
              <a:buSzPts val="1600"/>
              <a:buChar char="●"/>
              <a:defRPr sz="1600"/>
            </a:lvl3pPr>
            <a:lvl4pPr marL="1828800" lvl="3" indent="-317500" algn="l" rtl="0">
              <a:lnSpc>
                <a:spcPct val="90000"/>
              </a:lnSpc>
              <a:spcBef>
                <a:spcPts val="300"/>
              </a:spcBef>
              <a:spcAft>
                <a:spcPts val="0"/>
              </a:spcAft>
              <a:buSzPts val="1400"/>
              <a:buChar char="●"/>
              <a:defRPr sz="1400"/>
            </a:lvl4pPr>
            <a:lvl5pPr marL="2286000" lvl="4" indent="-317500" algn="l" rtl="0">
              <a:lnSpc>
                <a:spcPct val="90000"/>
              </a:lnSpc>
              <a:spcBef>
                <a:spcPts val="300"/>
              </a:spcBef>
              <a:spcAft>
                <a:spcPts val="0"/>
              </a:spcAft>
              <a:buSzPts val="1400"/>
              <a:buChar char="●"/>
              <a:defRPr sz="1400"/>
            </a:lvl5pPr>
            <a:lvl6pPr marL="2743200" lvl="5" indent="-317500" algn="l" rtl="0">
              <a:lnSpc>
                <a:spcPct val="90000"/>
              </a:lnSpc>
              <a:spcBef>
                <a:spcPts val="300"/>
              </a:spcBef>
              <a:spcAft>
                <a:spcPts val="0"/>
              </a:spcAft>
              <a:buSzPts val="1400"/>
              <a:buChar char="●"/>
              <a:defRPr sz="1400"/>
            </a:lvl6pPr>
            <a:lvl7pPr marL="3200400" lvl="6" indent="-317500" algn="l" rtl="0">
              <a:lnSpc>
                <a:spcPct val="90000"/>
              </a:lnSpc>
              <a:spcBef>
                <a:spcPts val="300"/>
              </a:spcBef>
              <a:spcAft>
                <a:spcPts val="0"/>
              </a:spcAft>
              <a:buSzPts val="1400"/>
              <a:buChar char="●"/>
              <a:defRPr sz="1400"/>
            </a:lvl7pPr>
            <a:lvl8pPr marL="3657600" lvl="7" indent="-317500" algn="l" rtl="0">
              <a:lnSpc>
                <a:spcPct val="90000"/>
              </a:lnSpc>
              <a:spcBef>
                <a:spcPts val="300"/>
              </a:spcBef>
              <a:spcAft>
                <a:spcPts val="0"/>
              </a:spcAft>
              <a:buSzPts val="1400"/>
              <a:buChar char="●"/>
              <a:defRPr sz="1400"/>
            </a:lvl8pPr>
            <a:lvl9pPr marL="4114800" lvl="8" indent="-317500" algn="l" rtl="0">
              <a:lnSpc>
                <a:spcPct val="90000"/>
              </a:lnSpc>
              <a:spcBef>
                <a:spcPts val="300"/>
              </a:spcBef>
              <a:spcAft>
                <a:spcPts val="300"/>
              </a:spcAft>
              <a:buSzPts val="1400"/>
              <a:buChar char="●"/>
              <a:defRPr sz="1400"/>
            </a:lvl9pPr>
          </a:lstStyle>
          <a:p>
            <a:endParaRPr/>
          </a:p>
        </p:txBody>
      </p:sp>
      <p:sp>
        <p:nvSpPr>
          <p:cNvPr id="113" name="Google Shape;113;p12"/>
          <p:cNvSpPr txBox="1">
            <a:spLocks noGrp="1"/>
          </p:cNvSpPr>
          <p:nvPr>
            <p:ph type="body" idx="2"/>
          </p:nvPr>
        </p:nvSpPr>
        <p:spPr>
          <a:xfrm>
            <a:off x="841248" y="2099734"/>
            <a:ext cx="3200400" cy="3810000"/>
          </a:xfrm>
          <a:prstGeom prst="rect">
            <a:avLst/>
          </a:prstGeom>
          <a:noFill/>
          <a:ln>
            <a:noFill/>
          </a:ln>
        </p:spPr>
        <p:txBody>
          <a:bodyPr spcFirstLastPara="1" wrap="square" lIns="91425" tIns="45700" rIns="91425" bIns="45700" anchor="t" anchorCtr="0">
            <a:normAutofit/>
          </a:bodyPr>
          <a:lstStyle>
            <a:lvl1pPr marL="457200" lvl="0" indent="-228600" algn="l" rtl="0">
              <a:lnSpc>
                <a:spcPct val="114000"/>
              </a:lnSpc>
              <a:spcBef>
                <a:spcPts val="800"/>
              </a:spcBef>
              <a:spcAft>
                <a:spcPts val="0"/>
              </a:spcAft>
              <a:buSzPts val="1040"/>
              <a:buNone/>
              <a:defRPr sz="1300"/>
            </a:lvl1pPr>
            <a:lvl2pPr marL="914400" lvl="1" indent="-228600" algn="l" rtl="0">
              <a:lnSpc>
                <a:spcPct val="90000"/>
              </a:lnSpc>
              <a:spcBef>
                <a:spcPts val="300"/>
              </a:spcBef>
              <a:spcAft>
                <a:spcPts val="0"/>
              </a:spcAft>
              <a:buSzPts val="1200"/>
              <a:buNone/>
              <a:defRPr sz="1200"/>
            </a:lvl2pPr>
            <a:lvl3pPr marL="1371600" lvl="2" indent="-228600" algn="l" rtl="0">
              <a:lnSpc>
                <a:spcPct val="90000"/>
              </a:lnSpc>
              <a:spcBef>
                <a:spcPts val="300"/>
              </a:spcBef>
              <a:spcAft>
                <a:spcPts val="0"/>
              </a:spcAft>
              <a:buSzPts val="1000"/>
              <a:buNone/>
              <a:defRPr sz="1000"/>
            </a:lvl3pPr>
            <a:lvl4pPr marL="1828800" lvl="3" indent="-228600" algn="l" rtl="0">
              <a:lnSpc>
                <a:spcPct val="90000"/>
              </a:lnSpc>
              <a:spcBef>
                <a:spcPts val="300"/>
              </a:spcBef>
              <a:spcAft>
                <a:spcPts val="0"/>
              </a:spcAft>
              <a:buSzPts val="900"/>
              <a:buNone/>
              <a:defRPr sz="900"/>
            </a:lvl4pPr>
            <a:lvl5pPr marL="2286000" lvl="4" indent="-228600" algn="l" rtl="0">
              <a:lnSpc>
                <a:spcPct val="90000"/>
              </a:lnSpc>
              <a:spcBef>
                <a:spcPts val="300"/>
              </a:spcBef>
              <a:spcAft>
                <a:spcPts val="0"/>
              </a:spcAft>
              <a:buSzPts val="900"/>
              <a:buNone/>
              <a:defRPr sz="900"/>
            </a:lvl5pPr>
            <a:lvl6pPr marL="2743200" lvl="5" indent="-228600" algn="l" rtl="0">
              <a:lnSpc>
                <a:spcPct val="90000"/>
              </a:lnSpc>
              <a:spcBef>
                <a:spcPts val="300"/>
              </a:spcBef>
              <a:spcAft>
                <a:spcPts val="0"/>
              </a:spcAft>
              <a:buSzPts val="900"/>
              <a:buNone/>
              <a:defRPr sz="900"/>
            </a:lvl6pPr>
            <a:lvl7pPr marL="3200400" lvl="6" indent="-228600" algn="l" rtl="0">
              <a:lnSpc>
                <a:spcPct val="90000"/>
              </a:lnSpc>
              <a:spcBef>
                <a:spcPts val="300"/>
              </a:spcBef>
              <a:spcAft>
                <a:spcPts val="0"/>
              </a:spcAft>
              <a:buSzPts val="900"/>
              <a:buNone/>
              <a:defRPr sz="900"/>
            </a:lvl7pPr>
            <a:lvl8pPr marL="3657600" lvl="7" indent="-228600" algn="l" rtl="0">
              <a:lnSpc>
                <a:spcPct val="90000"/>
              </a:lnSpc>
              <a:spcBef>
                <a:spcPts val="300"/>
              </a:spcBef>
              <a:spcAft>
                <a:spcPts val="0"/>
              </a:spcAft>
              <a:buSzPts val="900"/>
              <a:buNone/>
              <a:defRPr sz="900"/>
            </a:lvl8pPr>
            <a:lvl9pPr marL="4114800" lvl="8" indent="-228600" algn="l" rtl="0">
              <a:lnSpc>
                <a:spcPct val="90000"/>
              </a:lnSpc>
              <a:spcBef>
                <a:spcPts val="300"/>
              </a:spcBef>
              <a:spcAft>
                <a:spcPts val="300"/>
              </a:spcAft>
              <a:buSzPts val="900"/>
              <a:buNone/>
              <a:defRPr sz="900"/>
            </a:lvl9pPr>
          </a:lstStyle>
          <a:p>
            <a:endParaRPr/>
          </a:p>
        </p:txBody>
      </p:sp>
      <p:sp>
        <p:nvSpPr>
          <p:cNvPr id="114" name="Google Shape;114;p12"/>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5" name="Google Shape;115;p12"/>
          <p:cNvSpPr txBox="1">
            <a:spLocks noGrp="1"/>
          </p:cNvSpPr>
          <p:nvPr>
            <p:ph type="ftr" idx="11"/>
          </p:nvPr>
        </p:nvSpPr>
        <p:spPr>
          <a:xfrm rot="-5400000">
            <a:off x="9959329" y="4046550"/>
            <a:ext cx="3581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p12"/>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
        <p:cNvGrpSpPr/>
        <p:nvPr/>
      </p:nvGrpSpPr>
      <p:grpSpPr>
        <a:xfrm>
          <a:off x="0" y="0"/>
          <a:ext cx="0" cy="0"/>
          <a:chOff x="0" y="0"/>
          <a:chExt cx="0" cy="0"/>
        </a:xfrm>
      </p:grpSpPr>
      <p:sp>
        <p:nvSpPr>
          <p:cNvPr id="29" name="Google Shape;29;p1"/>
          <p:cNvSpPr/>
          <p:nvPr/>
        </p:nvSpPr>
        <p:spPr>
          <a:xfrm>
            <a:off x="1129284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4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31" name="Google Shape;31;p1"/>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32" name="Google Shape;32;p1"/>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33" name="Google Shape;33;p1"/>
          <p:cNvSpPr txBox="1">
            <a:spLocks noGrp="1"/>
          </p:cNvSpPr>
          <p:nvPr>
            <p:ph type="ftr" idx="11"/>
          </p:nvPr>
        </p:nvSpPr>
        <p:spPr>
          <a:xfrm rot="-5400000">
            <a:off x="9959329" y="4046550"/>
            <a:ext cx="35814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34" name="Google Shape;34;p1"/>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
        <p:cNvGrpSpPr/>
        <p:nvPr/>
      </p:nvGrpSpPr>
      <p:grpSpPr>
        <a:xfrm>
          <a:off x="0" y="0"/>
          <a:ext cx="0" cy="0"/>
          <a:chOff x="0" y="0"/>
          <a:chExt cx="0" cy="0"/>
        </a:xfrm>
      </p:grpSpPr>
      <p:sp>
        <p:nvSpPr>
          <p:cNvPr id="43" name="Google Shape;43;p3"/>
          <p:cNvSpPr/>
          <p:nvPr/>
        </p:nvSpPr>
        <p:spPr>
          <a:xfrm>
            <a:off x="11292840" y="0"/>
            <a:ext cx="914400" cy="6858000"/>
          </a:xfrm>
          <a:prstGeom prst="rect">
            <a:avLst/>
          </a:prstGeom>
          <a:solidFill>
            <a:srgbClr val="34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5" name="Google Shape;45;p3"/>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46" name="Google Shape;46;p3"/>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47" name="Google Shape;47;p3"/>
          <p:cNvSpPr txBox="1">
            <a:spLocks noGrp="1"/>
          </p:cNvSpPr>
          <p:nvPr>
            <p:ph type="ftr" idx="11"/>
          </p:nvPr>
        </p:nvSpPr>
        <p:spPr>
          <a:xfrm rot="-5400000">
            <a:off x="9959329" y="4046550"/>
            <a:ext cx="35814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48" name="Google Shape;48;p3"/>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6"/>
          <p:cNvSpPr txBox="1">
            <a:spLocks noGrp="1"/>
          </p:cNvSpPr>
          <p:nvPr>
            <p:ph type="ctrTitle"/>
          </p:nvPr>
        </p:nvSpPr>
        <p:spPr>
          <a:xfrm>
            <a:off x="1386900" y="631063"/>
            <a:ext cx="9418200" cy="3400024"/>
          </a:xfrm>
          <a:prstGeom prst="rect">
            <a:avLst/>
          </a:prstGeom>
          <a:noFill/>
          <a:ln>
            <a:noFill/>
          </a:ln>
        </p:spPr>
        <p:txBody>
          <a:bodyPr spcFirstLastPara="1" wrap="square" lIns="91425" tIns="45700" rIns="91425" bIns="45700" anchor="b" anchorCtr="0">
            <a:normAutofit/>
          </a:bodyPr>
          <a:lstStyle/>
          <a:p>
            <a:pPr algn="ctr">
              <a:buClr>
                <a:schemeClr val="lt2"/>
              </a:buClr>
            </a:pPr>
            <a:r>
              <a:rPr lang="en-US" sz="8800" b="1" dirty="0">
                <a:latin typeface="Calibri" panose="020F0502020204030204" pitchFamily="34" charset="0"/>
                <a:cs typeface="Calibri" panose="020F0502020204030204" pitchFamily="34" charset="0"/>
              </a:rPr>
              <a:t>Prediction of stroke</a:t>
            </a:r>
            <a:br>
              <a:rPr lang="en-US" dirty="0">
                <a:solidFill>
                  <a:schemeClr val="lt2"/>
                </a:solidFill>
              </a:rPr>
            </a:br>
            <a:br>
              <a:rPr lang="en-US" dirty="0">
                <a:solidFill>
                  <a:schemeClr val="lt2"/>
                </a:solidFill>
              </a:rPr>
            </a:br>
            <a:r>
              <a:rPr lang="en-US" sz="6600" dirty="0">
                <a:solidFill>
                  <a:schemeClr val="lt2"/>
                </a:solidFill>
                <a:latin typeface="Calibri" panose="020F0502020204030204" pitchFamily="34" charset="0"/>
                <a:cs typeface="Calibri" panose="020F0502020204030204" pitchFamily="34" charset="0"/>
              </a:rPr>
              <a:t>(</a:t>
            </a:r>
            <a:r>
              <a:rPr lang="en-US" sz="4800" b="1" dirty="0">
                <a:latin typeface="Calibri" panose="020F0502020204030204" pitchFamily="34" charset="0"/>
                <a:cs typeface="Calibri" panose="020F0502020204030204" pitchFamily="34" charset="0"/>
              </a:rPr>
              <a:t>ML 1003 Group 1) </a:t>
            </a:r>
            <a:endParaRPr dirty="0">
              <a:solidFill>
                <a:schemeClr val="lt2"/>
              </a:solidFill>
              <a:latin typeface="Calibri" panose="020F0502020204030204" pitchFamily="34" charset="0"/>
              <a:cs typeface="Calibri" panose="020F0502020204030204" pitchFamily="34" charset="0"/>
            </a:endParaRPr>
          </a:p>
        </p:txBody>
      </p:sp>
      <p:sp>
        <p:nvSpPr>
          <p:cNvPr id="142" name="Google Shape;142;p16"/>
          <p:cNvSpPr txBox="1">
            <a:spLocks noGrp="1"/>
          </p:cNvSpPr>
          <p:nvPr>
            <p:ph type="subTitle" idx="1"/>
          </p:nvPr>
        </p:nvSpPr>
        <p:spPr>
          <a:xfrm>
            <a:off x="1881217" y="4687137"/>
            <a:ext cx="5961000" cy="18024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5000"/>
              </a:lnSpc>
              <a:spcBef>
                <a:spcPts val="0"/>
              </a:spcBef>
              <a:spcAft>
                <a:spcPts val="0"/>
              </a:spcAft>
              <a:buSzPct val="80000"/>
              <a:buNone/>
            </a:pPr>
            <a:r>
              <a:rPr lang="en-US" b="1" u="sng" dirty="0">
                <a:solidFill>
                  <a:schemeClr val="lt2"/>
                </a:solidFill>
              </a:rPr>
              <a:t>Presented by:</a:t>
            </a:r>
            <a:endParaRPr b="1" u="sng" dirty="0"/>
          </a:p>
          <a:p>
            <a:pPr marL="0" lvl="0" indent="0" algn="l" rtl="0">
              <a:lnSpc>
                <a:spcPct val="95000"/>
              </a:lnSpc>
              <a:spcBef>
                <a:spcPts val="1600"/>
              </a:spcBef>
              <a:spcAft>
                <a:spcPts val="0"/>
              </a:spcAft>
              <a:buSzPct val="80000"/>
              <a:buNone/>
            </a:pPr>
            <a:r>
              <a:rPr lang="en-US" dirty="0">
                <a:solidFill>
                  <a:schemeClr val="lt2"/>
                </a:solidFill>
              </a:rPr>
              <a:t>Nonso Ukwuma</a:t>
            </a:r>
            <a:endParaRPr dirty="0">
              <a:solidFill>
                <a:schemeClr val="lt2"/>
              </a:solidFill>
            </a:endParaRPr>
          </a:p>
          <a:p>
            <a:pPr marL="0" lvl="0" indent="0" algn="l" rtl="0">
              <a:lnSpc>
                <a:spcPct val="95000"/>
              </a:lnSpc>
              <a:spcBef>
                <a:spcPts val="1600"/>
              </a:spcBef>
              <a:spcAft>
                <a:spcPts val="0"/>
              </a:spcAft>
              <a:buSzPct val="80000"/>
              <a:buNone/>
            </a:pPr>
            <a:r>
              <a:rPr lang="en-US" sz="2000" dirty="0">
                <a:solidFill>
                  <a:schemeClr val="lt2"/>
                </a:solidFill>
              </a:rPr>
              <a:t>Vignesh Ram</a:t>
            </a:r>
            <a:endParaRPr dirty="0"/>
          </a:p>
          <a:p>
            <a:pPr marL="0" lvl="0" indent="0" algn="l" rtl="0">
              <a:lnSpc>
                <a:spcPct val="95000"/>
              </a:lnSpc>
              <a:spcBef>
                <a:spcPts val="1600"/>
              </a:spcBef>
              <a:spcAft>
                <a:spcPts val="0"/>
              </a:spcAft>
              <a:buSzPct val="80000"/>
              <a:buNone/>
            </a:pPr>
            <a:r>
              <a:rPr lang="en-US" dirty="0">
                <a:solidFill>
                  <a:schemeClr val="lt2"/>
                </a:solidFill>
              </a:rPr>
              <a:t>Vinay Malik</a:t>
            </a:r>
            <a:endParaRPr dirty="0"/>
          </a:p>
          <a:p>
            <a:pPr marL="0" lvl="0" indent="0" algn="l" rtl="0">
              <a:lnSpc>
                <a:spcPct val="95000"/>
              </a:lnSpc>
              <a:spcBef>
                <a:spcPts val="1600"/>
              </a:spcBef>
              <a:spcAft>
                <a:spcPts val="0"/>
              </a:spcAft>
              <a:buSzPct val="80000"/>
              <a:buNone/>
            </a:pPr>
            <a:r>
              <a:rPr lang="en-US" dirty="0">
                <a:solidFill>
                  <a:schemeClr val="lt2"/>
                </a:solidFill>
              </a:rPr>
              <a:t>Palash Patel</a:t>
            </a:r>
            <a:endParaRPr dirty="0"/>
          </a:p>
          <a:p>
            <a:pPr marL="0" lvl="0" indent="0" algn="l" rtl="0">
              <a:lnSpc>
                <a:spcPct val="95000"/>
              </a:lnSpc>
              <a:spcBef>
                <a:spcPts val="1600"/>
              </a:spcBef>
              <a:spcAft>
                <a:spcPts val="0"/>
              </a:spcAft>
              <a:buSzPct val="80000"/>
              <a:buNone/>
            </a:pPr>
            <a:endParaRPr sz="2000" dirty="0">
              <a:solidFill>
                <a:schemeClr val="lt2"/>
              </a:solidFill>
            </a:endParaRPr>
          </a:p>
          <a:p>
            <a:pPr marL="0" lvl="0" indent="0" algn="l" rtl="0">
              <a:lnSpc>
                <a:spcPct val="95000"/>
              </a:lnSpc>
              <a:spcBef>
                <a:spcPts val="1600"/>
              </a:spcBef>
              <a:spcAft>
                <a:spcPts val="0"/>
              </a:spcAft>
              <a:buSzPct val="80000"/>
              <a:buNone/>
            </a:pPr>
            <a:endParaRPr dirty="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35490" y="156297"/>
            <a:ext cx="10696167" cy="76456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ct val="100000"/>
              <a:buFont typeface="Century Schoolbook"/>
              <a:buNone/>
            </a:pPr>
            <a:r>
              <a:rPr lang="en-US" sz="4000" dirty="0"/>
              <a:t>Exploratory Analysis </a:t>
            </a:r>
            <a:r>
              <a:rPr lang="en-US" sz="4400" dirty="0"/>
              <a:t>- </a:t>
            </a:r>
            <a:r>
              <a:rPr lang="en-US" sz="3600" dirty="0"/>
              <a:t>Bivariate Analysis</a:t>
            </a:r>
            <a:endParaRPr sz="4400" dirty="0"/>
          </a:p>
        </p:txBody>
      </p:sp>
      <p:sp>
        <p:nvSpPr>
          <p:cNvPr id="203" name="Google Shape;203;p24"/>
          <p:cNvSpPr txBox="1">
            <a:spLocks noGrp="1"/>
          </p:cNvSpPr>
          <p:nvPr>
            <p:ph type="body" idx="1"/>
          </p:nvPr>
        </p:nvSpPr>
        <p:spPr>
          <a:xfrm>
            <a:off x="327778" y="4788013"/>
            <a:ext cx="10823400" cy="13461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280"/>
              <a:buNone/>
            </a:pPr>
            <a:r>
              <a:rPr lang="en-US" sz="1600" dirty="0"/>
              <a:t>- The datasets seems to have a higher Female population than Males.</a:t>
            </a:r>
            <a:endParaRPr dirty="0"/>
          </a:p>
          <a:p>
            <a:pPr marL="0" lvl="0" indent="0" algn="l" rtl="0">
              <a:lnSpc>
                <a:spcPct val="110000"/>
              </a:lnSpc>
              <a:spcBef>
                <a:spcPts val="1600"/>
              </a:spcBef>
              <a:spcAft>
                <a:spcPts val="0"/>
              </a:spcAft>
              <a:buSzPts val="1280"/>
              <a:buNone/>
            </a:pPr>
            <a:r>
              <a:rPr lang="en-US" sz="1600" dirty="0"/>
              <a:t>- More females have hypertension and stroke than males however more males suffer from heart disease</a:t>
            </a:r>
            <a:endParaRPr dirty="0"/>
          </a:p>
        </p:txBody>
      </p:sp>
      <p:sp>
        <p:nvSpPr>
          <p:cNvPr id="205" name="Google Shape;205;p24"/>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10</a:t>
            </a:fld>
            <a:endParaRPr/>
          </a:p>
        </p:txBody>
      </p:sp>
      <p:pic>
        <p:nvPicPr>
          <p:cNvPr id="206" name="Google Shape;206;p24"/>
          <p:cNvPicPr preferRelativeResize="0"/>
          <p:nvPr/>
        </p:nvPicPr>
        <p:blipFill rotWithShape="1">
          <a:blip r:embed="rId3">
            <a:alphaModFix/>
          </a:blip>
          <a:srcRect/>
          <a:stretch/>
        </p:blipFill>
        <p:spPr>
          <a:xfrm>
            <a:off x="327778" y="907965"/>
            <a:ext cx="10445399" cy="39766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693038" y="-325960"/>
            <a:ext cx="9825965" cy="1179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entury Schoolbook"/>
              <a:buNone/>
            </a:pPr>
            <a:r>
              <a:rPr lang="en-US" sz="3200" dirty="0"/>
              <a:t>Categories of Patients who have Stroke</a:t>
            </a:r>
            <a:endParaRPr dirty="0"/>
          </a:p>
        </p:txBody>
      </p:sp>
      <p:sp>
        <p:nvSpPr>
          <p:cNvPr id="212" name="Google Shape;212;p25"/>
          <p:cNvSpPr txBox="1">
            <a:spLocks noGrp="1"/>
          </p:cNvSpPr>
          <p:nvPr>
            <p:ph type="body" idx="1"/>
          </p:nvPr>
        </p:nvSpPr>
        <p:spPr>
          <a:xfrm>
            <a:off x="311912" y="4459210"/>
            <a:ext cx="10823400" cy="13461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280"/>
              <a:buNone/>
            </a:pPr>
            <a:r>
              <a:rPr lang="en-US" sz="1600" dirty="0"/>
              <a:t>- The patients who were ever married suffered more from stroke and surprisingly the patients who have never smoked suffered more from stroke. </a:t>
            </a:r>
            <a:endParaRPr dirty="0"/>
          </a:p>
          <a:p>
            <a:pPr marL="0" lvl="0" indent="0" algn="l" rtl="0">
              <a:lnSpc>
                <a:spcPct val="110000"/>
              </a:lnSpc>
              <a:spcBef>
                <a:spcPts val="1600"/>
              </a:spcBef>
              <a:spcAft>
                <a:spcPts val="0"/>
              </a:spcAft>
              <a:buSzPts val="1280"/>
              <a:buNone/>
            </a:pPr>
            <a:r>
              <a:rPr lang="en-US" sz="1600" dirty="0"/>
              <a:t>- Patients working private jobs had the highest percentage of the total stroke patients which can be related with the stress and pressure of running private businesses and the corresponding risks involved. </a:t>
            </a:r>
            <a:endParaRPr dirty="0"/>
          </a:p>
          <a:p>
            <a:pPr marL="0" lvl="0" indent="0" algn="l" rtl="0">
              <a:lnSpc>
                <a:spcPct val="110000"/>
              </a:lnSpc>
              <a:spcBef>
                <a:spcPts val="1600"/>
              </a:spcBef>
              <a:spcAft>
                <a:spcPts val="0"/>
              </a:spcAft>
              <a:buSzPts val="1280"/>
              <a:buNone/>
            </a:pPr>
            <a:r>
              <a:rPr lang="en-US" sz="1600" dirty="0"/>
              <a:t>- While the margins are slim, the patients who resided in the urban areas had suffered stroke more than those in the rural areas.</a:t>
            </a:r>
            <a:endParaRPr dirty="0"/>
          </a:p>
        </p:txBody>
      </p:sp>
      <p:sp>
        <p:nvSpPr>
          <p:cNvPr id="213" name="Google Shape;213;p25"/>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9/3/20XX</a:t>
            </a:r>
            <a:endParaRPr/>
          </a:p>
        </p:txBody>
      </p:sp>
      <p:sp>
        <p:nvSpPr>
          <p:cNvPr id="214" name="Google Shape;214;p25"/>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11</a:t>
            </a:fld>
            <a:endParaRPr/>
          </a:p>
        </p:txBody>
      </p:sp>
      <p:pic>
        <p:nvPicPr>
          <p:cNvPr id="215" name="Google Shape;215;p25"/>
          <p:cNvPicPr preferRelativeResize="0"/>
          <p:nvPr/>
        </p:nvPicPr>
        <p:blipFill rotWithShape="1">
          <a:blip r:embed="rId3">
            <a:alphaModFix/>
          </a:blip>
          <a:srcRect/>
          <a:stretch/>
        </p:blipFill>
        <p:spPr>
          <a:xfrm>
            <a:off x="399245" y="901521"/>
            <a:ext cx="10354614" cy="36511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68371" y="122363"/>
            <a:ext cx="10890600" cy="76820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ct val="100000"/>
              <a:buFont typeface="Century Schoolbook"/>
              <a:buNone/>
            </a:pPr>
            <a:r>
              <a:rPr lang="en-US" sz="4000" dirty="0"/>
              <a:t>Exploratory Analysis </a:t>
            </a:r>
            <a:r>
              <a:rPr lang="en-US" sz="4800" dirty="0"/>
              <a:t>- </a:t>
            </a:r>
            <a:r>
              <a:rPr lang="en-US" sz="3200" dirty="0"/>
              <a:t>Multivariate Analysis</a:t>
            </a:r>
            <a:endParaRPr sz="4800" dirty="0"/>
          </a:p>
        </p:txBody>
      </p:sp>
      <p:sp>
        <p:nvSpPr>
          <p:cNvPr id="221" name="Google Shape;221;p26"/>
          <p:cNvSpPr txBox="1">
            <a:spLocks noGrp="1"/>
          </p:cNvSpPr>
          <p:nvPr>
            <p:ph type="body" idx="1"/>
          </p:nvPr>
        </p:nvSpPr>
        <p:spPr>
          <a:xfrm>
            <a:off x="221402" y="4411014"/>
            <a:ext cx="10522268" cy="2215166"/>
          </a:xfrm>
          <a:prstGeom prst="rect">
            <a:avLst/>
          </a:prstGeom>
          <a:noFill/>
          <a:ln>
            <a:noFill/>
          </a:ln>
        </p:spPr>
        <p:txBody>
          <a:bodyPr spcFirstLastPara="1" wrap="square" lIns="91425" tIns="45700" rIns="91425" bIns="45700" anchor="t" anchorCtr="0">
            <a:noAutofit/>
          </a:bodyPr>
          <a:lstStyle/>
          <a:p>
            <a:pPr marL="285750" lvl="0" indent="-285750" algn="just" rtl="0">
              <a:lnSpc>
                <a:spcPct val="110000"/>
              </a:lnSpc>
              <a:spcBef>
                <a:spcPts val="0"/>
              </a:spcBef>
              <a:spcAft>
                <a:spcPts val="0"/>
              </a:spcAft>
              <a:buSzPts val="1280"/>
              <a:buFont typeface="Century Schoolbook"/>
              <a:buChar char="-"/>
            </a:pPr>
            <a:r>
              <a:rPr lang="en-US" sz="1600" dirty="0"/>
              <a:t>All the patients who had stroke were aged 32 or above while majority of the patients were within the age bracket of 55 - 80 years. The mean age for the patients who had never smoked is 76 years while for those who had smoked formerly it's 70 years hence it does not seem that the stroke would have been related to their smoking habits.</a:t>
            </a:r>
            <a:endParaRPr dirty="0"/>
          </a:p>
          <a:p>
            <a:pPr marL="285750" lvl="0" indent="-285750" algn="just" rtl="0">
              <a:lnSpc>
                <a:spcPct val="110000"/>
              </a:lnSpc>
              <a:spcBef>
                <a:spcPts val="1600"/>
              </a:spcBef>
              <a:spcAft>
                <a:spcPts val="0"/>
              </a:spcAft>
              <a:buSzPts val="1280"/>
              <a:buFont typeface="Century Schoolbook"/>
              <a:buChar char="-"/>
            </a:pPr>
            <a:r>
              <a:rPr lang="en-US" sz="1600" dirty="0"/>
              <a:t>The male and female patients who had stroke were mostly obese as most of them had </a:t>
            </a:r>
            <a:r>
              <a:rPr lang="en-US" sz="1600" dirty="0" err="1"/>
              <a:t>bmi</a:t>
            </a:r>
            <a:r>
              <a:rPr lang="en-US" sz="1600" dirty="0"/>
              <a:t> values above 25 and mean BMI for males with stroke is 30 while for females it is slightly lower at 28. Obesity which is characterized by BMI obviously has some relationship to the chances of having stroke.</a:t>
            </a:r>
            <a:endParaRPr dirty="0"/>
          </a:p>
          <a:p>
            <a:pPr marL="285750" lvl="0" indent="-204470" algn="just" rtl="0">
              <a:lnSpc>
                <a:spcPct val="110000"/>
              </a:lnSpc>
              <a:spcBef>
                <a:spcPts val="1600"/>
              </a:spcBef>
              <a:spcAft>
                <a:spcPts val="0"/>
              </a:spcAft>
              <a:buSzPts val="1280"/>
              <a:buFont typeface="Century Schoolbook"/>
              <a:buNone/>
            </a:pPr>
            <a:endParaRPr sz="1600" dirty="0"/>
          </a:p>
        </p:txBody>
      </p:sp>
      <p:sp>
        <p:nvSpPr>
          <p:cNvPr id="222" name="Google Shape;222;p26"/>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12</a:t>
            </a:fld>
            <a:endParaRPr/>
          </a:p>
        </p:txBody>
      </p:sp>
      <p:pic>
        <p:nvPicPr>
          <p:cNvPr id="223" name="Google Shape;223;p26"/>
          <p:cNvPicPr preferRelativeResize="0"/>
          <p:nvPr/>
        </p:nvPicPr>
        <p:blipFill rotWithShape="1">
          <a:blip r:embed="rId3">
            <a:alphaModFix/>
          </a:blip>
          <a:srcRect/>
          <a:stretch/>
        </p:blipFill>
        <p:spPr>
          <a:xfrm>
            <a:off x="289774" y="858339"/>
            <a:ext cx="10600825" cy="35591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287350" y="259900"/>
            <a:ext cx="10890600" cy="59370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entury Schoolbook"/>
              <a:buNone/>
            </a:pPr>
            <a:r>
              <a:rPr lang="en-US" sz="3200" dirty="0"/>
              <a:t>Plotting Correlation Between Featured And Labels</a:t>
            </a:r>
            <a:endParaRPr lang="en-US" dirty="0"/>
          </a:p>
        </p:txBody>
      </p:sp>
      <p:sp>
        <p:nvSpPr>
          <p:cNvPr id="230" name="Google Shape;230;p27"/>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13</a:t>
            </a:fld>
            <a:endParaRPr/>
          </a:p>
        </p:txBody>
      </p:sp>
      <p:pic>
        <p:nvPicPr>
          <p:cNvPr id="231" name="Google Shape;231;p27"/>
          <p:cNvPicPr preferRelativeResize="0"/>
          <p:nvPr/>
        </p:nvPicPr>
        <p:blipFill rotWithShape="1">
          <a:blip r:embed="rId3">
            <a:alphaModFix/>
          </a:blip>
          <a:srcRect/>
          <a:stretch/>
        </p:blipFill>
        <p:spPr>
          <a:xfrm>
            <a:off x="433409" y="1355868"/>
            <a:ext cx="6427169" cy="4750516"/>
          </a:xfrm>
          <a:prstGeom prst="rect">
            <a:avLst/>
          </a:prstGeom>
          <a:noFill/>
          <a:ln>
            <a:noFill/>
          </a:ln>
        </p:spPr>
      </p:pic>
      <p:sp>
        <p:nvSpPr>
          <p:cNvPr id="232" name="Google Shape;232;p27"/>
          <p:cNvSpPr txBox="1"/>
          <p:nvPr/>
        </p:nvSpPr>
        <p:spPr>
          <a:xfrm>
            <a:off x="7040880" y="1465335"/>
            <a:ext cx="3693661" cy="3293169"/>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600"/>
              <a:buFont typeface="Century Schoolbook"/>
              <a:buChar char="-"/>
            </a:pPr>
            <a:r>
              <a:rPr lang="en-US" sz="1600" dirty="0">
                <a:solidFill>
                  <a:schemeClr val="dk1"/>
                </a:solidFill>
                <a:latin typeface="Century Schoolbook"/>
                <a:ea typeface="Century Schoolbook"/>
                <a:cs typeface="Century Schoolbook"/>
                <a:sym typeface="Century Schoolbook"/>
              </a:rPr>
              <a:t>The Heatmap does not show any linear relationships between our features and label and the heatmap does not also show and tangible correlations between the features and the label or even among the features. </a:t>
            </a:r>
            <a:endParaRPr dirty="0"/>
          </a:p>
          <a:p>
            <a:pPr marL="285750" marR="0" lvl="0" indent="-184150" algn="just" rtl="0">
              <a:spcBef>
                <a:spcPts val="0"/>
              </a:spcBef>
              <a:spcAft>
                <a:spcPts val="0"/>
              </a:spcAft>
              <a:buClr>
                <a:schemeClr val="dk1"/>
              </a:buClr>
              <a:buSzPts val="1600"/>
              <a:buFont typeface="Century Schoolbook"/>
              <a:buNone/>
            </a:pPr>
            <a:endParaRPr sz="1600" dirty="0">
              <a:solidFill>
                <a:schemeClr val="dk1"/>
              </a:solidFill>
              <a:latin typeface="Century Schoolbook"/>
              <a:ea typeface="Century Schoolbook"/>
              <a:cs typeface="Century Schoolbook"/>
              <a:sym typeface="Century Schoolbook"/>
            </a:endParaRPr>
          </a:p>
          <a:p>
            <a:pPr marL="285750" marR="0" lvl="0" indent="-285750" algn="just" rtl="0">
              <a:spcBef>
                <a:spcPts val="0"/>
              </a:spcBef>
              <a:spcAft>
                <a:spcPts val="0"/>
              </a:spcAft>
              <a:buClr>
                <a:schemeClr val="dk1"/>
              </a:buClr>
              <a:buSzPts val="1600"/>
              <a:buFont typeface="Century Schoolbook"/>
              <a:buChar char="-"/>
            </a:pPr>
            <a:r>
              <a:rPr lang="en-US" sz="1600" dirty="0">
                <a:solidFill>
                  <a:schemeClr val="dk1"/>
                </a:solidFill>
                <a:latin typeface="Century Schoolbook"/>
                <a:ea typeface="Century Schoolbook"/>
                <a:cs typeface="Century Schoolbook"/>
                <a:sym typeface="Century Schoolbook"/>
              </a:rPr>
              <a:t>We can conclude from this that our model should not be a linear model rather a classification model hence we proceed with our proposed model.</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xfrm>
            <a:off x="597035" y="-266148"/>
            <a:ext cx="10564500" cy="1179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entury Schoolbook"/>
              <a:buNone/>
            </a:pPr>
            <a:r>
              <a:rPr lang="en-US" sz="4000" dirty="0"/>
              <a:t>Model 1 Architecture and Summary</a:t>
            </a:r>
            <a:endParaRPr sz="4000" dirty="0"/>
          </a:p>
        </p:txBody>
      </p:sp>
      <p:sp>
        <p:nvSpPr>
          <p:cNvPr id="238" name="Google Shape;238;p28"/>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14</a:t>
            </a:fld>
            <a:endParaRPr/>
          </a:p>
        </p:txBody>
      </p:sp>
      <p:pic>
        <p:nvPicPr>
          <p:cNvPr id="239" name="Google Shape;239;p28"/>
          <p:cNvPicPr preferRelativeResize="0"/>
          <p:nvPr/>
        </p:nvPicPr>
        <p:blipFill rotWithShape="1">
          <a:blip r:embed="rId3">
            <a:alphaModFix/>
          </a:blip>
          <a:srcRect/>
          <a:stretch/>
        </p:blipFill>
        <p:spPr>
          <a:xfrm>
            <a:off x="846704" y="1764394"/>
            <a:ext cx="4734561" cy="3741421"/>
          </a:xfrm>
          <a:prstGeom prst="rect">
            <a:avLst/>
          </a:prstGeom>
          <a:noFill/>
          <a:ln>
            <a:noFill/>
          </a:ln>
        </p:spPr>
      </p:pic>
      <p:pic>
        <p:nvPicPr>
          <p:cNvPr id="240" name="Google Shape;240;p28"/>
          <p:cNvPicPr preferRelativeResize="0"/>
          <p:nvPr/>
        </p:nvPicPr>
        <p:blipFill rotWithShape="1">
          <a:blip r:embed="rId4">
            <a:alphaModFix/>
          </a:blip>
          <a:srcRect/>
          <a:stretch/>
        </p:blipFill>
        <p:spPr>
          <a:xfrm>
            <a:off x="6279506" y="1764394"/>
            <a:ext cx="4734561" cy="3875385"/>
          </a:xfrm>
          <a:prstGeom prst="rect">
            <a:avLst/>
          </a:prstGeom>
          <a:noFill/>
          <a:ln>
            <a:noFill/>
          </a:ln>
        </p:spPr>
      </p:pic>
      <p:sp>
        <p:nvSpPr>
          <p:cNvPr id="241" name="Google Shape;241;p28"/>
          <p:cNvSpPr txBox="1"/>
          <p:nvPr/>
        </p:nvSpPr>
        <p:spPr>
          <a:xfrm>
            <a:off x="846704" y="5582920"/>
            <a:ext cx="10314831" cy="9234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entury Schoolbook"/>
              <a:buChar char="-"/>
            </a:pPr>
            <a:r>
              <a:rPr lang="en-US" sz="1800" dirty="0">
                <a:solidFill>
                  <a:schemeClr val="dk1"/>
                </a:solidFill>
                <a:latin typeface="Century Schoolbook"/>
                <a:ea typeface="Century Schoolbook"/>
                <a:cs typeface="Century Schoolbook"/>
                <a:sym typeface="Century Schoolbook"/>
              </a:rPr>
              <a:t>From the classification report it is obvious that this model is only predicting one class out of our two classes with class(1) having a score of almost 0 across recall and f1-score.</a:t>
            </a:r>
            <a:endParaRPr dirty="0"/>
          </a:p>
          <a:p>
            <a:pPr marL="285750" marR="0" lvl="0" indent="-171450" algn="l" rtl="0">
              <a:spcBef>
                <a:spcPts val="0"/>
              </a:spcBef>
              <a:spcAft>
                <a:spcPts val="0"/>
              </a:spcAft>
              <a:buClr>
                <a:schemeClr val="dk1"/>
              </a:buClr>
              <a:buSzPts val="1800"/>
              <a:buFont typeface="Century Schoolbook"/>
              <a:buNone/>
            </a:pPr>
            <a:endParaRPr sz="1800" dirty="0">
              <a:solidFill>
                <a:schemeClr val="dk1"/>
              </a:solidFill>
              <a:latin typeface="Century Schoolbook"/>
              <a:ea typeface="Century Schoolbook"/>
              <a:cs typeface="Century Schoolbook"/>
              <a:sym typeface="Century Schoolbook"/>
            </a:endParaRPr>
          </a:p>
        </p:txBody>
      </p:sp>
      <p:sp>
        <p:nvSpPr>
          <p:cNvPr id="2" name="Google Shape;241;p28">
            <a:extLst>
              <a:ext uri="{FF2B5EF4-FFF2-40B4-BE49-F238E27FC236}">
                <a16:creationId xmlns:a16="http://schemas.microsoft.com/office/drawing/2014/main" id="{8D024712-BCC0-33D2-8CF0-4982072FDE49}"/>
              </a:ext>
            </a:extLst>
          </p:cNvPr>
          <p:cNvSpPr txBox="1"/>
          <p:nvPr/>
        </p:nvSpPr>
        <p:spPr>
          <a:xfrm>
            <a:off x="503271" y="873582"/>
            <a:ext cx="10564500" cy="83095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entury Schoolbook"/>
              <a:buChar char="-"/>
            </a:pPr>
            <a:r>
              <a:rPr lang="en-US" sz="1600" dirty="0">
                <a:solidFill>
                  <a:schemeClr val="dk1"/>
                </a:solidFill>
                <a:latin typeface="Century Schoolbook"/>
                <a:ea typeface="Century Schoolbook"/>
                <a:cs typeface="Century Schoolbook"/>
                <a:sym typeface="Century Schoolbook"/>
              </a:rPr>
              <a:t>Classification model – </a:t>
            </a:r>
            <a:r>
              <a:rPr lang="en-US" sz="1600" dirty="0" err="1">
                <a:solidFill>
                  <a:schemeClr val="dk1"/>
                </a:solidFill>
                <a:latin typeface="Century Schoolbook"/>
                <a:ea typeface="Century Schoolbook"/>
                <a:cs typeface="Century Schoolbook"/>
                <a:sym typeface="Century Schoolbook"/>
              </a:rPr>
              <a:t>Sklearn</a:t>
            </a:r>
            <a:r>
              <a:rPr lang="en-US" sz="1600" dirty="0">
                <a:solidFill>
                  <a:schemeClr val="dk1"/>
                </a:solidFill>
                <a:latin typeface="Century Schoolbook"/>
                <a:ea typeface="Century Schoolbook"/>
                <a:cs typeface="Century Schoolbook"/>
                <a:sym typeface="Century Schoolbook"/>
              </a:rPr>
              <a:t> </a:t>
            </a:r>
            <a:r>
              <a:rPr lang="en-US" sz="1600" dirty="0" err="1">
                <a:solidFill>
                  <a:schemeClr val="dk1"/>
                </a:solidFill>
                <a:latin typeface="Century Schoolbook"/>
                <a:ea typeface="Century Schoolbook"/>
                <a:cs typeface="Century Schoolbook"/>
                <a:sym typeface="Century Schoolbook"/>
              </a:rPr>
              <a:t>LogisticRegression</a:t>
            </a:r>
            <a:r>
              <a:rPr lang="en-US" sz="1600" dirty="0">
                <a:solidFill>
                  <a:schemeClr val="dk1"/>
                </a:solidFill>
                <a:latin typeface="Century Schoolbook"/>
                <a:ea typeface="Century Schoolbook"/>
                <a:cs typeface="Century Schoolbook"/>
                <a:sym typeface="Century Schoolbook"/>
              </a:rPr>
              <a:t>()</a:t>
            </a:r>
          </a:p>
          <a:p>
            <a:pPr marL="285750" marR="0" lvl="0" indent="-285750" algn="l" rtl="0">
              <a:spcBef>
                <a:spcPts val="0"/>
              </a:spcBef>
              <a:spcAft>
                <a:spcPts val="0"/>
              </a:spcAft>
              <a:buClr>
                <a:schemeClr val="dk1"/>
              </a:buClr>
              <a:buSzPts val="1800"/>
              <a:buFont typeface="Century Schoolbook"/>
              <a:buChar char="-"/>
            </a:pPr>
            <a:r>
              <a:rPr lang="en-US" sz="1600" dirty="0">
                <a:solidFill>
                  <a:schemeClr val="dk1"/>
                </a:solidFill>
                <a:latin typeface="Century Schoolbook"/>
                <a:ea typeface="Century Schoolbook"/>
                <a:cs typeface="Century Schoolbook"/>
                <a:sym typeface="Century Schoolbook"/>
              </a:rPr>
              <a:t>Normalization – </a:t>
            </a:r>
            <a:r>
              <a:rPr lang="en-US" sz="1600" dirty="0" err="1">
                <a:solidFill>
                  <a:schemeClr val="dk1"/>
                </a:solidFill>
                <a:latin typeface="Century Schoolbook"/>
                <a:ea typeface="Century Schoolbook"/>
                <a:cs typeface="Century Schoolbook"/>
                <a:sym typeface="Century Schoolbook"/>
              </a:rPr>
              <a:t>Sklearn</a:t>
            </a:r>
            <a:r>
              <a:rPr lang="en-US" sz="1600" dirty="0">
                <a:solidFill>
                  <a:schemeClr val="dk1"/>
                </a:solidFill>
                <a:latin typeface="Century Schoolbook"/>
                <a:ea typeface="Century Schoolbook"/>
                <a:cs typeface="Century Schoolbook"/>
                <a:sym typeface="Century Schoolbook"/>
              </a:rPr>
              <a:t> </a:t>
            </a:r>
            <a:r>
              <a:rPr lang="en-US" sz="1600" dirty="0" err="1">
                <a:solidFill>
                  <a:schemeClr val="dk1"/>
                </a:solidFill>
                <a:latin typeface="Century Schoolbook"/>
                <a:ea typeface="Century Schoolbook"/>
                <a:cs typeface="Century Schoolbook"/>
                <a:sym typeface="Century Schoolbook"/>
              </a:rPr>
              <a:t>StandardScalar</a:t>
            </a:r>
            <a:r>
              <a:rPr lang="en-US" sz="1600" dirty="0">
                <a:solidFill>
                  <a:schemeClr val="dk1"/>
                </a:solidFill>
                <a:latin typeface="Century Schoolbook"/>
                <a:ea typeface="Century Schoolbook"/>
                <a:cs typeface="Century Schoolbook"/>
                <a:sym typeface="Century Schoolbook"/>
              </a:rPr>
              <a:t>()</a:t>
            </a:r>
          </a:p>
          <a:p>
            <a:pPr marL="285750" marR="0" lvl="0" indent="-285750" algn="l" rtl="0">
              <a:spcBef>
                <a:spcPts val="0"/>
              </a:spcBef>
              <a:spcAft>
                <a:spcPts val="0"/>
              </a:spcAft>
              <a:buClr>
                <a:schemeClr val="dk1"/>
              </a:buClr>
              <a:buSzPts val="1800"/>
              <a:buFont typeface="Century Schoolbook"/>
              <a:buChar char="-"/>
            </a:pPr>
            <a:r>
              <a:rPr lang="en-US" sz="1600" dirty="0">
                <a:solidFill>
                  <a:schemeClr val="dk1"/>
                </a:solidFill>
                <a:latin typeface="Century Schoolbook"/>
                <a:ea typeface="Century Schoolbook"/>
                <a:cs typeface="Century Schoolbook"/>
                <a:sym typeface="Century Schoolbook"/>
              </a:rPr>
              <a:t>Pipeline – </a:t>
            </a:r>
            <a:r>
              <a:rPr lang="en-US" sz="1600" dirty="0" err="1">
                <a:solidFill>
                  <a:schemeClr val="dk1"/>
                </a:solidFill>
                <a:latin typeface="Century Schoolbook"/>
                <a:ea typeface="Century Schoolbook"/>
                <a:cs typeface="Century Schoolbook"/>
                <a:sym typeface="Century Schoolbook"/>
              </a:rPr>
              <a:t>Sklearn</a:t>
            </a:r>
            <a:r>
              <a:rPr lang="en-US" sz="1600" dirty="0">
                <a:solidFill>
                  <a:schemeClr val="dk1"/>
                </a:solidFill>
                <a:latin typeface="Century Schoolbook"/>
                <a:ea typeface="Century Schoolbook"/>
                <a:cs typeface="Century Schoolbook"/>
                <a:sym typeface="Century Schoolbook"/>
              </a:rPr>
              <a:t> </a:t>
            </a:r>
            <a:r>
              <a:rPr lang="en-US" sz="1600" dirty="0" err="1">
                <a:solidFill>
                  <a:schemeClr val="dk1"/>
                </a:solidFill>
                <a:latin typeface="Century Schoolbook"/>
                <a:ea typeface="Century Schoolbook"/>
                <a:cs typeface="Century Schoolbook"/>
                <a:sym typeface="Century Schoolbook"/>
              </a:rPr>
              <a:t>make_pipeline</a:t>
            </a:r>
            <a:r>
              <a:rPr lang="en-US" sz="1600" dirty="0">
                <a:solidFill>
                  <a:schemeClr val="dk1"/>
                </a:solidFill>
                <a:latin typeface="Century Schoolbook"/>
                <a:ea typeface="Century Schoolbook"/>
                <a:cs typeface="Century Schoolbook"/>
                <a:sym typeface="Century Schoolbook"/>
              </a:rPr>
              <a:t>()</a:t>
            </a:r>
            <a:endParaRPr sz="16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887723" y="-257701"/>
            <a:ext cx="10564500" cy="1179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entury Schoolbook"/>
              <a:buNone/>
            </a:pPr>
            <a:r>
              <a:rPr lang="en-US" sz="4000" dirty="0"/>
              <a:t>Model 1 Analysis</a:t>
            </a:r>
            <a:endParaRPr sz="4000" dirty="0"/>
          </a:p>
        </p:txBody>
      </p:sp>
      <p:sp>
        <p:nvSpPr>
          <p:cNvPr id="247" name="Google Shape;247;p29"/>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15</a:t>
            </a:fld>
            <a:endParaRPr/>
          </a:p>
        </p:txBody>
      </p:sp>
      <p:sp>
        <p:nvSpPr>
          <p:cNvPr id="248" name="Google Shape;248;p29"/>
          <p:cNvSpPr txBox="1"/>
          <p:nvPr/>
        </p:nvSpPr>
        <p:spPr>
          <a:xfrm>
            <a:off x="6888480" y="2143760"/>
            <a:ext cx="4490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49" name="Google Shape;249;p29"/>
          <p:cNvSpPr txBox="1"/>
          <p:nvPr/>
        </p:nvSpPr>
        <p:spPr>
          <a:xfrm>
            <a:off x="630149" y="3067918"/>
            <a:ext cx="9602116" cy="203128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Century Schoolbook"/>
              <a:buChar char="-"/>
            </a:pPr>
            <a:r>
              <a:rPr lang="en-US" sz="1800" dirty="0">
                <a:solidFill>
                  <a:schemeClr val="dk1"/>
                </a:solidFill>
                <a:latin typeface="Century Schoolbook"/>
                <a:ea typeface="Century Schoolbook"/>
                <a:cs typeface="Century Schoolbook"/>
                <a:sym typeface="Century Schoolbook"/>
              </a:rPr>
              <a:t>The data is clearly imbalanced as the class of '0' is more than 90% of entire data while class '1' is the minority class.</a:t>
            </a:r>
            <a:endParaRPr dirty="0"/>
          </a:p>
          <a:p>
            <a:pPr marL="285750" marR="0" lvl="0" indent="-171450" algn="just" rtl="0">
              <a:spcBef>
                <a:spcPts val="0"/>
              </a:spcBef>
              <a:spcAft>
                <a:spcPts val="0"/>
              </a:spcAft>
              <a:buClr>
                <a:schemeClr val="dk1"/>
              </a:buClr>
              <a:buSzPts val="1800"/>
              <a:buFont typeface="Century Schoolbook"/>
              <a:buNone/>
            </a:pPr>
            <a:endParaRPr sz="1800" dirty="0">
              <a:solidFill>
                <a:schemeClr val="dk1"/>
              </a:solidFill>
              <a:latin typeface="Century Schoolbook"/>
              <a:ea typeface="Century Schoolbook"/>
              <a:cs typeface="Century Schoolbook"/>
              <a:sym typeface="Century Schoolbook"/>
            </a:endParaRPr>
          </a:p>
          <a:p>
            <a:pPr marL="285750" marR="0" lvl="0" indent="-285750" algn="just" rtl="0">
              <a:spcBef>
                <a:spcPts val="0"/>
              </a:spcBef>
              <a:spcAft>
                <a:spcPts val="0"/>
              </a:spcAft>
              <a:buClr>
                <a:schemeClr val="dk1"/>
              </a:buClr>
              <a:buSzPts val="1800"/>
              <a:buFont typeface="Century Schoolbook"/>
              <a:buChar char="-"/>
            </a:pPr>
            <a:r>
              <a:rPr lang="en-US" sz="1800" dirty="0">
                <a:solidFill>
                  <a:schemeClr val="dk1"/>
                </a:solidFill>
                <a:latin typeface="Century Schoolbook"/>
                <a:ea typeface="Century Schoolbook"/>
                <a:cs typeface="Century Schoolbook"/>
                <a:sym typeface="Century Schoolbook"/>
              </a:rPr>
              <a:t>We have to oversample the minority class to balance our data to ensure that our model is not overfitting or biased.</a:t>
            </a:r>
            <a:endParaRPr dirty="0"/>
          </a:p>
          <a:p>
            <a:pPr marL="285750" marR="0" lvl="0" indent="-171450" algn="just" rtl="0">
              <a:spcBef>
                <a:spcPts val="0"/>
              </a:spcBef>
              <a:spcAft>
                <a:spcPts val="0"/>
              </a:spcAft>
              <a:buClr>
                <a:schemeClr val="dk1"/>
              </a:buClr>
              <a:buSzPts val="1800"/>
              <a:buFont typeface="Century Schoolbook"/>
              <a:buNone/>
            </a:pPr>
            <a:endParaRPr sz="1800" dirty="0">
              <a:solidFill>
                <a:schemeClr val="dk1"/>
              </a:solidFill>
              <a:latin typeface="Century Schoolbook"/>
              <a:ea typeface="Century Schoolbook"/>
              <a:cs typeface="Century Schoolbook"/>
              <a:sym typeface="Century Schoolbook"/>
            </a:endParaRPr>
          </a:p>
          <a:p>
            <a:pPr marL="0" marR="0" lvl="0" indent="0" algn="just" rtl="0">
              <a:spcBef>
                <a:spcPts val="0"/>
              </a:spcBef>
              <a:spcAft>
                <a:spcPts val="0"/>
              </a:spcAft>
              <a:buNone/>
            </a:pPr>
            <a:r>
              <a:rPr lang="en-US" sz="1800" dirty="0">
                <a:solidFill>
                  <a:schemeClr val="dk1"/>
                </a:solidFill>
                <a:latin typeface="Century Schoolbook"/>
                <a:ea typeface="Century Schoolbook"/>
                <a:cs typeface="Century Schoolbook"/>
                <a:sym typeface="Century Schoolbook"/>
              </a:rPr>
              <a:t>-   We will create a 2nd model with resampled data to see the impact of the   resampling</a:t>
            </a:r>
            <a:endParaRPr dirty="0"/>
          </a:p>
        </p:txBody>
      </p:sp>
      <p:sp>
        <p:nvSpPr>
          <p:cNvPr id="5" name="TextBox 4">
            <a:extLst>
              <a:ext uri="{FF2B5EF4-FFF2-40B4-BE49-F238E27FC236}">
                <a16:creationId xmlns:a16="http://schemas.microsoft.com/office/drawing/2014/main" id="{22BAEDFD-7C45-CA9E-BCF5-B3622F5AB6E6}"/>
              </a:ext>
            </a:extLst>
          </p:cNvPr>
          <p:cNvSpPr txBox="1"/>
          <p:nvPr/>
        </p:nvSpPr>
        <p:spPr>
          <a:xfrm>
            <a:off x="887723" y="976629"/>
            <a:ext cx="6149662" cy="2308324"/>
          </a:xfrm>
          <a:prstGeom prst="rect">
            <a:avLst/>
          </a:prstGeom>
          <a:noFill/>
        </p:spPr>
        <p:txBody>
          <a:bodyPr wrap="square">
            <a:spAutoFit/>
          </a:bodyPr>
          <a:lstStyle/>
          <a:p>
            <a:r>
              <a:rPr lang="en-US" sz="1600" dirty="0">
                <a:solidFill>
                  <a:srgbClr val="00B050"/>
                </a:solidFill>
              </a:rPr>
              <a:t>#Confirm if our data is balanced or imbalanced</a:t>
            </a:r>
          </a:p>
          <a:p>
            <a:r>
              <a:rPr lang="en-US" sz="1600" dirty="0" err="1">
                <a:solidFill>
                  <a:schemeClr val="tx1"/>
                </a:solidFill>
              </a:rPr>
              <a:t>y.value_counts</a:t>
            </a:r>
            <a:r>
              <a:rPr lang="en-US" sz="1600" dirty="0">
                <a:solidFill>
                  <a:schemeClr val="tx1"/>
                </a:solidFill>
              </a:rPr>
              <a:t>()</a:t>
            </a:r>
          </a:p>
          <a:p>
            <a:endParaRPr lang="en-US" sz="1600" dirty="0">
              <a:solidFill>
                <a:schemeClr val="tx1"/>
              </a:solidFill>
            </a:endParaRPr>
          </a:p>
          <a:p>
            <a:r>
              <a:rPr lang="en-US" sz="1600" dirty="0">
                <a:solidFill>
                  <a:schemeClr val="tx1"/>
                </a:solidFill>
              </a:rPr>
              <a:t>Output:</a:t>
            </a:r>
          </a:p>
          <a:p>
            <a:r>
              <a:rPr lang="en-US" sz="1600" b="0" i="0" dirty="0">
                <a:solidFill>
                  <a:schemeClr val="tx1"/>
                </a:solidFill>
                <a:effectLst/>
                <a:latin typeface="Consolas" panose="020B0609020204030204" pitchFamily="49" charset="0"/>
              </a:rPr>
              <a:t>0 3860 </a:t>
            </a:r>
          </a:p>
          <a:p>
            <a:r>
              <a:rPr lang="en-US" sz="1600" b="0" i="0" dirty="0">
                <a:solidFill>
                  <a:schemeClr val="tx1"/>
                </a:solidFill>
                <a:effectLst/>
                <a:latin typeface="Consolas" panose="020B0609020204030204" pitchFamily="49" charset="0"/>
              </a:rPr>
              <a:t>1 208 </a:t>
            </a:r>
          </a:p>
          <a:p>
            <a:r>
              <a:rPr lang="en-US" sz="1600" b="0" i="0" dirty="0">
                <a:solidFill>
                  <a:schemeClr val="tx1"/>
                </a:solidFill>
                <a:effectLst/>
                <a:latin typeface="Consolas" panose="020B0609020204030204" pitchFamily="49" charset="0"/>
              </a:rPr>
              <a:t>Name: stroke, </a:t>
            </a:r>
            <a:r>
              <a:rPr lang="en-US" sz="1600" b="0" i="0" dirty="0" err="1">
                <a:solidFill>
                  <a:schemeClr val="tx1"/>
                </a:solidFill>
                <a:effectLst/>
                <a:latin typeface="Consolas" panose="020B0609020204030204" pitchFamily="49" charset="0"/>
              </a:rPr>
              <a:t>dtype</a:t>
            </a:r>
            <a:r>
              <a:rPr lang="en-US" sz="1600" b="0" i="0" dirty="0">
                <a:solidFill>
                  <a:schemeClr val="tx1"/>
                </a:solidFill>
                <a:effectLst/>
                <a:latin typeface="Consolas" panose="020B0609020204030204" pitchFamily="49" charset="0"/>
              </a:rPr>
              <a:t>: int64</a:t>
            </a:r>
            <a:endParaRPr lang="en-US" sz="1600" dirty="0">
              <a:solidFill>
                <a:schemeClr val="tx1"/>
              </a:solidFill>
            </a:endParaRPr>
          </a:p>
          <a:p>
            <a:endParaRPr lang="en-US" sz="1600" dirty="0"/>
          </a:p>
          <a:p>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p30"/>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16</a:t>
            </a:fld>
            <a:endParaRPr/>
          </a:p>
        </p:txBody>
      </p:sp>
      <p:pic>
        <p:nvPicPr>
          <p:cNvPr id="256" name="Google Shape;256;p30"/>
          <p:cNvPicPr preferRelativeResize="0"/>
          <p:nvPr/>
        </p:nvPicPr>
        <p:blipFill rotWithShape="1">
          <a:blip r:embed="rId3">
            <a:alphaModFix/>
          </a:blip>
          <a:srcRect/>
          <a:stretch/>
        </p:blipFill>
        <p:spPr>
          <a:xfrm>
            <a:off x="386609" y="1982958"/>
            <a:ext cx="5338050" cy="4689153"/>
          </a:xfrm>
          <a:prstGeom prst="rect">
            <a:avLst/>
          </a:prstGeom>
          <a:noFill/>
          <a:ln>
            <a:noFill/>
          </a:ln>
        </p:spPr>
      </p:pic>
      <p:pic>
        <p:nvPicPr>
          <p:cNvPr id="257" name="Google Shape;257;p30"/>
          <p:cNvPicPr preferRelativeResize="0"/>
          <p:nvPr/>
        </p:nvPicPr>
        <p:blipFill rotWithShape="1">
          <a:blip r:embed="rId4">
            <a:alphaModFix/>
          </a:blip>
          <a:srcRect/>
          <a:stretch/>
        </p:blipFill>
        <p:spPr>
          <a:xfrm>
            <a:off x="5853231" y="1671113"/>
            <a:ext cx="5145334" cy="4897109"/>
          </a:xfrm>
          <a:prstGeom prst="rect">
            <a:avLst/>
          </a:prstGeom>
          <a:noFill/>
          <a:ln>
            <a:noFill/>
          </a:ln>
        </p:spPr>
      </p:pic>
      <p:sp>
        <p:nvSpPr>
          <p:cNvPr id="2" name="Google Shape;237;p28">
            <a:extLst>
              <a:ext uri="{FF2B5EF4-FFF2-40B4-BE49-F238E27FC236}">
                <a16:creationId xmlns:a16="http://schemas.microsoft.com/office/drawing/2014/main" id="{6C2F505B-B4E9-4C85-198B-F1F26B575CA3}"/>
              </a:ext>
            </a:extLst>
          </p:cNvPr>
          <p:cNvSpPr txBox="1">
            <a:spLocks/>
          </p:cNvSpPr>
          <p:nvPr/>
        </p:nvSpPr>
        <p:spPr>
          <a:xfrm>
            <a:off x="418961" y="-266182"/>
            <a:ext cx="10564500" cy="1179600"/>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400"/>
              <a:buFont typeface="Century Schoolbook"/>
              <a:buNone/>
              <a:defRPr sz="5400" b="0" i="0" u="none" strike="noStrike" cap="none">
                <a:solidFill>
                  <a:schemeClr val="dk1"/>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4000" dirty="0"/>
              <a:t>Model 2 Architecture and Summary</a:t>
            </a:r>
          </a:p>
        </p:txBody>
      </p:sp>
      <p:sp>
        <p:nvSpPr>
          <p:cNvPr id="3" name="Google Shape;241;p28">
            <a:extLst>
              <a:ext uri="{FF2B5EF4-FFF2-40B4-BE49-F238E27FC236}">
                <a16:creationId xmlns:a16="http://schemas.microsoft.com/office/drawing/2014/main" id="{70CE8087-1677-9E67-D772-1D3859D332EC}"/>
              </a:ext>
            </a:extLst>
          </p:cNvPr>
          <p:cNvSpPr txBox="1"/>
          <p:nvPr/>
        </p:nvSpPr>
        <p:spPr>
          <a:xfrm>
            <a:off x="387361" y="847829"/>
            <a:ext cx="10564500" cy="107717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entury Schoolbook"/>
              <a:buChar char="-"/>
            </a:pPr>
            <a:r>
              <a:rPr lang="en-US" sz="1600" dirty="0">
                <a:solidFill>
                  <a:schemeClr val="dk1"/>
                </a:solidFill>
                <a:latin typeface="Century Schoolbook"/>
                <a:ea typeface="Century Schoolbook"/>
                <a:cs typeface="Century Schoolbook"/>
                <a:sym typeface="Century Schoolbook"/>
              </a:rPr>
              <a:t>Classification model – </a:t>
            </a:r>
            <a:r>
              <a:rPr lang="en-US" sz="1600" dirty="0" err="1">
                <a:solidFill>
                  <a:schemeClr val="dk1"/>
                </a:solidFill>
                <a:latin typeface="Century Schoolbook"/>
                <a:ea typeface="Century Schoolbook"/>
                <a:cs typeface="Century Schoolbook"/>
                <a:sym typeface="Century Schoolbook"/>
              </a:rPr>
              <a:t>Sklearn</a:t>
            </a:r>
            <a:r>
              <a:rPr lang="en-US" sz="1600" dirty="0">
                <a:solidFill>
                  <a:schemeClr val="dk1"/>
                </a:solidFill>
                <a:latin typeface="Century Schoolbook"/>
                <a:ea typeface="Century Schoolbook"/>
                <a:cs typeface="Century Schoolbook"/>
                <a:sym typeface="Century Schoolbook"/>
              </a:rPr>
              <a:t> </a:t>
            </a:r>
            <a:r>
              <a:rPr lang="en-US" sz="1600" dirty="0" err="1">
                <a:solidFill>
                  <a:schemeClr val="dk1"/>
                </a:solidFill>
                <a:latin typeface="Century Schoolbook"/>
                <a:ea typeface="Century Schoolbook"/>
                <a:cs typeface="Century Schoolbook"/>
                <a:sym typeface="Century Schoolbook"/>
              </a:rPr>
              <a:t>LogisticRegression</a:t>
            </a:r>
            <a:r>
              <a:rPr lang="en-US" sz="1600" dirty="0">
                <a:solidFill>
                  <a:schemeClr val="dk1"/>
                </a:solidFill>
                <a:latin typeface="Century Schoolbook"/>
                <a:ea typeface="Century Schoolbook"/>
                <a:cs typeface="Century Schoolbook"/>
                <a:sym typeface="Century Schoolbook"/>
              </a:rPr>
              <a:t>()</a:t>
            </a:r>
          </a:p>
          <a:p>
            <a:pPr marL="285750" marR="0" lvl="0" indent="-285750" algn="l" rtl="0">
              <a:spcBef>
                <a:spcPts val="0"/>
              </a:spcBef>
              <a:spcAft>
                <a:spcPts val="0"/>
              </a:spcAft>
              <a:buClr>
                <a:schemeClr val="dk1"/>
              </a:buClr>
              <a:buSzPts val="1800"/>
              <a:buFont typeface="Century Schoolbook"/>
              <a:buChar char="-"/>
            </a:pPr>
            <a:r>
              <a:rPr lang="en-US" sz="1600" dirty="0">
                <a:solidFill>
                  <a:schemeClr val="dk1"/>
                </a:solidFill>
                <a:latin typeface="Century Schoolbook"/>
                <a:ea typeface="Century Schoolbook"/>
                <a:cs typeface="Century Schoolbook"/>
                <a:sym typeface="Century Schoolbook"/>
              </a:rPr>
              <a:t>Normalization – </a:t>
            </a:r>
            <a:r>
              <a:rPr lang="en-US" sz="1600" dirty="0" err="1">
                <a:solidFill>
                  <a:schemeClr val="dk1"/>
                </a:solidFill>
                <a:latin typeface="Century Schoolbook"/>
                <a:ea typeface="Century Schoolbook"/>
                <a:cs typeface="Century Schoolbook"/>
                <a:sym typeface="Century Schoolbook"/>
              </a:rPr>
              <a:t>Sklearn</a:t>
            </a:r>
            <a:r>
              <a:rPr lang="en-US" sz="1600" dirty="0">
                <a:solidFill>
                  <a:schemeClr val="dk1"/>
                </a:solidFill>
                <a:latin typeface="Century Schoolbook"/>
                <a:ea typeface="Century Schoolbook"/>
                <a:cs typeface="Century Schoolbook"/>
                <a:sym typeface="Century Schoolbook"/>
              </a:rPr>
              <a:t> </a:t>
            </a:r>
            <a:r>
              <a:rPr lang="en-US" sz="1600" dirty="0" err="1">
                <a:solidFill>
                  <a:schemeClr val="dk1"/>
                </a:solidFill>
                <a:latin typeface="Century Schoolbook"/>
                <a:ea typeface="Century Schoolbook"/>
                <a:cs typeface="Century Schoolbook"/>
                <a:sym typeface="Century Schoolbook"/>
              </a:rPr>
              <a:t>StandardScalar</a:t>
            </a:r>
            <a:r>
              <a:rPr lang="en-US" sz="1600" dirty="0">
                <a:solidFill>
                  <a:schemeClr val="dk1"/>
                </a:solidFill>
                <a:latin typeface="Century Schoolbook"/>
                <a:ea typeface="Century Schoolbook"/>
                <a:cs typeface="Century Schoolbook"/>
                <a:sym typeface="Century Schoolbook"/>
              </a:rPr>
              <a:t>()</a:t>
            </a:r>
          </a:p>
          <a:p>
            <a:pPr marL="285750" marR="0" lvl="0" indent="-285750" algn="l" rtl="0">
              <a:spcBef>
                <a:spcPts val="0"/>
              </a:spcBef>
              <a:spcAft>
                <a:spcPts val="0"/>
              </a:spcAft>
              <a:buClr>
                <a:schemeClr val="dk1"/>
              </a:buClr>
              <a:buSzPts val="1800"/>
              <a:buFont typeface="Century Schoolbook"/>
              <a:buChar char="-"/>
            </a:pPr>
            <a:r>
              <a:rPr lang="en-US" sz="1600" dirty="0">
                <a:solidFill>
                  <a:schemeClr val="dk1"/>
                </a:solidFill>
                <a:latin typeface="Century Schoolbook"/>
                <a:ea typeface="Century Schoolbook"/>
                <a:cs typeface="Century Schoolbook"/>
                <a:sym typeface="Century Schoolbook"/>
              </a:rPr>
              <a:t>Oversampling – </a:t>
            </a:r>
            <a:r>
              <a:rPr lang="en-US" sz="1600" dirty="0" err="1">
                <a:solidFill>
                  <a:schemeClr val="dk1"/>
                </a:solidFill>
                <a:latin typeface="Century Schoolbook"/>
                <a:ea typeface="Century Schoolbook"/>
                <a:cs typeface="Century Schoolbook"/>
                <a:sym typeface="Century Schoolbook"/>
              </a:rPr>
              <a:t>imblearn.SMOTE</a:t>
            </a:r>
            <a:r>
              <a:rPr lang="en-US" sz="1600" dirty="0">
                <a:solidFill>
                  <a:schemeClr val="dk1"/>
                </a:solidFill>
                <a:latin typeface="Century Schoolbook"/>
                <a:ea typeface="Century Schoolbook"/>
                <a:cs typeface="Century Schoolbook"/>
                <a:sym typeface="Century Schoolbook"/>
              </a:rPr>
              <a:t>()</a:t>
            </a:r>
          </a:p>
          <a:p>
            <a:pPr marL="285750" marR="0" lvl="0" indent="-285750" algn="l" rtl="0">
              <a:spcBef>
                <a:spcPts val="0"/>
              </a:spcBef>
              <a:spcAft>
                <a:spcPts val="0"/>
              </a:spcAft>
              <a:buClr>
                <a:schemeClr val="dk1"/>
              </a:buClr>
              <a:buSzPts val="1800"/>
              <a:buFont typeface="Century Schoolbook"/>
              <a:buChar char="-"/>
            </a:pPr>
            <a:r>
              <a:rPr lang="en-US" sz="1600" dirty="0">
                <a:solidFill>
                  <a:schemeClr val="dk1"/>
                </a:solidFill>
                <a:latin typeface="Century Schoolbook"/>
                <a:ea typeface="Century Schoolbook"/>
                <a:cs typeface="Century Schoolbook"/>
                <a:sym typeface="Century Schoolbook"/>
              </a:rPr>
              <a:t>Pipeline – </a:t>
            </a:r>
            <a:r>
              <a:rPr lang="en-US" sz="1600" dirty="0" err="1">
                <a:solidFill>
                  <a:schemeClr val="dk1"/>
                </a:solidFill>
                <a:latin typeface="Century Schoolbook"/>
                <a:ea typeface="Century Schoolbook"/>
                <a:cs typeface="Century Schoolbook"/>
                <a:sym typeface="Century Schoolbook"/>
              </a:rPr>
              <a:t>imblearn</a:t>
            </a:r>
            <a:r>
              <a:rPr lang="en-US" sz="1600" dirty="0">
                <a:solidFill>
                  <a:schemeClr val="dk1"/>
                </a:solidFill>
                <a:latin typeface="Century Schoolbook"/>
                <a:ea typeface="Century Schoolbook"/>
                <a:cs typeface="Century Schoolbook"/>
                <a:sym typeface="Century Schoolbook"/>
              </a:rPr>
              <a:t> </a:t>
            </a:r>
            <a:r>
              <a:rPr lang="en-US" sz="1600" dirty="0" err="1">
                <a:solidFill>
                  <a:schemeClr val="dk1"/>
                </a:solidFill>
                <a:latin typeface="Century Schoolbook"/>
                <a:ea typeface="Century Schoolbook"/>
                <a:cs typeface="Century Schoolbook"/>
                <a:sym typeface="Century Schoolbook"/>
              </a:rPr>
              <a:t>make_pipeline</a:t>
            </a:r>
            <a:r>
              <a:rPr lang="en-US" sz="1600" dirty="0">
                <a:solidFill>
                  <a:schemeClr val="dk1"/>
                </a:solidFill>
                <a:latin typeface="Century Schoolbook"/>
                <a:ea typeface="Century Schoolbook"/>
                <a:cs typeface="Century Schoolbook"/>
                <a:sym typeface="Century Schoolbook"/>
              </a:rPr>
              <a:t>()</a:t>
            </a:r>
            <a:endParaRPr sz="16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title"/>
          </p:nvPr>
        </p:nvSpPr>
        <p:spPr>
          <a:xfrm>
            <a:off x="713858" y="-244823"/>
            <a:ext cx="10564500" cy="1179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entury Schoolbook"/>
              <a:buNone/>
            </a:pPr>
            <a:r>
              <a:rPr lang="en-US" sz="4000" dirty="0"/>
              <a:t>Model 2 Analysis</a:t>
            </a:r>
            <a:endParaRPr sz="4000" dirty="0"/>
          </a:p>
        </p:txBody>
      </p:sp>
      <p:sp>
        <p:nvSpPr>
          <p:cNvPr id="264" name="Google Shape;264;p31"/>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17</a:t>
            </a:fld>
            <a:endParaRPr/>
          </a:p>
        </p:txBody>
      </p:sp>
      <p:sp>
        <p:nvSpPr>
          <p:cNvPr id="265" name="Google Shape;265;p31"/>
          <p:cNvSpPr txBox="1"/>
          <p:nvPr/>
        </p:nvSpPr>
        <p:spPr>
          <a:xfrm>
            <a:off x="6888480" y="2143760"/>
            <a:ext cx="4490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66" name="Google Shape;266;p31"/>
          <p:cNvSpPr txBox="1"/>
          <p:nvPr/>
        </p:nvSpPr>
        <p:spPr>
          <a:xfrm>
            <a:off x="385771" y="1243526"/>
            <a:ext cx="9835500" cy="317005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entury Schoolbook"/>
              <a:buChar char="-"/>
            </a:pPr>
            <a:r>
              <a:rPr lang="en-US" sz="1800" dirty="0">
                <a:solidFill>
                  <a:schemeClr val="dk1"/>
                </a:solidFill>
                <a:latin typeface="Century Schoolbook"/>
                <a:ea typeface="Century Schoolbook"/>
                <a:cs typeface="Century Schoolbook"/>
                <a:sym typeface="Century Schoolbook"/>
              </a:rPr>
              <a:t>This model without with resampling achieves an accuracy score of 78.54%.</a:t>
            </a:r>
          </a:p>
          <a:p>
            <a:pPr marL="285750" marR="0" lvl="0" indent="-285750" algn="l" rtl="0">
              <a:spcBef>
                <a:spcPts val="0"/>
              </a:spcBef>
              <a:spcAft>
                <a:spcPts val="0"/>
              </a:spcAft>
              <a:buClr>
                <a:schemeClr val="dk1"/>
              </a:buClr>
              <a:buSzPts val="1800"/>
              <a:buFont typeface="Century Schoolbook"/>
              <a:buChar char="-"/>
            </a:pPr>
            <a:endParaRPr dirty="0"/>
          </a:p>
          <a:p>
            <a:pPr marL="285750" marR="0" lvl="0" indent="-285750" algn="l" rtl="0">
              <a:spcBef>
                <a:spcPts val="0"/>
              </a:spcBef>
              <a:spcAft>
                <a:spcPts val="0"/>
              </a:spcAft>
              <a:buClr>
                <a:schemeClr val="dk1"/>
              </a:buClr>
              <a:buSzPts val="1800"/>
              <a:buFont typeface="Century Schoolbook"/>
              <a:buChar char="-"/>
            </a:pPr>
            <a:r>
              <a:rPr lang="en-US" sz="1800" dirty="0">
                <a:solidFill>
                  <a:schemeClr val="dk1"/>
                </a:solidFill>
                <a:latin typeface="Century Schoolbook"/>
                <a:ea typeface="Century Schoolbook"/>
                <a:cs typeface="Century Schoolbook"/>
                <a:sym typeface="Century Schoolbook"/>
              </a:rPr>
              <a:t>From the recall statistics we can see the proportion of relevant instances of each class that were correctly identified by the model {'0' : 0.80 , '1': 0.56}.</a:t>
            </a:r>
          </a:p>
          <a:p>
            <a:pPr marL="285750" marR="0" lvl="0" indent="-285750" algn="l" rtl="0">
              <a:spcBef>
                <a:spcPts val="0"/>
              </a:spcBef>
              <a:spcAft>
                <a:spcPts val="0"/>
              </a:spcAft>
              <a:buClr>
                <a:schemeClr val="dk1"/>
              </a:buClr>
              <a:buSzPts val="1800"/>
              <a:buFont typeface="Century Schoolbook"/>
              <a:buChar char="-"/>
            </a:pPr>
            <a:endParaRPr dirty="0"/>
          </a:p>
          <a:p>
            <a:pPr marL="285750" marR="0" lvl="0" indent="-285750" algn="l" rtl="0">
              <a:spcBef>
                <a:spcPts val="0"/>
              </a:spcBef>
              <a:spcAft>
                <a:spcPts val="0"/>
              </a:spcAft>
              <a:buClr>
                <a:schemeClr val="dk1"/>
              </a:buClr>
              <a:buSzPts val="1800"/>
              <a:buFont typeface="Century Schoolbook"/>
              <a:buChar char="-"/>
            </a:pPr>
            <a:r>
              <a:rPr lang="en-US" sz="1800" dirty="0">
                <a:solidFill>
                  <a:schemeClr val="dk1"/>
                </a:solidFill>
                <a:latin typeface="Century Schoolbook"/>
                <a:ea typeface="Century Schoolbook"/>
                <a:cs typeface="Century Schoolbook"/>
                <a:sym typeface="Century Schoolbook"/>
              </a:rPr>
              <a:t>From the precision score statistics, we can see the proportion of predicted positive instances that are actually positive {'0' : 0.97 , '1': 0.13}.</a:t>
            </a:r>
          </a:p>
          <a:p>
            <a:pPr marL="285750" marR="0" lvl="0" indent="-285750" algn="l" rtl="0">
              <a:spcBef>
                <a:spcPts val="0"/>
              </a:spcBef>
              <a:spcAft>
                <a:spcPts val="0"/>
              </a:spcAft>
              <a:buClr>
                <a:schemeClr val="dk1"/>
              </a:buClr>
              <a:buSzPts val="1800"/>
              <a:buFont typeface="Century Schoolbook"/>
              <a:buChar char="-"/>
            </a:pPr>
            <a:endParaRPr dirty="0"/>
          </a:p>
          <a:p>
            <a:pPr marL="285750" marR="0" lvl="0" indent="-285750" algn="l" rtl="0">
              <a:spcBef>
                <a:spcPts val="0"/>
              </a:spcBef>
              <a:spcAft>
                <a:spcPts val="0"/>
              </a:spcAft>
              <a:buClr>
                <a:schemeClr val="dk1"/>
              </a:buClr>
              <a:buSzPts val="1800"/>
              <a:buFont typeface="Century Schoolbook"/>
              <a:buChar char="-"/>
            </a:pPr>
            <a:r>
              <a:rPr lang="en-US" sz="1800" dirty="0">
                <a:solidFill>
                  <a:schemeClr val="dk1"/>
                </a:solidFill>
                <a:latin typeface="Century Schoolbook"/>
                <a:ea typeface="Century Schoolbook"/>
                <a:cs typeface="Century Schoolbook"/>
                <a:sym typeface="Century Schoolbook"/>
              </a:rPr>
              <a:t>The f1-score which is a weighted average of precision and recall shows that our class 0 is at 0.21 which is still low but better than the previous score of 0.03 from model 1.</a:t>
            </a:r>
          </a:p>
          <a:p>
            <a:pPr marL="285750" marR="0" lvl="0" indent="-285750" algn="l" rtl="0">
              <a:spcBef>
                <a:spcPts val="0"/>
              </a:spcBef>
              <a:spcAft>
                <a:spcPts val="0"/>
              </a:spcAft>
              <a:buClr>
                <a:schemeClr val="dk1"/>
              </a:buClr>
              <a:buSzPts val="1800"/>
              <a:buFont typeface="Century Schoolbook"/>
              <a:buChar char="-"/>
            </a:pPr>
            <a:endParaRPr dirty="0"/>
          </a:p>
          <a:p>
            <a:pPr marL="285750" marR="0" lvl="0" indent="-285750" algn="l" rtl="0">
              <a:spcBef>
                <a:spcPts val="0"/>
              </a:spcBef>
              <a:spcAft>
                <a:spcPts val="0"/>
              </a:spcAft>
              <a:buClr>
                <a:schemeClr val="dk1"/>
              </a:buClr>
              <a:buSzPts val="1800"/>
              <a:buFont typeface="Century Schoolbook"/>
              <a:buChar char="-"/>
            </a:pPr>
            <a:r>
              <a:rPr lang="en-US" sz="1800" dirty="0">
                <a:solidFill>
                  <a:schemeClr val="dk1"/>
                </a:solidFill>
                <a:latin typeface="Century Schoolbook"/>
                <a:ea typeface="Century Schoolbook"/>
                <a:cs typeface="Century Schoolbook"/>
                <a:sym typeface="Century Schoolbook"/>
              </a:rPr>
              <a:t>Overall, we would adopt this second model which is predicting both classes better.</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txBox="1">
            <a:spLocks noGrp="1"/>
          </p:cNvSpPr>
          <p:nvPr>
            <p:ph type="title"/>
          </p:nvPr>
        </p:nvSpPr>
        <p:spPr>
          <a:xfrm>
            <a:off x="359697" y="275768"/>
            <a:ext cx="10564500" cy="6309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Century Schoolbook"/>
              <a:buNone/>
            </a:pPr>
            <a:r>
              <a:rPr lang="en-US" sz="4400" dirty="0"/>
              <a:t>Model 3 Architecture and Summary</a:t>
            </a:r>
            <a:endParaRPr dirty="0"/>
          </a:p>
        </p:txBody>
      </p:sp>
      <p:sp>
        <p:nvSpPr>
          <p:cNvPr id="272" name="Google Shape;272;p32"/>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18</a:t>
            </a:fld>
            <a:endParaRPr/>
          </a:p>
        </p:txBody>
      </p:sp>
      <p:pic>
        <p:nvPicPr>
          <p:cNvPr id="273" name="Google Shape;273;p32"/>
          <p:cNvPicPr preferRelativeResize="0"/>
          <p:nvPr/>
        </p:nvPicPr>
        <p:blipFill rotWithShape="1">
          <a:blip r:embed="rId3">
            <a:alphaModFix/>
          </a:blip>
          <a:srcRect/>
          <a:stretch/>
        </p:blipFill>
        <p:spPr>
          <a:xfrm>
            <a:off x="320228" y="2904186"/>
            <a:ext cx="4985868" cy="3418050"/>
          </a:xfrm>
          <a:prstGeom prst="rect">
            <a:avLst/>
          </a:prstGeom>
          <a:noFill/>
          <a:ln>
            <a:noFill/>
          </a:ln>
        </p:spPr>
      </p:pic>
      <p:pic>
        <p:nvPicPr>
          <p:cNvPr id="274" name="Google Shape;274;p32"/>
          <p:cNvPicPr preferRelativeResize="0"/>
          <p:nvPr/>
        </p:nvPicPr>
        <p:blipFill rotWithShape="1">
          <a:blip r:embed="rId4">
            <a:alphaModFix/>
          </a:blip>
          <a:srcRect/>
          <a:stretch/>
        </p:blipFill>
        <p:spPr>
          <a:xfrm>
            <a:off x="5769586" y="1796604"/>
            <a:ext cx="5351321" cy="4770326"/>
          </a:xfrm>
          <a:prstGeom prst="rect">
            <a:avLst/>
          </a:prstGeom>
          <a:noFill/>
          <a:ln>
            <a:noFill/>
          </a:ln>
        </p:spPr>
      </p:pic>
      <p:sp>
        <p:nvSpPr>
          <p:cNvPr id="2" name="Google Shape;241;p28">
            <a:extLst>
              <a:ext uri="{FF2B5EF4-FFF2-40B4-BE49-F238E27FC236}">
                <a16:creationId xmlns:a16="http://schemas.microsoft.com/office/drawing/2014/main" id="{284453BE-8090-52E9-8B21-3716DB7C370B}"/>
              </a:ext>
            </a:extLst>
          </p:cNvPr>
          <p:cNvSpPr txBox="1"/>
          <p:nvPr/>
        </p:nvSpPr>
        <p:spPr>
          <a:xfrm>
            <a:off x="348727" y="912219"/>
            <a:ext cx="10564500" cy="181584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600" b="1" dirty="0">
                <a:solidFill>
                  <a:schemeClr val="dk1"/>
                </a:solidFill>
                <a:latin typeface="Century Schoolbook"/>
                <a:ea typeface="Century Schoolbook"/>
                <a:cs typeface="Century Schoolbook"/>
                <a:sym typeface="Century Schoolbook"/>
              </a:rPr>
              <a:t>We created a 3</a:t>
            </a:r>
            <a:r>
              <a:rPr lang="en-US" sz="1600" b="1" baseline="30000" dirty="0">
                <a:solidFill>
                  <a:schemeClr val="dk1"/>
                </a:solidFill>
                <a:latin typeface="Century Schoolbook"/>
                <a:ea typeface="Century Schoolbook"/>
                <a:cs typeface="Century Schoolbook"/>
                <a:sym typeface="Century Schoolbook"/>
              </a:rPr>
              <a:t>rd</a:t>
            </a:r>
            <a:r>
              <a:rPr lang="en-US" sz="1600" b="1" dirty="0">
                <a:solidFill>
                  <a:schemeClr val="dk1"/>
                </a:solidFill>
                <a:latin typeface="Century Schoolbook"/>
                <a:ea typeface="Century Schoolbook"/>
                <a:cs typeface="Century Schoolbook"/>
                <a:sym typeface="Century Schoolbook"/>
              </a:rPr>
              <a:t> model using a different classification model to compare the performance on the same data.</a:t>
            </a:r>
          </a:p>
          <a:p>
            <a:pPr marR="0" lvl="0" algn="l" rtl="0">
              <a:spcBef>
                <a:spcPts val="0"/>
              </a:spcBef>
              <a:spcAft>
                <a:spcPts val="0"/>
              </a:spcAft>
              <a:buClr>
                <a:schemeClr val="dk1"/>
              </a:buClr>
              <a:buSzPts val="1800"/>
            </a:pPr>
            <a:endParaRPr lang="en-US" sz="1600" dirty="0">
              <a:solidFill>
                <a:schemeClr val="dk1"/>
              </a:solidFill>
              <a:latin typeface="Century Schoolbook"/>
              <a:ea typeface="Century Schoolbook"/>
              <a:cs typeface="Century Schoolbook"/>
              <a:sym typeface="Century Schoolbook"/>
            </a:endParaRPr>
          </a:p>
          <a:p>
            <a:pPr marL="285750" marR="0" lvl="0" indent="-285750" algn="l" rtl="0">
              <a:spcBef>
                <a:spcPts val="0"/>
              </a:spcBef>
              <a:spcAft>
                <a:spcPts val="0"/>
              </a:spcAft>
              <a:buClr>
                <a:schemeClr val="dk1"/>
              </a:buClr>
              <a:buSzPts val="1800"/>
              <a:buFont typeface="Century Schoolbook"/>
              <a:buChar char="-"/>
            </a:pPr>
            <a:r>
              <a:rPr lang="en-US" sz="1600" dirty="0">
                <a:solidFill>
                  <a:schemeClr val="dk1"/>
                </a:solidFill>
                <a:latin typeface="Century Schoolbook"/>
                <a:ea typeface="Century Schoolbook"/>
                <a:cs typeface="Century Schoolbook"/>
                <a:sym typeface="Century Schoolbook"/>
              </a:rPr>
              <a:t>Classification model – </a:t>
            </a:r>
            <a:r>
              <a:rPr lang="en-US" sz="1600" dirty="0" err="1">
                <a:solidFill>
                  <a:schemeClr val="dk1"/>
                </a:solidFill>
                <a:latin typeface="Century Schoolbook"/>
                <a:ea typeface="Century Schoolbook"/>
                <a:cs typeface="Century Schoolbook"/>
                <a:sym typeface="Century Schoolbook"/>
              </a:rPr>
              <a:t>Sklearn</a:t>
            </a:r>
            <a:r>
              <a:rPr lang="en-US" sz="1600" dirty="0">
                <a:solidFill>
                  <a:schemeClr val="dk1"/>
                </a:solidFill>
                <a:latin typeface="Century Schoolbook"/>
                <a:ea typeface="Century Schoolbook"/>
                <a:cs typeface="Century Schoolbook"/>
                <a:sym typeface="Century Schoolbook"/>
              </a:rPr>
              <a:t> </a:t>
            </a:r>
            <a:r>
              <a:rPr lang="en-US" sz="1600" dirty="0" err="1">
                <a:solidFill>
                  <a:schemeClr val="dk1"/>
                </a:solidFill>
                <a:latin typeface="Century Schoolbook"/>
                <a:ea typeface="Century Schoolbook"/>
                <a:cs typeface="Century Schoolbook"/>
                <a:sym typeface="Century Schoolbook"/>
              </a:rPr>
              <a:t>RandomForestClassifier</a:t>
            </a:r>
            <a:r>
              <a:rPr lang="en-US" sz="1600" dirty="0">
                <a:solidFill>
                  <a:schemeClr val="dk1"/>
                </a:solidFill>
                <a:latin typeface="Century Schoolbook"/>
                <a:ea typeface="Century Schoolbook"/>
                <a:cs typeface="Century Schoolbook"/>
                <a:sym typeface="Century Schoolbook"/>
              </a:rPr>
              <a:t>()</a:t>
            </a:r>
          </a:p>
          <a:p>
            <a:pPr marL="285750" marR="0" lvl="0" indent="-285750" algn="l" rtl="0">
              <a:spcBef>
                <a:spcPts val="0"/>
              </a:spcBef>
              <a:spcAft>
                <a:spcPts val="0"/>
              </a:spcAft>
              <a:buClr>
                <a:schemeClr val="dk1"/>
              </a:buClr>
              <a:buSzPts val="1800"/>
              <a:buFont typeface="Century Schoolbook"/>
              <a:buChar char="-"/>
            </a:pPr>
            <a:r>
              <a:rPr lang="en-US" sz="1600" dirty="0">
                <a:solidFill>
                  <a:schemeClr val="dk1"/>
                </a:solidFill>
                <a:latin typeface="Century Schoolbook"/>
                <a:ea typeface="Century Schoolbook"/>
                <a:cs typeface="Century Schoolbook"/>
                <a:sym typeface="Century Schoolbook"/>
              </a:rPr>
              <a:t>Normalization – </a:t>
            </a:r>
            <a:r>
              <a:rPr lang="en-US" sz="1600" dirty="0" err="1">
                <a:solidFill>
                  <a:schemeClr val="dk1"/>
                </a:solidFill>
                <a:latin typeface="Century Schoolbook"/>
                <a:ea typeface="Century Schoolbook"/>
                <a:cs typeface="Century Schoolbook"/>
                <a:sym typeface="Century Schoolbook"/>
              </a:rPr>
              <a:t>Sklearn</a:t>
            </a:r>
            <a:r>
              <a:rPr lang="en-US" sz="1600" dirty="0">
                <a:solidFill>
                  <a:schemeClr val="dk1"/>
                </a:solidFill>
                <a:latin typeface="Century Schoolbook"/>
                <a:ea typeface="Century Schoolbook"/>
                <a:cs typeface="Century Schoolbook"/>
                <a:sym typeface="Century Schoolbook"/>
              </a:rPr>
              <a:t> </a:t>
            </a:r>
            <a:r>
              <a:rPr lang="en-US" sz="1600" dirty="0" err="1">
                <a:solidFill>
                  <a:schemeClr val="dk1"/>
                </a:solidFill>
                <a:latin typeface="Century Schoolbook"/>
                <a:ea typeface="Century Schoolbook"/>
                <a:cs typeface="Century Schoolbook"/>
                <a:sym typeface="Century Schoolbook"/>
              </a:rPr>
              <a:t>StandardScalar</a:t>
            </a:r>
            <a:r>
              <a:rPr lang="en-US" sz="1600" dirty="0">
                <a:solidFill>
                  <a:schemeClr val="dk1"/>
                </a:solidFill>
                <a:latin typeface="Century Schoolbook"/>
                <a:ea typeface="Century Schoolbook"/>
                <a:cs typeface="Century Schoolbook"/>
                <a:sym typeface="Century Schoolbook"/>
              </a:rPr>
              <a:t>()</a:t>
            </a:r>
          </a:p>
          <a:p>
            <a:pPr marL="285750" marR="0" lvl="0" indent="-285750" algn="l" rtl="0">
              <a:spcBef>
                <a:spcPts val="0"/>
              </a:spcBef>
              <a:spcAft>
                <a:spcPts val="0"/>
              </a:spcAft>
              <a:buClr>
                <a:schemeClr val="dk1"/>
              </a:buClr>
              <a:buSzPts val="1800"/>
              <a:buFont typeface="Century Schoolbook"/>
              <a:buChar char="-"/>
            </a:pPr>
            <a:r>
              <a:rPr lang="en-US" sz="1600" dirty="0">
                <a:solidFill>
                  <a:schemeClr val="dk1"/>
                </a:solidFill>
                <a:latin typeface="Century Schoolbook"/>
                <a:ea typeface="Century Schoolbook"/>
                <a:cs typeface="Century Schoolbook"/>
                <a:sym typeface="Century Schoolbook"/>
              </a:rPr>
              <a:t>Oversampling – </a:t>
            </a:r>
            <a:r>
              <a:rPr lang="en-US" sz="1600" dirty="0" err="1">
                <a:solidFill>
                  <a:schemeClr val="dk1"/>
                </a:solidFill>
                <a:latin typeface="Century Schoolbook"/>
                <a:ea typeface="Century Schoolbook"/>
                <a:cs typeface="Century Schoolbook"/>
                <a:sym typeface="Century Schoolbook"/>
              </a:rPr>
              <a:t>imblearn.SMOTE</a:t>
            </a:r>
            <a:r>
              <a:rPr lang="en-US" sz="1600" dirty="0">
                <a:solidFill>
                  <a:schemeClr val="dk1"/>
                </a:solidFill>
                <a:latin typeface="Century Schoolbook"/>
                <a:ea typeface="Century Schoolbook"/>
                <a:cs typeface="Century Schoolbook"/>
                <a:sym typeface="Century Schoolbook"/>
              </a:rPr>
              <a:t>()</a:t>
            </a:r>
          </a:p>
          <a:p>
            <a:pPr marL="285750" marR="0" lvl="0" indent="-285750" algn="l" rtl="0">
              <a:spcBef>
                <a:spcPts val="0"/>
              </a:spcBef>
              <a:spcAft>
                <a:spcPts val="0"/>
              </a:spcAft>
              <a:buClr>
                <a:schemeClr val="dk1"/>
              </a:buClr>
              <a:buSzPts val="1800"/>
              <a:buFont typeface="Century Schoolbook"/>
              <a:buChar char="-"/>
            </a:pPr>
            <a:r>
              <a:rPr lang="en-US" sz="1600" dirty="0">
                <a:solidFill>
                  <a:schemeClr val="dk1"/>
                </a:solidFill>
                <a:latin typeface="Century Schoolbook"/>
                <a:ea typeface="Century Schoolbook"/>
                <a:cs typeface="Century Schoolbook"/>
                <a:sym typeface="Century Schoolbook"/>
              </a:rPr>
              <a:t>Pipeline – </a:t>
            </a:r>
            <a:r>
              <a:rPr lang="en-US" sz="1600" dirty="0" err="1">
                <a:solidFill>
                  <a:schemeClr val="dk1"/>
                </a:solidFill>
                <a:latin typeface="Century Schoolbook"/>
                <a:ea typeface="Century Schoolbook"/>
                <a:cs typeface="Century Schoolbook"/>
                <a:sym typeface="Century Schoolbook"/>
              </a:rPr>
              <a:t>imblearn</a:t>
            </a:r>
            <a:r>
              <a:rPr lang="en-US" sz="1600" dirty="0">
                <a:solidFill>
                  <a:schemeClr val="dk1"/>
                </a:solidFill>
                <a:latin typeface="Century Schoolbook"/>
                <a:ea typeface="Century Schoolbook"/>
                <a:cs typeface="Century Schoolbook"/>
                <a:sym typeface="Century Schoolbook"/>
              </a:rPr>
              <a:t> </a:t>
            </a:r>
            <a:r>
              <a:rPr lang="en-US" sz="1600" dirty="0" err="1">
                <a:solidFill>
                  <a:schemeClr val="dk1"/>
                </a:solidFill>
                <a:latin typeface="Century Schoolbook"/>
                <a:ea typeface="Century Schoolbook"/>
                <a:cs typeface="Century Schoolbook"/>
                <a:sym typeface="Century Schoolbook"/>
              </a:rPr>
              <a:t>make_pipeline</a:t>
            </a:r>
            <a:r>
              <a:rPr lang="en-US" sz="1600" dirty="0">
                <a:solidFill>
                  <a:schemeClr val="dk1"/>
                </a:solidFill>
                <a:latin typeface="Century Schoolbook"/>
                <a:ea typeface="Century Schoolbook"/>
                <a:cs typeface="Century Schoolbook"/>
                <a:sym typeface="Century Schoolbook"/>
              </a:rPr>
              <a:t>()</a:t>
            </a:r>
            <a:endParaRPr sz="16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title"/>
          </p:nvPr>
        </p:nvSpPr>
        <p:spPr>
          <a:xfrm>
            <a:off x="668784" y="269326"/>
            <a:ext cx="4894889" cy="6309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Century Schoolbook"/>
              <a:buNone/>
            </a:pPr>
            <a:r>
              <a:rPr lang="en-US" sz="4400" dirty="0"/>
              <a:t>Final conclusion</a:t>
            </a:r>
            <a:endParaRPr dirty="0"/>
          </a:p>
        </p:txBody>
      </p:sp>
      <p:sp>
        <p:nvSpPr>
          <p:cNvPr id="281" name="Google Shape;281;p33"/>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19</a:t>
            </a:fld>
            <a:endParaRPr/>
          </a:p>
        </p:txBody>
      </p:sp>
      <p:sp>
        <p:nvSpPr>
          <p:cNvPr id="282" name="Google Shape;282;p33"/>
          <p:cNvSpPr txBox="1"/>
          <p:nvPr/>
        </p:nvSpPr>
        <p:spPr>
          <a:xfrm>
            <a:off x="668784" y="966811"/>
            <a:ext cx="8920500" cy="31392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entury Schoolbook"/>
                <a:ea typeface="Century Schoolbook"/>
                <a:cs typeface="Century Schoolbook"/>
                <a:sym typeface="Century Schoolbook"/>
              </a:rPr>
              <a:t>Comparing both models trained using the resampled data, we can see that the Random Forest model (89%) has better prediction accuracy than the Logistic Regression model (78%) on the test data.</a:t>
            </a:r>
          </a:p>
          <a:p>
            <a:pPr marL="0" marR="0" lvl="0" indent="0" algn="l" rtl="0">
              <a:spcBef>
                <a:spcPts val="0"/>
              </a:spcBef>
              <a:spcAft>
                <a:spcPts val="0"/>
              </a:spcAft>
              <a:buNone/>
            </a:pPr>
            <a:endParaRPr lang="en-US" sz="1800" dirty="0">
              <a:solidFill>
                <a:schemeClr val="dk1"/>
              </a:solidFill>
              <a:latin typeface="Century Schoolbook"/>
              <a:sym typeface="Century Schoolbook"/>
            </a:endParaRPr>
          </a:p>
          <a:p>
            <a:pPr marL="0" marR="0" lvl="0" indent="0" algn="l" rtl="0">
              <a:spcBef>
                <a:spcPts val="0"/>
              </a:spcBef>
              <a:spcAft>
                <a:spcPts val="0"/>
              </a:spcAft>
              <a:buNone/>
            </a:pPr>
            <a:r>
              <a:rPr lang="en-US" sz="1800" dirty="0">
                <a:solidFill>
                  <a:schemeClr val="dk1"/>
                </a:solidFill>
                <a:latin typeface="Century Schoolbook"/>
                <a:sym typeface="Century Schoolbook"/>
              </a:rPr>
              <a:t>Overall, the quality of the data used in training the models is poor and in order to achieve better training accuracies and prediction results we would explore one or all of the following:</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entury Schoolbook"/>
                <a:sym typeface="Century Schoolbook"/>
              </a:rPr>
              <a:t>Getting more data that has a better balance between patients who have stroke and those who do not have stroke.</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entury Schoolbook"/>
                <a:sym typeface="Century Schoolbook"/>
              </a:rPr>
              <a:t>Get additional features that have better relevance in predicting stroke occurrence in patients.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598614" y="-294143"/>
            <a:ext cx="6190500" cy="1179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entury Schoolbook"/>
              <a:buNone/>
            </a:pPr>
            <a:r>
              <a:rPr lang="en-US" sz="4400" dirty="0"/>
              <a:t>Outline</a:t>
            </a:r>
            <a:endParaRPr sz="4800" dirty="0"/>
          </a:p>
        </p:txBody>
      </p:sp>
      <p:sp>
        <p:nvSpPr>
          <p:cNvPr id="148" name="Google Shape;148;p17"/>
          <p:cNvSpPr txBox="1">
            <a:spLocks noGrp="1"/>
          </p:cNvSpPr>
          <p:nvPr>
            <p:ph type="body" idx="1"/>
          </p:nvPr>
        </p:nvSpPr>
        <p:spPr>
          <a:xfrm>
            <a:off x="792441" y="1125495"/>
            <a:ext cx="6190500" cy="3346800"/>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1600"/>
              <a:buFont typeface="Arial"/>
              <a:buChar char="•"/>
            </a:pPr>
            <a:r>
              <a:rPr lang="en-US" sz="2400" dirty="0"/>
              <a:t>Introduction</a:t>
            </a:r>
            <a:endParaRPr sz="2400" dirty="0"/>
          </a:p>
          <a:p>
            <a:pPr marL="285750" lvl="0" indent="-285750" algn="l" rtl="0">
              <a:lnSpc>
                <a:spcPct val="110000"/>
              </a:lnSpc>
              <a:spcBef>
                <a:spcPts val="1600"/>
              </a:spcBef>
              <a:spcAft>
                <a:spcPts val="0"/>
              </a:spcAft>
              <a:buSzPts val="1600"/>
              <a:buFont typeface="Arial"/>
              <a:buChar char="•"/>
            </a:pPr>
            <a:r>
              <a:rPr lang="en-US" sz="2400" dirty="0"/>
              <a:t>Objective </a:t>
            </a:r>
            <a:endParaRPr sz="2400" dirty="0"/>
          </a:p>
          <a:p>
            <a:pPr marL="285750" lvl="0" indent="-285750" algn="l" rtl="0">
              <a:lnSpc>
                <a:spcPct val="110000"/>
              </a:lnSpc>
              <a:spcBef>
                <a:spcPts val="1600"/>
              </a:spcBef>
              <a:spcAft>
                <a:spcPts val="0"/>
              </a:spcAft>
              <a:buSzPts val="1600"/>
              <a:buFont typeface="Arial"/>
              <a:buChar char="•"/>
            </a:pPr>
            <a:r>
              <a:rPr lang="en-US" sz="2400" dirty="0"/>
              <a:t>Technique Used </a:t>
            </a:r>
            <a:endParaRPr sz="2400" dirty="0"/>
          </a:p>
          <a:p>
            <a:pPr marL="285750" lvl="0" indent="-285750" algn="l" rtl="0">
              <a:lnSpc>
                <a:spcPct val="110000"/>
              </a:lnSpc>
              <a:spcBef>
                <a:spcPts val="1600"/>
              </a:spcBef>
              <a:spcAft>
                <a:spcPts val="0"/>
              </a:spcAft>
              <a:buSzPts val="1600"/>
              <a:buFont typeface="Arial"/>
              <a:buChar char="•"/>
            </a:pPr>
            <a:r>
              <a:rPr lang="en-US" sz="2400" dirty="0"/>
              <a:t>Code and Insights </a:t>
            </a:r>
            <a:endParaRPr sz="2400" dirty="0"/>
          </a:p>
          <a:p>
            <a:pPr marL="285750" lvl="0" indent="-285750" algn="l" rtl="0">
              <a:lnSpc>
                <a:spcPct val="110000"/>
              </a:lnSpc>
              <a:spcBef>
                <a:spcPts val="1600"/>
              </a:spcBef>
              <a:spcAft>
                <a:spcPts val="0"/>
              </a:spcAft>
              <a:buSzPts val="1600"/>
              <a:buFont typeface="Arial"/>
              <a:buChar char="•"/>
            </a:pPr>
            <a:r>
              <a:rPr lang="en-US" sz="2400" dirty="0"/>
              <a:t>Conclusion</a:t>
            </a:r>
            <a:endParaRPr sz="2400" dirty="0"/>
          </a:p>
        </p:txBody>
      </p:sp>
      <p:sp>
        <p:nvSpPr>
          <p:cNvPr id="149" name="Google Shape;149;p17"/>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33"/>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20</a:t>
            </a:fld>
            <a:endParaRPr/>
          </a:p>
        </p:txBody>
      </p:sp>
      <p:sp>
        <p:nvSpPr>
          <p:cNvPr id="282" name="Google Shape;282;p33"/>
          <p:cNvSpPr txBox="1"/>
          <p:nvPr/>
        </p:nvSpPr>
        <p:spPr>
          <a:xfrm>
            <a:off x="1103423" y="3069368"/>
            <a:ext cx="892050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dirty="0">
                <a:solidFill>
                  <a:schemeClr val="dk1"/>
                </a:solidFill>
                <a:latin typeface="Rage Italic" panose="03070502040507070304" pitchFamily="66" charset="0"/>
                <a:ea typeface="Century Schoolbook"/>
                <a:cs typeface="Century Schoolbook"/>
                <a:sym typeface="Century Schoolbook"/>
              </a:rPr>
              <a:t>THANK YOU</a:t>
            </a:r>
            <a:endParaRPr lang="en-US" sz="8000" dirty="0">
              <a:solidFill>
                <a:schemeClr val="dk1"/>
              </a:solidFill>
              <a:latin typeface="Rage Italic" panose="03070502040507070304" pitchFamily="66" charset="0"/>
              <a:sym typeface="Century Schoolbook"/>
            </a:endParaRPr>
          </a:p>
        </p:txBody>
      </p:sp>
    </p:spTree>
    <p:extLst>
      <p:ext uri="{BB962C8B-B14F-4D97-AF65-F5344CB8AC3E}">
        <p14:creationId xmlns:p14="http://schemas.microsoft.com/office/powerpoint/2010/main" val="3342327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740282" y="-274819"/>
            <a:ext cx="6190500" cy="1179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entury Schoolbook"/>
              <a:buNone/>
            </a:pPr>
            <a:r>
              <a:rPr lang="en-US" sz="4400" dirty="0"/>
              <a:t>Introduction</a:t>
            </a:r>
            <a:endParaRPr sz="4800" dirty="0"/>
          </a:p>
        </p:txBody>
      </p:sp>
      <p:sp>
        <p:nvSpPr>
          <p:cNvPr id="155" name="Google Shape;155;p18"/>
          <p:cNvSpPr txBox="1">
            <a:spLocks noGrp="1"/>
          </p:cNvSpPr>
          <p:nvPr>
            <p:ph type="body" idx="1"/>
          </p:nvPr>
        </p:nvSpPr>
        <p:spPr>
          <a:xfrm>
            <a:off x="740281" y="958061"/>
            <a:ext cx="8867357" cy="33468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ct val="80000"/>
              <a:buNone/>
            </a:pPr>
            <a:r>
              <a:rPr lang="en-US" dirty="0"/>
              <a:t>Have you ever wondered if a machine could predict if a person can or cannot be affected by stroke?</a:t>
            </a:r>
            <a:endParaRPr dirty="0"/>
          </a:p>
          <a:p>
            <a:pPr marL="0" lvl="0" indent="0" algn="l" rtl="0">
              <a:lnSpc>
                <a:spcPct val="110000"/>
              </a:lnSpc>
              <a:spcBef>
                <a:spcPts val="1600"/>
              </a:spcBef>
              <a:spcAft>
                <a:spcPts val="0"/>
              </a:spcAft>
              <a:buSzPct val="80000"/>
              <a:buNone/>
            </a:pPr>
            <a:r>
              <a:rPr lang="en-US" dirty="0"/>
              <a:t>Yes! You heard that right! With help of machine learning techniques, it is now possible! To put it into simpler terms we feed tons and tons of data to a model and let it work and do its magic.</a:t>
            </a:r>
            <a:endParaRPr dirty="0"/>
          </a:p>
          <a:p>
            <a:pPr marL="0" lvl="0" indent="0" algn="l" rtl="0">
              <a:lnSpc>
                <a:spcPct val="110000"/>
              </a:lnSpc>
              <a:spcBef>
                <a:spcPts val="1600"/>
              </a:spcBef>
              <a:spcAft>
                <a:spcPts val="0"/>
              </a:spcAft>
              <a:buSzPct val="80000"/>
              <a:buNone/>
            </a:pPr>
            <a:r>
              <a:rPr lang="en-US" dirty="0"/>
              <a:t>In the project we are trying to predict if there is a potential that a person might be affected by stroke caused by his/her lifestyle.</a:t>
            </a:r>
            <a:endParaRPr dirty="0"/>
          </a:p>
          <a:p>
            <a:pPr marL="0" lvl="0" indent="0" algn="l" rtl="0">
              <a:lnSpc>
                <a:spcPct val="110000"/>
              </a:lnSpc>
              <a:spcBef>
                <a:spcPts val="1600"/>
              </a:spcBef>
              <a:spcAft>
                <a:spcPts val="0"/>
              </a:spcAft>
              <a:buSzPct val="80000"/>
              <a:buNone/>
            </a:pPr>
            <a:endParaRPr dirty="0"/>
          </a:p>
        </p:txBody>
      </p:sp>
      <p:sp>
        <p:nvSpPr>
          <p:cNvPr id="156" name="Google Shape;156;p18"/>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675889" y="-261950"/>
            <a:ext cx="3587014" cy="1179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entury Schoolbook"/>
              <a:buNone/>
            </a:pPr>
            <a:r>
              <a:rPr lang="en-US" sz="4400" dirty="0"/>
              <a:t>Objectives</a:t>
            </a:r>
            <a:endParaRPr sz="4400" dirty="0"/>
          </a:p>
        </p:txBody>
      </p:sp>
      <p:sp>
        <p:nvSpPr>
          <p:cNvPr id="162" name="Google Shape;162;p19"/>
          <p:cNvSpPr txBox="1">
            <a:spLocks noGrp="1"/>
          </p:cNvSpPr>
          <p:nvPr>
            <p:ph type="body" idx="1"/>
          </p:nvPr>
        </p:nvSpPr>
        <p:spPr>
          <a:xfrm>
            <a:off x="444077" y="989193"/>
            <a:ext cx="10361304" cy="3346800"/>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SzPts val="1600"/>
              <a:buFont typeface="Arial"/>
              <a:buChar char="•"/>
            </a:pPr>
            <a:r>
              <a:rPr lang="en-US" dirty="0"/>
              <a:t>The objective of this project is to train a machine learning model to predict if the patient has or has the potential to suffer a Stroke or not using their existing records medical records.</a:t>
            </a:r>
            <a:endParaRPr dirty="0"/>
          </a:p>
          <a:p>
            <a:pPr marL="342900" lvl="0" indent="-342900" algn="l" rtl="0">
              <a:lnSpc>
                <a:spcPct val="110000"/>
              </a:lnSpc>
              <a:spcBef>
                <a:spcPts val="1600"/>
              </a:spcBef>
              <a:spcAft>
                <a:spcPts val="0"/>
              </a:spcAft>
              <a:buSzPts val="1600"/>
              <a:buFont typeface="Arial"/>
              <a:buChar char="•"/>
            </a:pPr>
            <a:r>
              <a:rPr lang="en-US" dirty="0"/>
              <a:t>The dataset which was gotten from Kaggle datasets is the medical records of 5110 in India and will be used to train and test our model.</a:t>
            </a:r>
            <a:endParaRPr dirty="0"/>
          </a:p>
          <a:p>
            <a:pPr marL="342900" lvl="0" indent="-342900" algn="l" rtl="0">
              <a:lnSpc>
                <a:spcPct val="110000"/>
              </a:lnSpc>
              <a:spcBef>
                <a:spcPts val="1600"/>
              </a:spcBef>
              <a:spcAft>
                <a:spcPts val="0"/>
              </a:spcAft>
              <a:buSzPts val="1600"/>
              <a:buFont typeface="Arial"/>
              <a:buChar char="•"/>
            </a:pPr>
            <a:r>
              <a:rPr lang="en-US" dirty="0"/>
              <a:t>The test labels for this project is binary {0, 1} which represents categories {yes, no} hence we will be training a Classification machine learning model using Logistic Regression.</a:t>
            </a:r>
            <a:endParaRPr dirty="0"/>
          </a:p>
        </p:txBody>
      </p:sp>
      <p:sp>
        <p:nvSpPr>
          <p:cNvPr id="163" name="Google Shape;163;p19"/>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title"/>
          </p:nvPr>
        </p:nvSpPr>
        <p:spPr>
          <a:xfrm>
            <a:off x="804671" y="-274823"/>
            <a:ext cx="9709200" cy="1179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entury Schoolbook"/>
              <a:buNone/>
            </a:pPr>
            <a:r>
              <a:rPr lang="en-US" sz="4400" dirty="0">
                <a:solidFill>
                  <a:schemeClr val="tx1"/>
                </a:solidFill>
              </a:rPr>
              <a:t>Code Structure</a:t>
            </a:r>
            <a:endParaRPr sz="4400" dirty="0">
              <a:solidFill>
                <a:schemeClr val="tx1"/>
              </a:solidFill>
            </a:endParaRPr>
          </a:p>
        </p:txBody>
      </p:sp>
      <p:sp>
        <p:nvSpPr>
          <p:cNvPr id="169" name="Google Shape;169;p20"/>
          <p:cNvSpPr txBox="1">
            <a:spLocks noGrp="1"/>
          </p:cNvSpPr>
          <p:nvPr>
            <p:ph type="body" idx="1"/>
          </p:nvPr>
        </p:nvSpPr>
        <p:spPr>
          <a:xfrm>
            <a:off x="804671" y="1183440"/>
            <a:ext cx="6190500" cy="33468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600"/>
              <a:buNone/>
            </a:pPr>
            <a:r>
              <a:rPr lang="en-US" dirty="0"/>
              <a:t>Steps involved</a:t>
            </a:r>
            <a:endParaRPr dirty="0"/>
          </a:p>
          <a:p>
            <a:pPr marL="342900" lvl="0" indent="-342900" algn="l" rtl="0">
              <a:lnSpc>
                <a:spcPct val="110000"/>
              </a:lnSpc>
              <a:spcBef>
                <a:spcPts val="1600"/>
              </a:spcBef>
              <a:spcAft>
                <a:spcPts val="0"/>
              </a:spcAft>
              <a:buSzPts val="1600"/>
              <a:buFont typeface="Arial"/>
              <a:buChar char="•"/>
            </a:pPr>
            <a:r>
              <a:rPr lang="en-US" dirty="0"/>
              <a:t>Importing the required libraries for our analysis. </a:t>
            </a:r>
            <a:endParaRPr dirty="0"/>
          </a:p>
          <a:p>
            <a:pPr marL="342900" lvl="0" indent="-342900" algn="l" rtl="0">
              <a:lnSpc>
                <a:spcPct val="110000"/>
              </a:lnSpc>
              <a:spcBef>
                <a:spcPts val="1600"/>
              </a:spcBef>
              <a:spcAft>
                <a:spcPts val="0"/>
              </a:spcAft>
              <a:buSzPts val="1600"/>
              <a:buFont typeface="Arial"/>
              <a:buChar char="•"/>
            </a:pPr>
            <a:r>
              <a:rPr lang="en-US" dirty="0"/>
              <a:t>Data exploration and cleaning</a:t>
            </a:r>
            <a:endParaRPr dirty="0"/>
          </a:p>
          <a:p>
            <a:pPr marL="342900" lvl="0" indent="-342900" algn="l" rtl="0">
              <a:lnSpc>
                <a:spcPct val="110000"/>
              </a:lnSpc>
              <a:spcBef>
                <a:spcPts val="1600"/>
              </a:spcBef>
              <a:spcAft>
                <a:spcPts val="0"/>
              </a:spcAft>
              <a:buSzPts val="1600"/>
              <a:buFont typeface="Arial"/>
              <a:buChar char="•"/>
            </a:pPr>
            <a:r>
              <a:rPr lang="en-US" dirty="0"/>
              <a:t>Exploratory data analysis</a:t>
            </a:r>
            <a:endParaRPr dirty="0"/>
          </a:p>
          <a:p>
            <a:pPr marL="342900" lvl="0" indent="-342900" algn="l" rtl="0">
              <a:lnSpc>
                <a:spcPct val="110000"/>
              </a:lnSpc>
              <a:spcBef>
                <a:spcPts val="1600"/>
              </a:spcBef>
              <a:spcAft>
                <a:spcPts val="0"/>
              </a:spcAft>
              <a:buSzPts val="1600"/>
              <a:buFont typeface="Arial"/>
              <a:buChar char="•"/>
            </a:pPr>
            <a:r>
              <a:rPr lang="en-US" dirty="0"/>
              <a:t>Model training and prediction</a:t>
            </a:r>
            <a:endParaRPr dirty="0"/>
          </a:p>
        </p:txBody>
      </p:sp>
      <p:sp>
        <p:nvSpPr>
          <p:cNvPr id="170" name="Google Shape;170;p20"/>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title"/>
          </p:nvPr>
        </p:nvSpPr>
        <p:spPr>
          <a:xfrm>
            <a:off x="662997" y="148103"/>
            <a:ext cx="6452575" cy="74815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entury Schoolbook"/>
              <a:buNone/>
            </a:pPr>
            <a:r>
              <a:rPr lang="en-US" sz="4400" dirty="0"/>
              <a:t>Dataset Structure</a:t>
            </a:r>
            <a:endParaRPr sz="4400" dirty="0"/>
          </a:p>
        </p:txBody>
      </p:sp>
      <p:sp>
        <p:nvSpPr>
          <p:cNvPr id="169" name="Google Shape;169;p20"/>
          <p:cNvSpPr txBox="1">
            <a:spLocks noGrp="1"/>
          </p:cNvSpPr>
          <p:nvPr>
            <p:ph type="body" idx="1"/>
          </p:nvPr>
        </p:nvSpPr>
        <p:spPr>
          <a:xfrm>
            <a:off x="695192" y="1008415"/>
            <a:ext cx="6503832" cy="4935194"/>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600"/>
              <a:buNone/>
            </a:pPr>
            <a:r>
              <a:rPr lang="en-US" sz="1800" dirty="0">
                <a:solidFill>
                  <a:schemeClr val="tx1"/>
                </a:solidFill>
                <a:latin typeface="Consolas" panose="020B0609020204030204" pitchFamily="49" charset="0"/>
              </a:rPr>
              <a:t>Data columns (total 12 columns):</a:t>
            </a:r>
          </a:p>
          <a:p>
            <a:pPr marL="0" lvl="0" indent="0" algn="l" rtl="0">
              <a:lnSpc>
                <a:spcPct val="110000"/>
              </a:lnSpc>
              <a:spcBef>
                <a:spcPts val="0"/>
              </a:spcBef>
              <a:spcAft>
                <a:spcPts val="0"/>
              </a:spcAft>
              <a:buSzPts val="1600"/>
              <a:buNone/>
            </a:pPr>
            <a:endParaRPr lang="en-US" sz="1800" dirty="0">
              <a:solidFill>
                <a:schemeClr val="tx1"/>
              </a:solidFill>
              <a:latin typeface="Consolas" panose="020B0609020204030204" pitchFamily="49" charset="0"/>
            </a:endParaRPr>
          </a:p>
          <a:p>
            <a:pPr marL="0" lvl="0" indent="0" algn="l" rtl="0">
              <a:lnSpc>
                <a:spcPct val="110000"/>
              </a:lnSpc>
              <a:spcBef>
                <a:spcPts val="0"/>
              </a:spcBef>
              <a:spcAft>
                <a:spcPts val="0"/>
              </a:spcAft>
              <a:buSzPts val="1600"/>
              <a:buNone/>
            </a:pPr>
            <a:r>
              <a:rPr lang="en-US" sz="1800" b="0" i="0" dirty="0">
                <a:solidFill>
                  <a:schemeClr val="tx1"/>
                </a:solidFill>
                <a:effectLst/>
                <a:latin typeface="Consolas" panose="020B0609020204030204" pitchFamily="49" charset="0"/>
              </a:rPr>
              <a:t>#   Column 		Non-Null Count </a:t>
            </a:r>
            <a:r>
              <a:rPr lang="en-US" sz="1800" b="0" i="0" dirty="0" err="1">
                <a:solidFill>
                  <a:schemeClr val="tx1"/>
                </a:solidFill>
                <a:effectLst/>
                <a:latin typeface="Consolas" panose="020B0609020204030204" pitchFamily="49" charset="0"/>
              </a:rPr>
              <a:t>Dtype</a:t>
            </a:r>
            <a:r>
              <a:rPr lang="en-US" sz="1800" b="0" i="0" dirty="0">
                <a:solidFill>
                  <a:schemeClr val="tx1"/>
                </a:solidFill>
                <a:effectLst/>
                <a:latin typeface="Consolas" panose="020B0609020204030204" pitchFamily="49" charset="0"/>
              </a:rPr>
              <a:t> </a:t>
            </a:r>
          </a:p>
          <a:p>
            <a:pPr marL="0" lvl="0" indent="0" algn="l" rtl="0">
              <a:lnSpc>
                <a:spcPct val="110000"/>
              </a:lnSpc>
              <a:spcBef>
                <a:spcPts val="0"/>
              </a:spcBef>
              <a:spcAft>
                <a:spcPts val="0"/>
              </a:spcAft>
              <a:buSzPts val="1600"/>
              <a:buNone/>
            </a:pPr>
            <a:r>
              <a:rPr lang="en-US" sz="1800" b="0" i="0" dirty="0">
                <a:solidFill>
                  <a:schemeClr val="tx1"/>
                </a:solidFill>
                <a:effectLst/>
                <a:latin typeface="Consolas" panose="020B0609020204030204" pitchFamily="49" charset="0"/>
              </a:rPr>
              <a:t>--- ------ 		-------------- ----- </a:t>
            </a:r>
          </a:p>
          <a:p>
            <a:pPr marL="0" lvl="0" indent="0" algn="l" rtl="0">
              <a:lnSpc>
                <a:spcPct val="110000"/>
              </a:lnSpc>
              <a:spcBef>
                <a:spcPts val="0"/>
              </a:spcBef>
              <a:spcAft>
                <a:spcPts val="0"/>
              </a:spcAft>
              <a:buSzPts val="1600"/>
              <a:buNone/>
            </a:pPr>
            <a:r>
              <a:rPr lang="en-US" sz="1800" b="0" i="0" dirty="0">
                <a:solidFill>
                  <a:schemeClr val="tx1"/>
                </a:solidFill>
                <a:effectLst/>
                <a:latin typeface="Consolas" panose="020B0609020204030204" pitchFamily="49" charset="0"/>
              </a:rPr>
              <a:t>0 id 			5110 non-null int64 </a:t>
            </a:r>
          </a:p>
          <a:p>
            <a:pPr marL="0" lvl="0" indent="0" algn="l" rtl="0">
              <a:lnSpc>
                <a:spcPct val="110000"/>
              </a:lnSpc>
              <a:spcBef>
                <a:spcPts val="0"/>
              </a:spcBef>
              <a:spcAft>
                <a:spcPts val="0"/>
              </a:spcAft>
              <a:buSzPts val="1600"/>
              <a:buNone/>
            </a:pPr>
            <a:r>
              <a:rPr lang="en-US" sz="1800" b="0" i="0" dirty="0">
                <a:solidFill>
                  <a:schemeClr val="tx1"/>
                </a:solidFill>
                <a:effectLst/>
                <a:latin typeface="Consolas" panose="020B0609020204030204" pitchFamily="49" charset="0"/>
              </a:rPr>
              <a:t>1 gender 		5110 non-null object </a:t>
            </a:r>
          </a:p>
          <a:p>
            <a:pPr marL="0" lvl="0" indent="0" algn="l" rtl="0">
              <a:lnSpc>
                <a:spcPct val="110000"/>
              </a:lnSpc>
              <a:spcBef>
                <a:spcPts val="0"/>
              </a:spcBef>
              <a:spcAft>
                <a:spcPts val="0"/>
              </a:spcAft>
              <a:buSzPts val="1600"/>
              <a:buNone/>
            </a:pPr>
            <a:r>
              <a:rPr lang="en-US" sz="1800" b="0" i="0" dirty="0">
                <a:solidFill>
                  <a:schemeClr val="tx1"/>
                </a:solidFill>
                <a:effectLst/>
                <a:latin typeface="Consolas" panose="020B0609020204030204" pitchFamily="49" charset="0"/>
              </a:rPr>
              <a:t>2 age 			5110 non-null float64 </a:t>
            </a:r>
          </a:p>
          <a:p>
            <a:pPr marL="0" lvl="0" indent="0" algn="l" rtl="0">
              <a:lnSpc>
                <a:spcPct val="110000"/>
              </a:lnSpc>
              <a:spcBef>
                <a:spcPts val="0"/>
              </a:spcBef>
              <a:spcAft>
                <a:spcPts val="0"/>
              </a:spcAft>
              <a:buSzPts val="1600"/>
              <a:buNone/>
            </a:pPr>
            <a:r>
              <a:rPr lang="en-US" sz="1800" b="0" i="0" dirty="0">
                <a:solidFill>
                  <a:schemeClr val="tx1"/>
                </a:solidFill>
                <a:effectLst/>
                <a:latin typeface="Consolas" panose="020B0609020204030204" pitchFamily="49" charset="0"/>
              </a:rPr>
              <a:t>3 hypertension 	5110 non-null int64 </a:t>
            </a:r>
          </a:p>
          <a:p>
            <a:pPr marL="0" lvl="0" indent="0" algn="l" rtl="0">
              <a:lnSpc>
                <a:spcPct val="110000"/>
              </a:lnSpc>
              <a:spcBef>
                <a:spcPts val="0"/>
              </a:spcBef>
              <a:spcAft>
                <a:spcPts val="0"/>
              </a:spcAft>
              <a:buSzPts val="1600"/>
              <a:buNone/>
            </a:pPr>
            <a:r>
              <a:rPr lang="en-US" sz="1800" b="0" i="0" dirty="0">
                <a:solidFill>
                  <a:schemeClr val="tx1"/>
                </a:solidFill>
                <a:effectLst/>
                <a:latin typeface="Consolas" panose="020B0609020204030204" pitchFamily="49" charset="0"/>
              </a:rPr>
              <a:t>4 </a:t>
            </a:r>
            <a:r>
              <a:rPr lang="en-US" sz="1800" b="0" i="0" dirty="0" err="1">
                <a:solidFill>
                  <a:schemeClr val="tx1"/>
                </a:solidFill>
                <a:effectLst/>
                <a:latin typeface="Consolas" panose="020B0609020204030204" pitchFamily="49" charset="0"/>
              </a:rPr>
              <a:t>heart_disease</a:t>
            </a:r>
            <a:r>
              <a:rPr lang="en-US" sz="1800" b="0" i="0" dirty="0">
                <a:solidFill>
                  <a:schemeClr val="tx1"/>
                </a:solidFill>
                <a:effectLst/>
                <a:latin typeface="Consolas" panose="020B0609020204030204" pitchFamily="49" charset="0"/>
              </a:rPr>
              <a:t> 	5110 non-null int64 </a:t>
            </a:r>
          </a:p>
          <a:p>
            <a:pPr marL="0" lvl="0" indent="0" algn="l" rtl="0">
              <a:lnSpc>
                <a:spcPct val="110000"/>
              </a:lnSpc>
              <a:spcBef>
                <a:spcPts val="0"/>
              </a:spcBef>
              <a:spcAft>
                <a:spcPts val="0"/>
              </a:spcAft>
              <a:buSzPts val="1600"/>
              <a:buNone/>
            </a:pPr>
            <a:r>
              <a:rPr lang="en-US" sz="1800" b="0" i="0" dirty="0">
                <a:solidFill>
                  <a:schemeClr val="tx1"/>
                </a:solidFill>
                <a:effectLst/>
                <a:latin typeface="Consolas" panose="020B0609020204030204" pitchFamily="49" charset="0"/>
              </a:rPr>
              <a:t>5 </a:t>
            </a:r>
            <a:r>
              <a:rPr lang="en-US" sz="1800" b="0" i="0" dirty="0" err="1">
                <a:solidFill>
                  <a:schemeClr val="tx1"/>
                </a:solidFill>
                <a:effectLst/>
                <a:latin typeface="Consolas" panose="020B0609020204030204" pitchFamily="49" charset="0"/>
              </a:rPr>
              <a:t>ever_married</a:t>
            </a:r>
            <a:r>
              <a:rPr lang="en-US" sz="1800" b="0" i="0" dirty="0">
                <a:solidFill>
                  <a:schemeClr val="tx1"/>
                </a:solidFill>
                <a:effectLst/>
                <a:latin typeface="Consolas" panose="020B0609020204030204" pitchFamily="49" charset="0"/>
              </a:rPr>
              <a:t> 	5110 non-null object </a:t>
            </a:r>
          </a:p>
          <a:p>
            <a:pPr marL="0" lvl="0" indent="0" algn="l" rtl="0">
              <a:lnSpc>
                <a:spcPct val="110000"/>
              </a:lnSpc>
              <a:spcBef>
                <a:spcPts val="0"/>
              </a:spcBef>
              <a:spcAft>
                <a:spcPts val="0"/>
              </a:spcAft>
              <a:buSzPts val="1600"/>
              <a:buNone/>
            </a:pPr>
            <a:r>
              <a:rPr lang="en-US" sz="1800" b="0" i="0" dirty="0">
                <a:solidFill>
                  <a:schemeClr val="tx1"/>
                </a:solidFill>
                <a:effectLst/>
                <a:latin typeface="Consolas" panose="020B0609020204030204" pitchFamily="49" charset="0"/>
              </a:rPr>
              <a:t>6 </a:t>
            </a:r>
            <a:r>
              <a:rPr lang="en-US" sz="1800" b="0" i="0" dirty="0" err="1">
                <a:solidFill>
                  <a:schemeClr val="tx1"/>
                </a:solidFill>
                <a:effectLst/>
                <a:latin typeface="Consolas" panose="020B0609020204030204" pitchFamily="49" charset="0"/>
              </a:rPr>
              <a:t>work_type</a:t>
            </a:r>
            <a:r>
              <a:rPr lang="en-US" sz="1800" b="0" i="0" dirty="0">
                <a:solidFill>
                  <a:schemeClr val="tx1"/>
                </a:solidFill>
                <a:effectLst/>
                <a:latin typeface="Consolas" panose="020B0609020204030204" pitchFamily="49" charset="0"/>
              </a:rPr>
              <a:t> 		5110 non-null object </a:t>
            </a:r>
          </a:p>
          <a:p>
            <a:pPr marL="0" lvl="0" indent="0" algn="l" rtl="0">
              <a:lnSpc>
                <a:spcPct val="110000"/>
              </a:lnSpc>
              <a:spcBef>
                <a:spcPts val="0"/>
              </a:spcBef>
              <a:spcAft>
                <a:spcPts val="0"/>
              </a:spcAft>
              <a:buSzPts val="1600"/>
              <a:buNone/>
            </a:pPr>
            <a:r>
              <a:rPr lang="en-US" sz="1800" b="0" i="0" dirty="0">
                <a:solidFill>
                  <a:schemeClr val="tx1"/>
                </a:solidFill>
                <a:effectLst/>
                <a:latin typeface="Consolas" panose="020B0609020204030204" pitchFamily="49" charset="0"/>
              </a:rPr>
              <a:t>7 </a:t>
            </a:r>
            <a:r>
              <a:rPr lang="en-US" sz="1800" b="0" i="0" dirty="0" err="1">
                <a:solidFill>
                  <a:schemeClr val="tx1"/>
                </a:solidFill>
                <a:effectLst/>
                <a:latin typeface="Consolas" panose="020B0609020204030204" pitchFamily="49" charset="0"/>
              </a:rPr>
              <a:t>Residence_type</a:t>
            </a:r>
            <a:r>
              <a:rPr lang="en-US" sz="1800" b="0" i="0" dirty="0">
                <a:solidFill>
                  <a:schemeClr val="tx1"/>
                </a:solidFill>
                <a:effectLst/>
                <a:latin typeface="Consolas" panose="020B0609020204030204" pitchFamily="49" charset="0"/>
              </a:rPr>
              <a:t> 	5110 non-null object </a:t>
            </a:r>
          </a:p>
          <a:p>
            <a:pPr marL="0" lvl="0" indent="0" algn="l" rtl="0">
              <a:lnSpc>
                <a:spcPct val="110000"/>
              </a:lnSpc>
              <a:spcBef>
                <a:spcPts val="0"/>
              </a:spcBef>
              <a:spcAft>
                <a:spcPts val="0"/>
              </a:spcAft>
              <a:buSzPts val="1600"/>
              <a:buNone/>
            </a:pPr>
            <a:r>
              <a:rPr lang="en-US" sz="1800" b="0" i="0" dirty="0">
                <a:solidFill>
                  <a:schemeClr val="tx1"/>
                </a:solidFill>
                <a:effectLst/>
                <a:latin typeface="Consolas" panose="020B0609020204030204" pitchFamily="49" charset="0"/>
              </a:rPr>
              <a:t>8 </a:t>
            </a:r>
            <a:r>
              <a:rPr lang="en-US" sz="1800" b="0" i="0" dirty="0" err="1">
                <a:solidFill>
                  <a:schemeClr val="tx1"/>
                </a:solidFill>
                <a:effectLst/>
                <a:latin typeface="Consolas" panose="020B0609020204030204" pitchFamily="49" charset="0"/>
              </a:rPr>
              <a:t>avg_glucose_level</a:t>
            </a:r>
            <a:r>
              <a:rPr lang="en-US" sz="1800" b="0" i="0" dirty="0">
                <a:solidFill>
                  <a:schemeClr val="tx1"/>
                </a:solidFill>
                <a:effectLst/>
                <a:latin typeface="Consolas" panose="020B0609020204030204" pitchFamily="49" charset="0"/>
              </a:rPr>
              <a:t> 	5110 non-null float64 </a:t>
            </a:r>
          </a:p>
          <a:p>
            <a:pPr marL="0" lvl="0" indent="0" algn="l" rtl="0">
              <a:lnSpc>
                <a:spcPct val="110000"/>
              </a:lnSpc>
              <a:spcBef>
                <a:spcPts val="0"/>
              </a:spcBef>
              <a:spcAft>
                <a:spcPts val="0"/>
              </a:spcAft>
              <a:buSzPts val="1600"/>
              <a:buNone/>
            </a:pPr>
            <a:r>
              <a:rPr lang="en-US" sz="1800" b="0" i="0" dirty="0">
                <a:solidFill>
                  <a:schemeClr val="tx1"/>
                </a:solidFill>
                <a:effectLst/>
                <a:latin typeface="Consolas" panose="020B0609020204030204" pitchFamily="49" charset="0"/>
              </a:rPr>
              <a:t>9 </a:t>
            </a:r>
            <a:r>
              <a:rPr lang="en-US" sz="1800" b="0" i="0" dirty="0" err="1">
                <a:solidFill>
                  <a:schemeClr val="tx1"/>
                </a:solidFill>
                <a:effectLst/>
                <a:latin typeface="Consolas" panose="020B0609020204030204" pitchFamily="49" charset="0"/>
              </a:rPr>
              <a:t>bmi</a:t>
            </a:r>
            <a:r>
              <a:rPr lang="en-US" sz="1800" b="0" i="0" dirty="0">
                <a:solidFill>
                  <a:schemeClr val="tx1"/>
                </a:solidFill>
                <a:effectLst/>
                <a:latin typeface="Consolas" panose="020B0609020204030204" pitchFamily="49" charset="0"/>
              </a:rPr>
              <a:t> 			4909 non-null float64 </a:t>
            </a:r>
          </a:p>
          <a:p>
            <a:pPr marL="0" lvl="0" indent="0" algn="l" rtl="0">
              <a:lnSpc>
                <a:spcPct val="110000"/>
              </a:lnSpc>
              <a:spcBef>
                <a:spcPts val="0"/>
              </a:spcBef>
              <a:spcAft>
                <a:spcPts val="0"/>
              </a:spcAft>
              <a:buSzPts val="1600"/>
              <a:buNone/>
            </a:pPr>
            <a:r>
              <a:rPr lang="en-US" sz="1800" b="0" i="0" dirty="0">
                <a:solidFill>
                  <a:schemeClr val="tx1"/>
                </a:solidFill>
                <a:effectLst/>
                <a:latin typeface="Consolas" panose="020B0609020204030204" pitchFamily="49" charset="0"/>
              </a:rPr>
              <a:t>10 </a:t>
            </a:r>
            <a:r>
              <a:rPr lang="en-US" sz="1800" b="0" i="0" dirty="0" err="1">
                <a:solidFill>
                  <a:schemeClr val="tx1"/>
                </a:solidFill>
                <a:effectLst/>
                <a:latin typeface="Consolas" panose="020B0609020204030204" pitchFamily="49" charset="0"/>
              </a:rPr>
              <a:t>smoking_status</a:t>
            </a:r>
            <a:r>
              <a:rPr lang="en-US" sz="1800" b="0" i="0" dirty="0">
                <a:solidFill>
                  <a:schemeClr val="tx1"/>
                </a:solidFill>
                <a:effectLst/>
                <a:latin typeface="Consolas" panose="020B0609020204030204" pitchFamily="49" charset="0"/>
              </a:rPr>
              <a:t> 	5110 non-null object </a:t>
            </a:r>
          </a:p>
          <a:p>
            <a:pPr marL="0" lvl="0" indent="0" algn="l" rtl="0">
              <a:lnSpc>
                <a:spcPct val="110000"/>
              </a:lnSpc>
              <a:spcBef>
                <a:spcPts val="0"/>
              </a:spcBef>
              <a:spcAft>
                <a:spcPts val="0"/>
              </a:spcAft>
              <a:buSzPts val="1600"/>
              <a:buNone/>
            </a:pPr>
            <a:r>
              <a:rPr lang="en-US" sz="1800" b="0" i="0" dirty="0">
                <a:solidFill>
                  <a:schemeClr val="tx1"/>
                </a:solidFill>
                <a:effectLst/>
                <a:latin typeface="Consolas" panose="020B0609020204030204" pitchFamily="49" charset="0"/>
              </a:rPr>
              <a:t>11 stroke 		5110 non-null int64 </a:t>
            </a:r>
            <a:endParaRPr sz="1800" dirty="0">
              <a:solidFill>
                <a:schemeClr val="tx1"/>
              </a:solidFill>
            </a:endParaRPr>
          </a:p>
        </p:txBody>
      </p:sp>
      <p:sp>
        <p:nvSpPr>
          <p:cNvPr id="170" name="Google Shape;170;p20"/>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63775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804672" y="-275156"/>
            <a:ext cx="10890600" cy="1179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Century Schoolbook"/>
              <a:buNone/>
            </a:pPr>
            <a:r>
              <a:rPr lang="en-US" sz="4400" dirty="0"/>
              <a:t>Data</a:t>
            </a:r>
            <a:r>
              <a:rPr lang="en-US" sz="4800" dirty="0"/>
              <a:t> Cleaning</a:t>
            </a:r>
            <a:endParaRPr sz="4800" dirty="0"/>
          </a:p>
        </p:txBody>
      </p:sp>
      <p:sp>
        <p:nvSpPr>
          <p:cNvPr id="176" name="Google Shape;176;p21"/>
          <p:cNvSpPr txBox="1">
            <a:spLocks noGrp="1"/>
          </p:cNvSpPr>
          <p:nvPr>
            <p:ph type="body" idx="1"/>
          </p:nvPr>
        </p:nvSpPr>
        <p:spPr>
          <a:xfrm>
            <a:off x="739843" y="1082846"/>
            <a:ext cx="10496976" cy="4221600"/>
          </a:xfrm>
          <a:prstGeom prst="rect">
            <a:avLst/>
          </a:prstGeom>
          <a:noFill/>
          <a:ln>
            <a:noFill/>
          </a:ln>
        </p:spPr>
        <p:txBody>
          <a:bodyPr spcFirstLastPara="1" wrap="square" lIns="91425" tIns="45700" rIns="91425" bIns="45700" anchor="t" anchorCtr="0">
            <a:noAutofit/>
          </a:bodyPr>
          <a:lstStyle/>
          <a:p>
            <a:pPr marL="0" lvl="0" indent="0" algn="just" rtl="0">
              <a:lnSpc>
                <a:spcPct val="110000"/>
              </a:lnSpc>
              <a:spcBef>
                <a:spcPts val="0"/>
              </a:spcBef>
              <a:spcAft>
                <a:spcPts val="0"/>
              </a:spcAft>
              <a:buSzPts val="1280"/>
              <a:buNone/>
            </a:pPr>
            <a:r>
              <a:rPr lang="en-US" sz="1600" dirty="0"/>
              <a:t>Our dataset contains some null values and other inconsistencies which we need to clean before proceeding with our analysis and model training. The following issues will be handled.</a:t>
            </a:r>
            <a:endParaRPr dirty="0"/>
          </a:p>
          <a:p>
            <a:pPr marL="0" lvl="0" indent="0" algn="just" rtl="0">
              <a:lnSpc>
                <a:spcPct val="110000"/>
              </a:lnSpc>
              <a:spcBef>
                <a:spcPts val="1600"/>
              </a:spcBef>
              <a:spcAft>
                <a:spcPts val="0"/>
              </a:spcAft>
              <a:buSzPts val="1280"/>
              <a:buNone/>
            </a:pPr>
            <a:r>
              <a:rPr lang="en-US" sz="1600" dirty="0"/>
              <a:t>- Remove rows containing null values</a:t>
            </a:r>
            <a:endParaRPr dirty="0"/>
          </a:p>
          <a:p>
            <a:pPr marL="0" lvl="0" indent="0" algn="just" rtl="0">
              <a:lnSpc>
                <a:spcPct val="110000"/>
              </a:lnSpc>
              <a:spcBef>
                <a:spcPts val="1600"/>
              </a:spcBef>
              <a:spcAft>
                <a:spcPts val="0"/>
              </a:spcAft>
              <a:buSzPts val="1280"/>
              <a:buNone/>
            </a:pPr>
            <a:r>
              <a:rPr lang="en-US" sz="1600" dirty="0"/>
              <a:t>- Change the data type for the Age column to integers</a:t>
            </a:r>
            <a:endParaRPr dirty="0"/>
          </a:p>
          <a:p>
            <a:pPr marL="0" lvl="0" indent="0" algn="just" rtl="0">
              <a:lnSpc>
                <a:spcPct val="110000"/>
              </a:lnSpc>
              <a:spcBef>
                <a:spcPts val="1600"/>
              </a:spcBef>
              <a:spcAft>
                <a:spcPts val="0"/>
              </a:spcAft>
              <a:buSzPts val="1280"/>
              <a:buNone/>
            </a:pPr>
            <a:r>
              <a:rPr lang="en-US" sz="1600" dirty="0"/>
              <a:t>- The datasets captures records for 'Children' hence we will remove all records for children.</a:t>
            </a:r>
            <a:endParaRPr dirty="0"/>
          </a:p>
          <a:p>
            <a:pPr marL="0" lvl="0" indent="0" algn="just" rtl="0">
              <a:lnSpc>
                <a:spcPct val="110000"/>
              </a:lnSpc>
              <a:spcBef>
                <a:spcPts val="1600"/>
              </a:spcBef>
              <a:spcAft>
                <a:spcPts val="0"/>
              </a:spcAft>
              <a:buSzPts val="1280"/>
              <a:buNone/>
            </a:pPr>
            <a:r>
              <a:rPr lang="en-US" sz="1600" dirty="0"/>
              <a:t>- Remove any records where the Age is less than 18 years as the chances of people below having stroke is quite low and hence not a good feature.</a:t>
            </a:r>
            <a:endParaRPr dirty="0"/>
          </a:p>
          <a:p>
            <a:pPr marL="0" lvl="0" indent="0" algn="just" rtl="0">
              <a:lnSpc>
                <a:spcPct val="110000"/>
              </a:lnSpc>
              <a:spcBef>
                <a:spcPts val="1600"/>
              </a:spcBef>
              <a:spcAft>
                <a:spcPts val="0"/>
              </a:spcAft>
              <a:buSzPts val="1280"/>
              <a:buNone/>
            </a:pPr>
            <a:r>
              <a:rPr lang="en-US" sz="1600" dirty="0"/>
              <a:t>- Remove records where the BMI value is considered to be an outlier i.e. BMI is greater than 65.</a:t>
            </a:r>
            <a:endParaRPr dirty="0"/>
          </a:p>
          <a:p>
            <a:pPr marL="0" lvl="0" indent="0" algn="just" rtl="0">
              <a:lnSpc>
                <a:spcPct val="110000"/>
              </a:lnSpc>
              <a:spcBef>
                <a:spcPts val="1600"/>
              </a:spcBef>
              <a:spcAft>
                <a:spcPts val="0"/>
              </a:spcAft>
              <a:buSzPts val="1280"/>
              <a:buNone/>
            </a:pPr>
            <a:r>
              <a:rPr lang="en-US" sz="1600" dirty="0"/>
              <a:t>- Remove 'ID' column as we do not need it for our prediction and its not a feature</a:t>
            </a:r>
            <a:endParaRPr dirty="0"/>
          </a:p>
          <a:p>
            <a:pPr marL="0" lvl="0" indent="0" algn="just" rtl="0">
              <a:lnSpc>
                <a:spcPct val="110000"/>
              </a:lnSpc>
              <a:spcBef>
                <a:spcPts val="1600"/>
              </a:spcBef>
              <a:spcAft>
                <a:spcPts val="0"/>
              </a:spcAft>
              <a:buSzPts val="1280"/>
              <a:buNone/>
            </a:pPr>
            <a:r>
              <a:rPr lang="en-US" sz="1600" dirty="0"/>
              <a:t>- The gender feature contains a single entry for 'Other' hence we will remove it.</a:t>
            </a:r>
            <a:endParaRPr dirty="0"/>
          </a:p>
        </p:txBody>
      </p:sp>
      <p:sp>
        <p:nvSpPr>
          <p:cNvPr id="177" name="Google Shape;177;p21"/>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9/3/20XX</a:t>
            </a:r>
            <a:endParaRPr/>
          </a:p>
        </p:txBody>
      </p:sp>
      <p:sp>
        <p:nvSpPr>
          <p:cNvPr id="178" name="Google Shape;178;p21"/>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695190" y="27507"/>
            <a:ext cx="10890600" cy="88691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ct val="100000"/>
              <a:buFont typeface="Century Schoolbook"/>
              <a:buNone/>
            </a:pPr>
            <a:r>
              <a:rPr lang="en-US" sz="4000" dirty="0"/>
              <a:t>Exploratory Analysis </a:t>
            </a:r>
            <a:r>
              <a:rPr lang="en-US" sz="4400" dirty="0"/>
              <a:t>- </a:t>
            </a:r>
            <a:r>
              <a:rPr lang="en-US" sz="3200" dirty="0"/>
              <a:t>Univariate Analysis</a:t>
            </a:r>
            <a:endParaRPr sz="4400" dirty="0"/>
          </a:p>
        </p:txBody>
      </p:sp>
      <p:sp>
        <p:nvSpPr>
          <p:cNvPr id="184" name="Google Shape;184;p22"/>
          <p:cNvSpPr txBox="1">
            <a:spLocks noGrp="1"/>
          </p:cNvSpPr>
          <p:nvPr>
            <p:ph type="body" idx="1"/>
          </p:nvPr>
        </p:nvSpPr>
        <p:spPr>
          <a:xfrm>
            <a:off x="850392" y="4452522"/>
            <a:ext cx="10291087" cy="13461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280"/>
              <a:buNone/>
            </a:pPr>
            <a:r>
              <a:rPr lang="en-US" sz="1600" dirty="0"/>
              <a:t>- The majority of the patients are aged 44 - 56 years and more that 60% of the patients were under 60 years of age.</a:t>
            </a:r>
            <a:endParaRPr dirty="0"/>
          </a:p>
          <a:p>
            <a:pPr marL="0" lvl="0" indent="0" algn="l" rtl="0">
              <a:lnSpc>
                <a:spcPct val="110000"/>
              </a:lnSpc>
              <a:spcBef>
                <a:spcPts val="1600"/>
              </a:spcBef>
              <a:spcAft>
                <a:spcPts val="0"/>
              </a:spcAft>
              <a:buSzPts val="1280"/>
              <a:buNone/>
            </a:pPr>
            <a:r>
              <a:rPr lang="en-US" sz="1600" dirty="0"/>
              <a:t>- The glucose levels for most of the patients was normal at values below 100.</a:t>
            </a:r>
            <a:endParaRPr dirty="0"/>
          </a:p>
          <a:p>
            <a:pPr marL="0" lvl="0" indent="0" algn="l" rtl="0">
              <a:lnSpc>
                <a:spcPct val="110000"/>
              </a:lnSpc>
              <a:spcBef>
                <a:spcPts val="1600"/>
              </a:spcBef>
              <a:spcAft>
                <a:spcPts val="0"/>
              </a:spcAft>
              <a:buSzPts val="1280"/>
              <a:buNone/>
            </a:pPr>
            <a:r>
              <a:rPr lang="en-US" sz="1600" dirty="0"/>
              <a:t>- The BMI profile of the patients show that most of the patients (over 80%) had BMI above 22 which implies that they were mostly obese which is one of the factors that could lead to stroke.</a:t>
            </a:r>
            <a:endParaRPr dirty="0"/>
          </a:p>
        </p:txBody>
      </p:sp>
      <p:sp>
        <p:nvSpPr>
          <p:cNvPr id="185" name="Google Shape;185;p22"/>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9/3/20XX</a:t>
            </a:r>
            <a:endParaRPr/>
          </a:p>
        </p:txBody>
      </p:sp>
      <p:sp>
        <p:nvSpPr>
          <p:cNvPr id="186" name="Google Shape;186;p22"/>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8</a:t>
            </a:fld>
            <a:endParaRPr/>
          </a:p>
        </p:txBody>
      </p:sp>
      <p:pic>
        <p:nvPicPr>
          <p:cNvPr id="187" name="Google Shape;187;p22"/>
          <p:cNvPicPr preferRelativeResize="0"/>
          <p:nvPr/>
        </p:nvPicPr>
        <p:blipFill rotWithShape="1">
          <a:blip r:embed="rId3">
            <a:alphaModFix/>
          </a:blip>
          <a:srcRect/>
          <a:stretch/>
        </p:blipFill>
        <p:spPr>
          <a:xfrm>
            <a:off x="457200" y="888648"/>
            <a:ext cx="9638997" cy="33420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106336" y="1702"/>
            <a:ext cx="11008655" cy="832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Century Schoolbook"/>
              <a:buNone/>
            </a:pPr>
            <a:r>
              <a:rPr lang="en-US" sz="2800" dirty="0"/>
              <a:t>How many patients have Stroke, Heart Disease or Hypertension?</a:t>
            </a:r>
            <a:endParaRPr dirty="0"/>
          </a:p>
        </p:txBody>
      </p:sp>
      <p:sp>
        <p:nvSpPr>
          <p:cNvPr id="193" name="Google Shape;193;p23"/>
          <p:cNvSpPr txBox="1">
            <a:spLocks noGrp="1"/>
          </p:cNvSpPr>
          <p:nvPr>
            <p:ph type="body" idx="1"/>
          </p:nvPr>
        </p:nvSpPr>
        <p:spPr>
          <a:xfrm>
            <a:off x="291592" y="4481227"/>
            <a:ext cx="10823400" cy="1346100"/>
          </a:xfrm>
          <a:prstGeom prst="rect">
            <a:avLst/>
          </a:prstGeom>
          <a:noFill/>
          <a:ln>
            <a:noFill/>
          </a:ln>
        </p:spPr>
        <p:txBody>
          <a:bodyPr spcFirstLastPara="1" wrap="square" lIns="91425" tIns="45700" rIns="91425" bIns="45700" anchor="t" anchorCtr="0">
            <a:noAutofit/>
          </a:bodyPr>
          <a:lstStyle/>
          <a:p>
            <a:pPr marL="0" lvl="0" indent="0" algn="just" rtl="0">
              <a:lnSpc>
                <a:spcPct val="110000"/>
              </a:lnSpc>
              <a:spcBef>
                <a:spcPts val="0"/>
              </a:spcBef>
              <a:spcAft>
                <a:spcPts val="0"/>
              </a:spcAft>
              <a:buSzPts val="1280"/>
              <a:buNone/>
            </a:pPr>
            <a:r>
              <a:rPr lang="en-US" sz="1600" dirty="0"/>
              <a:t>- The dataset contains very few patients who actually have stroke as we can see from the plot that the number of patients who have been diagnosed with stroke is less than 200. The occurrence of heart disease in the patients follows a similar pattern which could imply that there could be relationship.</a:t>
            </a:r>
            <a:endParaRPr dirty="0"/>
          </a:p>
          <a:p>
            <a:pPr marL="0" lvl="0" indent="0" algn="just" rtl="0">
              <a:lnSpc>
                <a:spcPct val="110000"/>
              </a:lnSpc>
              <a:spcBef>
                <a:spcPts val="1600"/>
              </a:spcBef>
              <a:spcAft>
                <a:spcPts val="0"/>
              </a:spcAft>
              <a:buSzPts val="1280"/>
              <a:buNone/>
            </a:pPr>
            <a:r>
              <a:rPr lang="en-US" sz="1600" dirty="0"/>
              <a:t>- Almost 500 of the patients have hypertension and it could be possible that the patients who have stroke could be a subset of the patients with hypertension. What we can confirm from the plot is that all the patients who have hypertension do not have stroke.</a:t>
            </a:r>
            <a:endParaRPr dirty="0"/>
          </a:p>
        </p:txBody>
      </p:sp>
      <p:sp>
        <p:nvSpPr>
          <p:cNvPr id="194" name="Google Shape;194;p23"/>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9/3/20XX</a:t>
            </a:r>
            <a:endParaRPr/>
          </a:p>
        </p:txBody>
      </p:sp>
      <p:sp>
        <p:nvSpPr>
          <p:cNvPr id="196" name="Google Shape;196;p23"/>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spcBef>
                <a:spcPts val="0"/>
              </a:spcBef>
              <a:spcAft>
                <a:spcPts val="0"/>
              </a:spcAft>
              <a:buNone/>
            </a:pPr>
            <a:fld id="{00000000-1234-1234-1234-123412341234}" type="slidenum">
              <a:rPr lang="en-US"/>
              <a:t>9</a:t>
            </a:fld>
            <a:endParaRPr/>
          </a:p>
        </p:txBody>
      </p:sp>
      <p:pic>
        <p:nvPicPr>
          <p:cNvPr id="197" name="Google Shape;197;p23"/>
          <p:cNvPicPr preferRelativeResize="0"/>
          <p:nvPr/>
        </p:nvPicPr>
        <p:blipFill rotWithShape="1">
          <a:blip r:embed="rId3">
            <a:alphaModFix/>
          </a:blip>
          <a:srcRect/>
          <a:stretch/>
        </p:blipFill>
        <p:spPr>
          <a:xfrm>
            <a:off x="528034" y="888643"/>
            <a:ext cx="10277341" cy="3586765"/>
          </a:xfrm>
          <a:prstGeom prst="rect">
            <a:avLst/>
          </a:prstGeom>
          <a:noFill/>
          <a:ln>
            <a:noFill/>
          </a:ln>
        </p:spPr>
      </p:pic>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1532</Words>
  <Application>Microsoft Office PowerPoint</Application>
  <PresentationFormat>Widescreen</PresentationFormat>
  <Paragraphs>143</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Century Schoolbook</vt:lpstr>
      <vt:lpstr>Consolas</vt:lpstr>
      <vt:lpstr>Noto Sans Symbols</vt:lpstr>
      <vt:lpstr>Rage Italic</vt:lpstr>
      <vt:lpstr>View</vt:lpstr>
      <vt:lpstr>View</vt:lpstr>
      <vt:lpstr>Prediction of stroke  (ML 1003 Group 1) </vt:lpstr>
      <vt:lpstr>Outline</vt:lpstr>
      <vt:lpstr>Introduction</vt:lpstr>
      <vt:lpstr>Objectives</vt:lpstr>
      <vt:lpstr>Code Structure</vt:lpstr>
      <vt:lpstr>Dataset Structure</vt:lpstr>
      <vt:lpstr>Data Cleaning</vt:lpstr>
      <vt:lpstr>Exploratory Analysis - Univariate Analysis</vt:lpstr>
      <vt:lpstr>How many patients have Stroke, Heart Disease or Hypertension?</vt:lpstr>
      <vt:lpstr>Exploratory Analysis - Bivariate Analysis</vt:lpstr>
      <vt:lpstr>Categories of Patients who have Stroke</vt:lpstr>
      <vt:lpstr>Exploratory Analysis - Multivariate Analysis</vt:lpstr>
      <vt:lpstr>Plotting Correlation Between Featured And Labels</vt:lpstr>
      <vt:lpstr>Model 1 Architecture and Summary</vt:lpstr>
      <vt:lpstr>Model 1 Analysis</vt:lpstr>
      <vt:lpstr>PowerPoint Presentation</vt:lpstr>
      <vt:lpstr>Model 2 Analysis</vt:lpstr>
      <vt:lpstr>Model 3 Architecture and Summary</vt:lpstr>
      <vt:lpstr>Final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stroke  (ML 1003 Group 1)</dc:title>
  <dc:creator>Nonny</dc:creator>
  <cp:lastModifiedBy>Nonso Ukwuma</cp:lastModifiedBy>
  <cp:revision>15</cp:revision>
  <dcterms:modified xsi:type="dcterms:W3CDTF">2022-12-12T22:52:28Z</dcterms:modified>
</cp:coreProperties>
</file>