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259" r:id="rId6"/>
    <p:sldId id="261" r:id="rId7"/>
    <p:sldId id="262" r:id="rId8"/>
    <p:sldId id="264" r:id="rId9"/>
    <p:sldId id="263" r:id="rId10"/>
    <p:sldId id="266" r:id="rId11"/>
    <p:sldId id="268" r:id="rId12"/>
    <p:sldId id="269" r:id="rId13"/>
  </p:sldIdLst>
  <p:sldSz cx="9144000" cy="5143500" type="screen16x9"/>
  <p:notesSz cx="6858000" cy="9144000"/>
  <p:embeddedFontLst>
    <p:embeddedFont>
      <p:font typeface="Audiowide" panose="020B060402020202020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Mulish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4774D-13D3-8EC0-6E0C-EC621F546966}" v="63" dt="2025-06-07T15:23:37.764"/>
    <p1510:client id="{3780F8B7-77C9-44D9-BFBC-5D8B44856ECF}" v="36" dt="2025-06-07T15:57:48.346"/>
    <p1510:client id="{76BEDA38-301F-7CF4-19DF-C0A2D0332CDD}" v="306" dt="2025-06-07T15:14:45.743"/>
    <p1510:client id="{83E06AEA-1772-1229-C815-D1320C240217}" v="364" dt="2025-06-07T16:02:36.436"/>
    <p1510:client id="{87C37D30-88DC-47D9-B99C-83E078F67E21}" v="755" dt="2025-06-07T16:03:04.953"/>
    <p1510:client id="{AD666FDC-175D-303E-0F43-13BADDCC4FC5}" v="10" dt="2025-06-07T15:38:27.139"/>
  </p1510:revLst>
</p1510:revInfo>
</file>

<file path=ppt/tableStyles.xml><?xml version="1.0" encoding="utf-8"?>
<a:tblStyleLst xmlns:a="http://schemas.openxmlformats.org/drawingml/2006/main" def="{BB1F1455-66B5-48EF-8A28-E862BF8942B6}">
  <a:tblStyle styleId="{BB1F1455-66B5-48EF-8A28-E862BF894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340" y="750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267cbb3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3267cbb3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3bb0cc43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3bb0cc43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3267cbb3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3267cbb3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  <a:effectLst>
            <a:outerShdw blurRad="142875" dist="76200" dir="288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34342" y="3696350"/>
            <a:ext cx="4074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1838400" y="295200"/>
            <a:ext cx="7000800" cy="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304725" y="4848225"/>
            <a:ext cx="778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900273" y="3457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2197125" y="375035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5525948" y="-2589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15200" y="1952850"/>
            <a:ext cx="47811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15200" y="2816250"/>
            <a:ext cx="47811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1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552998" y="-15580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871425" y="1175450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4871425" y="150337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4871425" y="2398731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3"/>
          </p:nvPr>
        </p:nvSpPr>
        <p:spPr>
          <a:xfrm>
            <a:off x="4871425" y="272662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4871425" y="3622012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4871425" y="394987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3521206" y="13580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8" hasCustomPrompt="1"/>
          </p:nvPr>
        </p:nvSpPr>
        <p:spPr>
          <a:xfrm>
            <a:off x="3521212" y="37764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9" hasCustomPrompt="1"/>
          </p:nvPr>
        </p:nvSpPr>
        <p:spPr>
          <a:xfrm>
            <a:off x="3521212" y="25672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716613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16613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3403800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3"/>
          </p:nvPr>
        </p:nvSpPr>
        <p:spPr>
          <a:xfrm>
            <a:off x="3403800" y="33872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4"/>
          </p:nvPr>
        </p:nvSpPr>
        <p:spPr>
          <a:xfrm>
            <a:off x="6090987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5"/>
          </p:nvPr>
        </p:nvSpPr>
        <p:spPr>
          <a:xfrm>
            <a:off x="6090987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7"/>
          <p:cNvSpPr/>
          <p:nvPr/>
        </p:nvSpPr>
        <p:spPr>
          <a:xfrm>
            <a:off x="8003698" y="-1620344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-2661077" y="-20086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95600" y="4164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1274152" y="39693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063827" y="-14284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152100" y="-190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24800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1024800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5659206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5659204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1024800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5"/>
          </p:nvPr>
        </p:nvSpPr>
        <p:spPr>
          <a:xfrm>
            <a:off x="1024800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6"/>
          </p:nvPr>
        </p:nvSpPr>
        <p:spPr>
          <a:xfrm>
            <a:off x="5659206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7"/>
          </p:nvPr>
        </p:nvSpPr>
        <p:spPr>
          <a:xfrm>
            <a:off x="5659204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19974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19974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2"/>
          </p:nvPr>
        </p:nvSpPr>
        <p:spPr>
          <a:xfrm>
            <a:off x="3360300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3"/>
          </p:nvPr>
        </p:nvSpPr>
        <p:spPr>
          <a:xfrm>
            <a:off x="3360300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4"/>
          </p:nvPr>
        </p:nvSpPr>
        <p:spPr>
          <a:xfrm>
            <a:off x="719974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5"/>
          </p:nvPr>
        </p:nvSpPr>
        <p:spPr>
          <a:xfrm>
            <a:off x="719974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6"/>
          </p:nvPr>
        </p:nvSpPr>
        <p:spPr>
          <a:xfrm>
            <a:off x="3360300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7"/>
          </p:nvPr>
        </p:nvSpPr>
        <p:spPr>
          <a:xfrm>
            <a:off x="3360300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8"/>
          </p:nvPr>
        </p:nvSpPr>
        <p:spPr>
          <a:xfrm flipH="1">
            <a:off x="6000626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9"/>
          </p:nvPr>
        </p:nvSpPr>
        <p:spPr>
          <a:xfrm flipH="1">
            <a:off x="6000626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13"/>
          </p:nvPr>
        </p:nvSpPr>
        <p:spPr>
          <a:xfrm flipH="1">
            <a:off x="6000626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4"/>
          </p:nvPr>
        </p:nvSpPr>
        <p:spPr>
          <a:xfrm flipH="1">
            <a:off x="6000626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19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7931223" y="11915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-917827" y="-31996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-3347800" y="17827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685550" y="852950"/>
            <a:ext cx="4083300" cy="40836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397975" y="-2181250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152350" y="2504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15125" y="1322825"/>
            <a:ext cx="171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152350" y="33463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713226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866074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713226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866074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615127" y="3562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2181150" y="-26805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7748623" y="257583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1431850" y="3964325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4219800" cy="11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19675" y="1722650"/>
            <a:ext cx="3781500" cy="25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6122225" y="31977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flipH="1">
            <a:off x="3867073" y="-24219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flipH="1">
            <a:off x="-3169100" y="34708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841000" y="1307100"/>
            <a:ext cx="50082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2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8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551550" y="24908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2221323" y="-3074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2638477" y="31735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059800" y="1547838"/>
            <a:ext cx="48567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059853" y="2242963"/>
            <a:ext cx="4856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40550" y="3583325"/>
            <a:ext cx="5186100" cy="11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2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83" name="Google Shape;83;p1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  <p:sldLayoutId id="2147483664" r:id="rId14"/>
    <p:sldLayoutId id="2147483665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subTitle" idx="1"/>
          </p:nvPr>
        </p:nvSpPr>
        <p:spPr>
          <a:xfrm>
            <a:off x="3008767" y="3140412"/>
            <a:ext cx="4420608" cy="12086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ptos"/>
              </a:rPr>
              <a:t>Γεωργανάκης Νικόλαος 10729</a:t>
            </a:r>
            <a:endParaRPr lang="en-US" dirty="0">
              <a:latin typeface="Apt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ptos"/>
              </a:rPr>
              <a:t>Μπακούλας Επαμεινώνδας 10683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ptos"/>
              </a:rPr>
              <a:t>Σταυρουλάκης Γεώργιος Στυλιανός 10710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ptos"/>
              </a:rPr>
              <a:t>Φωτιάδης Κωνσταντίνος 10726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>
              <a:latin typeface="Aptos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5358" y="1028700"/>
            <a:ext cx="984597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TRAFFIC CONTROLLER</a:t>
            </a:r>
            <a:endParaRPr lang="en-US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</a:t>
            </a:r>
            <a:r>
              <a:rPr lang="el-GR" dirty="0"/>
              <a:t>5</a:t>
            </a:r>
            <a:endParaRPr dirty="0"/>
          </a:p>
        </p:txBody>
      </p:sp>
      <p:pic>
        <p:nvPicPr>
          <p:cNvPr id="4" name="Εικόνα 3" descr="Εικόνα που περιέχει τέχνη, κύκλος, ζωγραφιά">
            <a:extLst>
              <a:ext uri="{FF2B5EF4-FFF2-40B4-BE49-F238E27FC236}">
                <a16:creationId xmlns:a16="http://schemas.microsoft.com/office/drawing/2014/main" id="{9A98C7AD-95C0-0DA9-E949-04C0D5215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25" y="1860299"/>
            <a:ext cx="2140200" cy="2140200"/>
          </a:xfrm>
          <a:prstGeom prst="rect">
            <a:avLst/>
          </a:prstGeom>
        </p:spPr>
      </p:pic>
      <p:sp>
        <p:nvSpPr>
          <p:cNvPr id="8" name="Τίτλος 7">
            <a:extLst>
              <a:ext uri="{FF2B5EF4-FFF2-40B4-BE49-F238E27FC236}">
                <a16:creationId xmlns:a16="http://schemas.microsoft.com/office/drawing/2014/main" id="{8A31CCE2-AEB2-05AD-0C1B-BD4A921A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767" y="-292350"/>
            <a:ext cx="4074300" cy="2642100"/>
          </a:xfrm>
        </p:spPr>
        <p:txBody>
          <a:bodyPr/>
          <a:lstStyle/>
          <a:p>
            <a:r>
              <a:rPr lang="en-US" sz="4000" dirty="0"/>
              <a:t>TRAFFIC</a:t>
            </a:r>
            <a:r>
              <a:rPr lang="en-US" dirty="0"/>
              <a:t> </a:t>
            </a:r>
            <a:r>
              <a:rPr lang="en-US" sz="3200" dirty="0"/>
              <a:t>CONTROLLER</a:t>
            </a:r>
            <a:endParaRPr lang="el-G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507447" y="2279721"/>
            <a:ext cx="3030313" cy="584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err="1">
                <a:latin typeface="Aptos"/>
              </a:rPr>
              <a:t>Υλο</a:t>
            </a:r>
            <a:r>
              <a:rPr lang="en">
                <a:latin typeface="Aptos"/>
              </a:rPr>
              <a:t>π</a:t>
            </a:r>
            <a:r>
              <a:rPr lang="en" err="1">
                <a:latin typeface="Aptos"/>
              </a:rPr>
              <a:t>οίηση</a:t>
            </a:r>
            <a:r>
              <a:rPr lang="en">
                <a:latin typeface="Aptos"/>
              </a:rPr>
              <a:t> </a:t>
            </a:r>
            <a:r>
              <a:rPr lang="en" err="1">
                <a:latin typeface="Aptos"/>
              </a:rPr>
              <a:t>συστήμ</a:t>
            </a:r>
            <a:r>
              <a:rPr lang="en">
                <a:latin typeface="Aptos"/>
              </a:rPr>
              <a:t>α</a:t>
            </a:r>
            <a:r>
              <a:rPr lang="en" err="1">
                <a:latin typeface="Aptos"/>
              </a:rPr>
              <a:t>τος</a:t>
            </a:r>
            <a:r>
              <a:rPr lang="en">
                <a:latin typeface="Aptos"/>
              </a:rPr>
              <a:t> </a:t>
            </a:r>
            <a:r>
              <a:rPr lang="en" err="1">
                <a:latin typeface="Aptos"/>
              </a:rPr>
              <a:t>έξυ</a:t>
            </a:r>
            <a:r>
              <a:rPr lang="en">
                <a:latin typeface="Aptos"/>
              </a:rPr>
              <a:t>π</a:t>
            </a:r>
            <a:r>
              <a:rPr lang="en" err="1">
                <a:latin typeface="Aptos"/>
              </a:rPr>
              <a:t>νων</a:t>
            </a:r>
            <a:r>
              <a:rPr lang="en">
                <a:latin typeface="Aptos"/>
              </a:rPr>
              <a:t> φανα</a:t>
            </a:r>
            <a:r>
              <a:rPr lang="en" err="1">
                <a:latin typeface="Aptos"/>
              </a:rPr>
              <a:t>ριών</a:t>
            </a:r>
            <a:r>
              <a:rPr lang="en">
                <a:latin typeface="Aptos"/>
              </a:rPr>
              <a:t> </a:t>
            </a:r>
            <a:endParaRPr lang="en-US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n" err="1">
                <a:latin typeface="Aptos"/>
              </a:rPr>
              <a:t>Χρήση</a:t>
            </a:r>
            <a:r>
              <a:rPr lang="en">
                <a:latin typeface="Aptos"/>
              </a:rPr>
              <a:t> α</a:t>
            </a:r>
            <a:r>
              <a:rPr lang="en" err="1">
                <a:latin typeface="Aptos"/>
              </a:rPr>
              <a:t>ισθήτηρων</a:t>
            </a:r>
            <a:r>
              <a:rPr lang="en">
                <a:latin typeface="Aptos"/>
              </a:rPr>
              <a:t> </a:t>
            </a:r>
            <a:r>
              <a:rPr lang="en" err="1">
                <a:latin typeface="Aptos"/>
              </a:rPr>
              <a:t>δύν</a:t>
            </a:r>
            <a:r>
              <a:rPr lang="en">
                <a:latin typeface="Aptos"/>
              </a:rPr>
              <a:t>α</a:t>
            </a:r>
            <a:r>
              <a:rPr lang="en" err="1">
                <a:latin typeface="Aptos"/>
              </a:rPr>
              <a:t>μης</a:t>
            </a:r>
            <a:r>
              <a:rPr lang="en">
                <a:latin typeface="Aptos"/>
              </a:rPr>
              <a:t> </a:t>
            </a:r>
            <a:r>
              <a:rPr lang="en" err="1">
                <a:latin typeface="Aptos"/>
              </a:rPr>
              <a:t>γι</a:t>
            </a:r>
            <a:r>
              <a:rPr lang="en">
                <a:latin typeface="Aptos"/>
              </a:rPr>
              <a:t>α ανα</a:t>
            </a:r>
            <a:r>
              <a:rPr lang="en" err="1">
                <a:latin typeface="Aptos"/>
              </a:rPr>
              <a:t>γνώριση</a:t>
            </a:r>
            <a:r>
              <a:rPr lang="en">
                <a:latin typeface="Aptos"/>
              </a:rPr>
              <a:t> π</a:t>
            </a:r>
            <a:r>
              <a:rPr lang="en" err="1">
                <a:latin typeface="Aptos"/>
              </a:rPr>
              <a:t>λήθους</a:t>
            </a:r>
            <a:r>
              <a:rPr lang="en">
                <a:latin typeface="Aptos"/>
              </a:rPr>
              <a:t> α</a:t>
            </a:r>
            <a:r>
              <a:rPr lang="en" err="1">
                <a:latin typeface="Aptos"/>
              </a:rPr>
              <a:t>υτοκινήτων</a:t>
            </a:r>
            <a:r>
              <a:rPr lang="en">
                <a:latin typeface="Aptos"/>
              </a:rPr>
              <a:t> 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304800" y="644220"/>
            <a:ext cx="48567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CONTROLLER</a:t>
            </a: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2025</a:t>
            </a:r>
            <a:endParaRPr dirty="0"/>
          </a:p>
        </p:txBody>
      </p:sp>
      <p:pic>
        <p:nvPicPr>
          <p:cNvPr id="3" name="Εικόνα 2" descr="Εικόνα που περιέχει στιγμιότυπο οθόνης, διάγραμμα">
            <a:extLst>
              <a:ext uri="{FF2B5EF4-FFF2-40B4-BE49-F238E27FC236}">
                <a16:creationId xmlns:a16="http://schemas.microsoft.com/office/drawing/2014/main" id="{EC3B5F57-3E1A-D42E-236F-49776146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06" y="1248528"/>
            <a:ext cx="5098719" cy="3346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42198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4507996" y="2333916"/>
            <a:ext cx="3781500" cy="168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latin typeface="Aptos"/>
              </a:rPr>
              <a:t>Αισθητήρας δύναμης συνδεδεμένος με μια αντίσταση 10kΩ που μας δίνει τιμές από 0 έως 1023</a:t>
            </a:r>
            <a:endParaRPr lang="en-US" sz="1600" dirty="0">
              <a:latin typeface="Apto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latin typeface="Aptos"/>
              </a:rPr>
              <a:t>Συνδεδεμένο φανάρι με LEDs</a:t>
            </a:r>
          </a:p>
        </p:txBody>
      </p:sp>
      <p:pic>
        <p:nvPicPr>
          <p:cNvPr id="2" name="Picture 1" descr="A computer screen shot of a circuit board&#10;&#10;AI-generated content may be incorrect.">
            <a:extLst>
              <a:ext uri="{FF2B5EF4-FFF2-40B4-BE49-F238E27FC236}">
                <a16:creationId xmlns:a16="http://schemas.microsoft.com/office/drawing/2014/main" id="{E7109879-7B6B-AA44-A298-8C85A7FC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8" y="1443789"/>
            <a:ext cx="3002799" cy="31532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FORCE THRESHOLDS</a:t>
            </a:r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3"/>
          </p:nvPr>
        </p:nvSpPr>
        <p:spPr>
          <a:xfrm>
            <a:off x="790456" y="1967912"/>
            <a:ext cx="2687508" cy="207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err="1">
                <a:latin typeface="Aptos"/>
              </a:rPr>
              <a:t>Ανάλογ</a:t>
            </a:r>
            <a:r>
              <a:rPr lang="en" sz="1600">
                <a:latin typeface="Aptos"/>
              </a:rPr>
              <a:t>α </a:t>
            </a:r>
            <a:r>
              <a:rPr lang="en" sz="1600" err="1">
                <a:latin typeface="Aptos"/>
              </a:rPr>
              <a:t>με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την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δύν</a:t>
            </a:r>
            <a:r>
              <a:rPr lang="en" sz="1600">
                <a:latin typeface="Aptos"/>
              </a:rPr>
              <a:t>α</a:t>
            </a:r>
            <a:r>
              <a:rPr lang="en" sz="1600" err="1">
                <a:latin typeface="Aptos"/>
              </a:rPr>
              <a:t>μη</a:t>
            </a:r>
            <a:r>
              <a:rPr lang="en" sz="1600">
                <a:latin typeface="Aptos"/>
              </a:rPr>
              <a:t> π</a:t>
            </a:r>
            <a:r>
              <a:rPr lang="en" sz="1600" err="1">
                <a:latin typeface="Aptos"/>
              </a:rPr>
              <a:t>ου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εφ</a:t>
            </a:r>
            <a:r>
              <a:rPr lang="en" sz="1600">
                <a:latin typeface="Aptos"/>
              </a:rPr>
              <a:t>α</a:t>
            </a:r>
            <a:r>
              <a:rPr lang="en" sz="1600" err="1">
                <a:latin typeface="Aptos"/>
              </a:rPr>
              <a:t>ρμόζουμε</a:t>
            </a:r>
            <a:r>
              <a:rPr lang="en" sz="1600">
                <a:latin typeface="Aptos"/>
              </a:rPr>
              <a:t>, π</a:t>
            </a:r>
            <a:r>
              <a:rPr lang="en" sz="1600" err="1">
                <a:latin typeface="Aptos"/>
              </a:rPr>
              <a:t>ετυχ</a:t>
            </a:r>
            <a:r>
              <a:rPr lang="en" sz="1600">
                <a:latin typeface="Aptos"/>
              </a:rPr>
              <a:t>α</a:t>
            </a:r>
            <a:r>
              <a:rPr lang="en" sz="1600" err="1">
                <a:latin typeface="Aptos"/>
              </a:rPr>
              <a:t>ίνουμε</a:t>
            </a:r>
            <a:r>
              <a:rPr lang="en" sz="1600">
                <a:latin typeface="Aptos"/>
              </a:rPr>
              <a:t> predefined thresholds τα οπ</a:t>
            </a:r>
            <a:r>
              <a:rPr lang="en" sz="1600" err="1">
                <a:latin typeface="Aptos"/>
              </a:rPr>
              <a:t>οί</a:t>
            </a:r>
            <a:r>
              <a:rPr lang="en" sz="1600">
                <a:latin typeface="Aptos"/>
              </a:rPr>
              <a:t>α επ</a:t>
            </a:r>
            <a:r>
              <a:rPr lang="en" sz="1600" err="1">
                <a:latin typeface="Aptos"/>
              </a:rPr>
              <a:t>ιτ</a:t>
            </a:r>
            <a:r>
              <a:rPr lang="en" sz="1600">
                <a:latin typeface="Aptos"/>
              </a:rPr>
              <a:t>α</a:t>
            </a:r>
            <a:r>
              <a:rPr lang="en" sz="1600" err="1">
                <a:latin typeface="Aptos"/>
              </a:rPr>
              <a:t>γχύνουν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το</a:t>
            </a:r>
            <a:r>
              <a:rPr lang="en" sz="1600">
                <a:latin typeface="Aptos"/>
              </a:rPr>
              <a:t> timer </a:t>
            </a:r>
            <a:r>
              <a:rPr lang="en" sz="1600" err="1">
                <a:latin typeface="Aptos"/>
              </a:rPr>
              <a:t>του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κόκκινου</a:t>
            </a:r>
            <a:r>
              <a:rPr lang="en" sz="1600">
                <a:latin typeface="Aptos"/>
              </a:rPr>
              <a:t> φανα</a:t>
            </a:r>
            <a:r>
              <a:rPr lang="en" sz="1600" err="1">
                <a:latin typeface="Aptos"/>
              </a:rPr>
              <a:t>ριού</a:t>
            </a:r>
            <a:endParaRPr lang="en" sz="1600">
              <a:latin typeface="Apto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656D5-BAD0-E774-8203-3BEC8584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84185"/>
              </p:ext>
            </p:extLst>
          </p:nvPr>
        </p:nvGraphicFramePr>
        <p:xfrm>
          <a:off x="3777364" y="1967196"/>
          <a:ext cx="5086350" cy="1680210"/>
        </p:xfrm>
        <a:graphic>
          <a:graphicData uri="http://schemas.openxmlformats.org/drawingml/2006/table">
            <a:tbl>
              <a:tblPr bandRow="1">
                <a:tableStyleId>{BB1F1455-66B5-48EF-8A28-E862BF8942B6}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1275688343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1464641804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Πλήθος αμαξιών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Τύπος λειτουργίας </a:t>
                      </a:r>
                      <a:r>
                        <a:rPr lang="en-US" sz="1600">
                          <a:effectLst/>
                          <a:latin typeface="Aptos" panose="020B0004020202020204" pitchFamily="34" charset="0"/>
                        </a:rPr>
                        <a:t>timer </a:t>
                      </a:r>
                      <a:endParaRPr lang="en-US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10681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Κανένα αμάξι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Κανονική λειτουργία 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0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 αμάξι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5 φορές γρηγορότερα 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25637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2 αμάξια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10 φορές γρηγορότερα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0182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3 ή περισσότερα αμάξια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l-GR" sz="16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15 φορές γρηγορότερα</a:t>
                      </a:r>
                      <a:r>
                        <a:rPr lang="el-GR" sz="160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l-GR">
                        <a:effectLst/>
                      </a:endParaRPr>
                    </a:p>
                  </a:txBody>
                  <a:tcPr marL="66675" marR="66675">
                    <a:lnL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5067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2025</a:t>
            </a:r>
            <a:endParaRPr dirty="0"/>
          </a:p>
        </p:txBody>
      </p:sp>
      <p:pic>
        <p:nvPicPr>
          <p:cNvPr id="2" name="Picture 1" descr="Picture 1323653078, Εικόνα">
            <a:extLst>
              <a:ext uri="{FF2B5EF4-FFF2-40B4-BE49-F238E27FC236}">
                <a16:creationId xmlns:a16="http://schemas.microsoft.com/office/drawing/2014/main" id="{7375B2D9-6444-9D41-72C2-9B92AF7A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8" y="762000"/>
            <a:ext cx="271462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COMMUNICATIONS</a:t>
            </a:r>
          </a:p>
        </p:txBody>
      </p:sp>
      <p:sp>
        <p:nvSpPr>
          <p:cNvPr id="3" name="Google Shape;316;p35">
            <a:extLst>
              <a:ext uri="{FF2B5EF4-FFF2-40B4-BE49-F238E27FC236}">
                <a16:creationId xmlns:a16="http://schemas.microsoft.com/office/drawing/2014/main" id="{D819EC34-57CA-37BC-A090-0B04B6BAD3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298" y="2901203"/>
            <a:ext cx="5321708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err="1">
                <a:latin typeface="Aptos"/>
              </a:rPr>
              <a:t>Στέλνουμε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κάθε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δευτερόλε</a:t>
            </a:r>
            <a:r>
              <a:rPr lang="en" sz="1600">
                <a:latin typeface="Aptos"/>
              </a:rPr>
              <a:t>π</a:t>
            </a:r>
            <a:r>
              <a:rPr lang="en" sz="1600" err="1">
                <a:latin typeface="Aptos"/>
              </a:rPr>
              <a:t>το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τον</a:t>
            </a:r>
            <a:r>
              <a:rPr lang="en" sz="1600">
                <a:latin typeface="Aptos"/>
              </a:rPr>
              <a:t> υπ</a:t>
            </a:r>
            <a:r>
              <a:rPr lang="en" sz="1600" err="1">
                <a:latin typeface="Aptos"/>
              </a:rPr>
              <a:t>ολοι</a:t>
            </a:r>
            <a:r>
              <a:rPr lang="en" sz="1600">
                <a:latin typeface="Aptos"/>
              </a:rPr>
              <a:t>π</a:t>
            </a:r>
            <a:r>
              <a:rPr lang="en" sz="1600" err="1">
                <a:latin typeface="Aptos"/>
              </a:rPr>
              <a:t>όμενο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χρόνο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στο</a:t>
            </a:r>
            <a:r>
              <a:rPr lang="en" sz="1600">
                <a:latin typeface="Aptos"/>
              </a:rPr>
              <a:t> φα</a:t>
            </a:r>
            <a:r>
              <a:rPr lang="en" sz="1600" err="1">
                <a:latin typeface="Aptos"/>
              </a:rPr>
              <a:t>νάρι</a:t>
            </a:r>
            <a:r>
              <a:rPr lang="en" sz="1600">
                <a:latin typeface="Aptos"/>
              </a:rPr>
              <a:t> κα</a:t>
            </a:r>
            <a:r>
              <a:rPr lang="en" sz="1600" err="1">
                <a:latin typeface="Aptos"/>
              </a:rPr>
              <a:t>θώς</a:t>
            </a:r>
            <a:r>
              <a:rPr lang="en" sz="1600">
                <a:latin typeface="Aptos"/>
              </a:rPr>
              <a:t> και </a:t>
            </a:r>
            <a:r>
              <a:rPr lang="en" sz="1600" err="1">
                <a:latin typeface="Aptos"/>
              </a:rPr>
              <a:t>το</a:t>
            </a:r>
            <a:r>
              <a:rPr lang="en" sz="1600">
                <a:latin typeface="Aptos"/>
              </a:rPr>
              <a:t> </a:t>
            </a:r>
            <a:r>
              <a:rPr lang="en" sz="1600" err="1">
                <a:latin typeface="Aptos"/>
              </a:rPr>
              <a:t>χρώμ</a:t>
            </a:r>
            <a:r>
              <a:rPr lang="en" sz="1600">
                <a:latin typeface="Aptos"/>
              </a:rPr>
              <a:t>α </a:t>
            </a:r>
            <a:r>
              <a:rPr lang="en" sz="1600" err="1">
                <a:latin typeface="Aptos"/>
              </a:rPr>
              <a:t>του</a:t>
            </a:r>
            <a:r>
              <a:rPr lang="en" sz="1600">
                <a:latin typeface="Aptos"/>
              </a:rPr>
              <a:t> φανα</a:t>
            </a:r>
            <a:r>
              <a:rPr lang="en" sz="1600" err="1">
                <a:latin typeface="Aptos"/>
              </a:rPr>
              <a:t>ριού</a:t>
            </a:r>
            <a:endParaRPr lang="en" sz="1600">
              <a:latin typeface="Aptos"/>
            </a:endParaRPr>
          </a:p>
        </p:txBody>
      </p:sp>
      <p:pic>
        <p:nvPicPr>
          <p:cNvPr id="4" name="Picture 3" descr="A black and white rectangular sign&#10;&#10;AI-generated content may be incorrect.">
            <a:extLst>
              <a:ext uri="{FF2B5EF4-FFF2-40B4-BE49-F238E27FC236}">
                <a16:creationId xmlns:a16="http://schemas.microsoft.com/office/drawing/2014/main" id="{B3F0F62F-2EF8-7476-83E8-26C5AC30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16" y="1354500"/>
            <a:ext cx="7807925" cy="1218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FULLSTACK APP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716514-F6F5-6575-BF7C-B7A15075A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DAA6B7A-48E2-C936-5BA2-B1881C57B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2" name="Εικόνα 11" descr="Εικόνα που περιέχει στιγμιότυπο οθόνης, τρισδιάστατη μοντελοποίηση">
            <a:extLst>
              <a:ext uri="{FF2B5EF4-FFF2-40B4-BE49-F238E27FC236}">
                <a16:creationId xmlns:a16="http://schemas.microsoft.com/office/drawing/2014/main" id="{2B294531-0D0E-7282-B77B-BC47BA24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5" y="1326141"/>
            <a:ext cx="4151009" cy="27150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971383-5A35-DF75-3CAF-ADFFE58DF516}"/>
              </a:ext>
            </a:extLst>
          </p:cNvPr>
          <p:cNvSpPr txBox="1"/>
          <p:nvPr/>
        </p:nvSpPr>
        <p:spPr>
          <a:xfrm>
            <a:off x="5472956" y="2144720"/>
            <a:ext cx="281760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endParaRPr lang="el-GR" sz="1600" dirty="0">
              <a:solidFill>
                <a:schemeClr val="bg1"/>
              </a:solidFill>
              <a:latin typeface="Aptos"/>
              <a:ea typeface="Aptos"/>
              <a:cs typeface="Aptos"/>
            </a:endParaRPr>
          </a:p>
          <a:p>
            <a:pPr algn="ctr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  <a:latin typeface="Aptos"/>
                <a:ea typeface="Aptos"/>
                <a:cs typeface="Aptos"/>
              </a:rPr>
              <a:t>Python backend </a:t>
            </a:r>
            <a:r>
              <a:rPr lang="el-GR" sz="1600">
                <a:solidFill>
                  <a:schemeClr val="bg1"/>
                </a:solidFill>
                <a:latin typeface="Aptos"/>
                <a:ea typeface="Aptos"/>
                <a:cs typeface="Aptos"/>
              </a:rPr>
              <a:t>στέλνει δεδομένα σε ένα </a:t>
            </a:r>
            <a:r>
              <a:rPr lang="en-US" sz="1600">
                <a:solidFill>
                  <a:schemeClr val="bg1"/>
                </a:solidFill>
                <a:latin typeface="Aptos"/>
                <a:ea typeface="Aptos"/>
                <a:cs typeface="Aptos"/>
              </a:rPr>
              <a:t>React frontend</a:t>
            </a:r>
            <a:endParaRPr lang="el-GR" sz="1600">
              <a:solidFill>
                <a:schemeClr val="bg1"/>
              </a:solidFill>
              <a:latin typeface="Aptos"/>
              <a:ea typeface="Aptos"/>
              <a:cs typeface="Apt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9789C2-FCFD-EF06-3AE4-18DA7459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001B-D619-8D53-671F-82A592E9B1F1}"/>
              </a:ext>
            </a:extLst>
          </p:cNvPr>
          <p:cNvSpPr txBox="1"/>
          <p:nvPr/>
        </p:nvSpPr>
        <p:spPr>
          <a:xfrm>
            <a:off x="836225" y="1387131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endParaRPr lang="el-GR" sz="1600" dirty="0">
              <a:solidFill>
                <a:schemeClr val="bg1"/>
              </a:solidFill>
              <a:latin typeface="Aptos"/>
              <a:ea typeface="Aptos"/>
              <a:cs typeface="Apto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l-GR" sz="1600" dirty="0">
              <a:solidFill>
                <a:schemeClr val="bg1"/>
              </a:solidFill>
              <a:latin typeface="Aptos"/>
              <a:ea typeface="Aptos"/>
              <a:cs typeface="Apto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l-GR" sz="1600" dirty="0">
              <a:solidFill>
                <a:schemeClr val="bg1"/>
              </a:solidFill>
              <a:latin typeface="Aptos"/>
              <a:ea typeface="Aptos"/>
              <a:cs typeface="Aptos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Χρήση υλικού </a:t>
            </a:r>
            <a:r>
              <a:rPr lang="en-US" sz="1600" dirty="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Velostat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 α</a:t>
            </a:r>
            <a:r>
              <a:rPr lang="en-US" sz="1600" dirty="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ντί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γι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α α</a:t>
            </a:r>
            <a:r>
              <a:rPr lang="en-US" sz="160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ισθητήρ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α </a:t>
            </a:r>
            <a:r>
              <a:rPr lang="en-US" sz="160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δύν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α</a:t>
            </a:r>
            <a:r>
              <a:rPr lang="en-US" sz="1600" err="1">
                <a:solidFill>
                  <a:schemeClr val="bg1"/>
                </a:solidFill>
                <a:latin typeface="Aptos"/>
                <a:ea typeface="Aptos"/>
                <a:cs typeface="Aptos"/>
              </a:rPr>
              <a:t>μης</a:t>
            </a:r>
            <a:r>
              <a:rPr lang="en-US" sz="1600" dirty="0">
                <a:solidFill>
                  <a:schemeClr val="bg1"/>
                </a:solidFill>
                <a:latin typeface="Aptos"/>
                <a:ea typeface="Aptos"/>
                <a:cs typeface="Aptos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bg1"/>
                </a:solidFill>
                <a:latin typeface="Aptos"/>
              </a:rPr>
              <a:t>Φθηνή και πρακτική λύση</a:t>
            </a:r>
            <a:endParaRPr lang="en-US" sz="1600" dirty="0">
              <a:solidFill>
                <a:schemeClr val="bg1"/>
              </a:solidFill>
              <a:latin typeface="Aptos"/>
            </a:endParaRPr>
          </a:p>
        </p:txBody>
      </p:sp>
      <p:pic>
        <p:nvPicPr>
          <p:cNvPr id="10" name="Picture 9" descr="Picture 1622385996, Εικόνα">
            <a:extLst>
              <a:ext uri="{FF2B5EF4-FFF2-40B4-BE49-F238E27FC236}">
                <a16:creationId xmlns:a16="http://schemas.microsoft.com/office/drawing/2014/main" id="{6D83A032-2107-E49F-A148-6775BEDB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81" y="1387647"/>
            <a:ext cx="4427407" cy="24840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2841000" y="1307100"/>
            <a:ext cx="5008200" cy="2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your attention! 💖💖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1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CONTROLLER</a:t>
            </a:r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2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2025</a:t>
            </a:r>
            <a:endParaRPr dirty="0"/>
          </a:p>
        </p:txBody>
      </p:sp>
      <p:pic>
        <p:nvPicPr>
          <p:cNvPr id="446" name="Google Shape;4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01" y="839800"/>
            <a:ext cx="1147629" cy="34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Traffic Light Day Minitheme by Slidesgo">
  <a:themeElements>
    <a:clrScheme name="Simple Light">
      <a:dk1>
        <a:srgbClr val="191919"/>
      </a:dk1>
      <a:lt1>
        <a:srgbClr val="FFFFFF"/>
      </a:lt1>
      <a:dk2>
        <a:srgbClr val="F60000"/>
      </a:dk2>
      <a:lt2>
        <a:srgbClr val="FFBA00"/>
      </a:lt2>
      <a:accent1>
        <a:srgbClr val="00E7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F3BED90D6E88014A8852E0A90C8CB9DA" ma:contentTypeVersion="8" ma:contentTypeDescription="Δημιουργία νέου εγγράφου" ma:contentTypeScope="" ma:versionID="210acdb688284a9593d6c43577f0fa06">
  <xsd:schema xmlns:xsd="http://www.w3.org/2001/XMLSchema" xmlns:xs="http://www.w3.org/2001/XMLSchema" xmlns:p="http://schemas.microsoft.com/office/2006/metadata/properties" xmlns:ns3="e795f2b4-2932-4770-86c4-e2bc5be28a2d" targetNamespace="http://schemas.microsoft.com/office/2006/metadata/properties" ma:root="true" ma:fieldsID="ed20cdf0d9708260e6e0dc414d3216b3" ns3:_="">
    <xsd:import namespace="e795f2b4-2932-4770-86c4-e2bc5be28a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5f2b4-2932-4770-86c4-e2bc5be28a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95f2b4-2932-4770-86c4-e2bc5be28a2d" xsi:nil="true"/>
  </documentManagement>
</p:properties>
</file>

<file path=customXml/itemProps1.xml><?xml version="1.0" encoding="utf-8"?>
<ds:datastoreItem xmlns:ds="http://schemas.openxmlformats.org/officeDocument/2006/customXml" ds:itemID="{F02CAADA-3A80-4DB0-AC9D-506B2A5E9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95f2b4-2932-4770-86c4-e2bc5be28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BCECC9-D215-4CB9-A492-72BB054965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7FC47-269E-47F3-A76A-90E4DD3B4499}">
  <ds:schemaRefs>
    <ds:schemaRef ds:uri="http://schemas.microsoft.com/office/2006/metadata/properties"/>
    <ds:schemaRef ds:uri="e795f2b4-2932-4770-86c4-e2bc5be28a2d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150</Words>
  <Application>Microsoft Office PowerPoint</Application>
  <PresentationFormat>Προβολή στην οθόνη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Arial</vt:lpstr>
      <vt:lpstr>Mulish</vt:lpstr>
      <vt:lpstr>Aptos</vt:lpstr>
      <vt:lpstr>Bebas Neue</vt:lpstr>
      <vt:lpstr>Audiowide</vt:lpstr>
      <vt:lpstr>Darker Grotesque SemiBold</vt:lpstr>
      <vt:lpstr>International Traffic Light Day Minitheme by Slidesgo</vt:lpstr>
      <vt:lpstr>TRAFFIC CONTROLLER</vt:lpstr>
      <vt:lpstr>INTRODUCTION</vt:lpstr>
      <vt:lpstr>IMPLEMENTATION</vt:lpstr>
      <vt:lpstr>FORCE THRESHOLDS</vt:lpstr>
      <vt:lpstr>Παρουσίαση του PowerPoint</vt:lpstr>
      <vt:lpstr>COMMUNICATIONS</vt:lpstr>
      <vt:lpstr>FULLSTACK APP</vt:lpstr>
      <vt:lpstr>MODIFICATIONS</vt:lpstr>
      <vt:lpstr>Thanks for your attention! 💖💖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Νίκος Γεωργανάκης</dc:creator>
  <cp:lastModifiedBy>Nikolaos Georganakis</cp:lastModifiedBy>
  <cp:revision>2</cp:revision>
  <dcterms:modified xsi:type="dcterms:W3CDTF">2025-06-07T16:03:04Z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0x010100F3BED90D6E88014A8852E0A90C8CB9DA</vt:lpwstr>
  </property>
</Properties>
</file>