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0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69946" autoAdjust="0"/>
  </p:normalViewPr>
  <p:slideViewPr>
    <p:cSldViewPr snapToGrid="0">
      <p:cViewPr varScale="1">
        <p:scale>
          <a:sx n="52" d="100"/>
          <a:sy n="52" d="100"/>
        </p:scale>
        <p:origin x="14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750D-232B-4C6C-AFBD-CBB25DB26BA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C0C7A-A5A3-4A01-B5C6-60CED62D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detection: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the area that contains the face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extraction: finding unique characteristic features of a face useful for face recognition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recognition: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recognizes the face and matches it to that of a student found in the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C0C7A-A5A3-4A01-B5C6-60CED62DFC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0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r>
              <a:rPr lang="en-GB" sz="1200" dirty="0"/>
              <a:t> 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Loss of Data: A lot of paper works are needed for the safe keeping of the details of the students registered for the exam sitting.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Time Wasting: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work for the invigilators to mark rollcall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Tedious: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retrieval speed is very slow as it is done manually and not automated</a:t>
            </a:r>
          </a:p>
          <a:p>
            <a:pPr>
              <a:buClrTx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there is no guarantee of security to the data about the student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0C7A-A5A3-4A01-B5C6-60CED62DFC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6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: collecting </a:t>
            </a:r>
            <a:r>
              <a:rPr lang="en-US" dirty="0" err="1"/>
              <a:t>haar</a:t>
            </a:r>
            <a:r>
              <a:rPr lang="en-US" baseline="0" dirty="0"/>
              <a:t> features(adjacent rectangular regions at specific locations in detection window) summing up pixel intensity of each region and calculate diff </a:t>
            </a:r>
            <a:r>
              <a:rPr lang="en-US" baseline="0" dirty="0" err="1"/>
              <a:t>btwn</a:t>
            </a:r>
            <a:r>
              <a:rPr lang="en-US" baseline="0" dirty="0"/>
              <a:t> these sums.</a:t>
            </a:r>
          </a:p>
          <a:p>
            <a:endParaRPr lang="en-US" baseline="0" dirty="0"/>
          </a:p>
          <a:p>
            <a:r>
              <a:rPr lang="en-US" baseline="0" dirty="0"/>
              <a:t>Eigen: image projected into low dimensional space learned through the principle component analysis by extracting features, in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 small set of characteristic features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used to describe the variations between face images 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KNN</a:t>
            </a:r>
            <a:r>
              <a:rPr lang="en-US" baseline="0" dirty="0"/>
              <a:t> </a:t>
            </a:r>
            <a:r>
              <a:rPr lang="en-US" baseline="0" dirty="0" err="1"/>
              <a:t>algo</a:t>
            </a:r>
            <a:r>
              <a:rPr lang="en-US" baseline="0" dirty="0"/>
              <a:t>- purpose is to use a database in which the face features are </a:t>
            </a:r>
            <a:r>
              <a:rPr lang="en-US" baseline="0" dirty="0" err="1"/>
              <a:t>seperated</a:t>
            </a:r>
            <a:r>
              <a:rPr lang="en-US" baseline="0" dirty="0"/>
              <a:t> into several classes to predict the classification of a new </a:t>
            </a:r>
            <a:r>
              <a:rPr lang="en-US" baseline="0" dirty="0" err="1"/>
              <a:t>face,object</a:t>
            </a:r>
            <a:r>
              <a:rPr lang="en-US" baseline="0" dirty="0"/>
              <a:t> assigned to the class with its most k nearest </a:t>
            </a:r>
            <a:r>
              <a:rPr lang="en-US" baseline="0" dirty="0" err="1"/>
              <a:t>neighbour</a:t>
            </a:r>
            <a:r>
              <a:rPr lang="en-US" baseline="0" dirty="0"/>
              <a:t>. Face </a:t>
            </a:r>
            <a:r>
              <a:rPr lang="en-US" baseline="0" dirty="0" err="1"/>
              <a:t>claasified</a:t>
            </a:r>
            <a:r>
              <a:rPr lang="en-US" baseline="0" dirty="0"/>
              <a:t> based on training set.</a:t>
            </a:r>
          </a:p>
          <a:p>
            <a:endParaRPr lang="en-US" baseline="0" dirty="0"/>
          </a:p>
          <a:p>
            <a:r>
              <a:rPr lang="en-US" dirty="0"/>
              <a:t>Database</a:t>
            </a:r>
            <a:r>
              <a:rPr lang="en-US" baseline="0" dirty="0"/>
              <a:t> of faces: contains of a set of images taken at </a:t>
            </a:r>
            <a:r>
              <a:rPr lang="en-US" baseline="0" dirty="0" err="1"/>
              <a:t>diffent</a:t>
            </a:r>
            <a:r>
              <a:rPr lang="en-US" baseline="0" dirty="0"/>
              <a:t> times varying lighting, facial expression and facial details. Taken against a homogenous background subject in upright frontal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C0C7A-A5A3-4A01-B5C6-60CED62DFC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What?</a:t>
            </a:r>
          </a:p>
          <a:p>
            <a:r>
              <a:rPr lang="en-ZA" dirty="0"/>
              <a:t>How?</a:t>
            </a:r>
          </a:p>
          <a:p>
            <a:r>
              <a:rPr lang="en-ZA" dirty="0"/>
              <a:t>Why?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0C7A-A5A3-4A01-B5C6-60CED62DFC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0C7A-A5A3-4A01-B5C6-60CED62DFC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0898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43757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3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7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01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28D683-DDB4-45D3-8A14-469383AB64F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C40B35B-8325-4E5E-B270-B9CAE897AA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830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2A2561D-4004-4E34-B59D-AE329E593B04}"/>
              </a:ext>
            </a:extLst>
          </p:cNvPr>
          <p:cNvSpPr txBox="1">
            <a:spLocks/>
          </p:cNvSpPr>
          <p:nvPr/>
        </p:nvSpPr>
        <p:spPr>
          <a:xfrm>
            <a:off x="978794" y="2035090"/>
            <a:ext cx="10844012" cy="4339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anose="020B0604020202020204" pitchFamily="34" charset="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 algn="ctr">
              <a:buFont typeface="Arial" panose="020B0604020202020204" pitchFamily="34" charset="0"/>
              <a:buNone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114300" indent="0" algn="ctr">
              <a:buFont typeface="Arial" panose="020B0604020202020204" pitchFamily="34" charset="0"/>
              <a:buNone/>
            </a:pPr>
            <a:r>
              <a:rPr lang="en-US" sz="4200" b="1" i="1" u="sng" dirty="0">
                <a:latin typeface="Times New Roman" pitchFamily="18" charset="0"/>
                <a:cs typeface="Times New Roman" pitchFamily="18" charset="0"/>
              </a:rPr>
              <a:t>Examination Attendance System using Face Recognition</a:t>
            </a:r>
          </a:p>
          <a:p>
            <a:pPr marL="114300" indent="0" algn="ctr">
              <a:buFont typeface="Arial" panose="020B0604020202020204" pitchFamily="34" charset="0"/>
              <a:buNone/>
            </a:pPr>
            <a:r>
              <a:rPr lang="en-US" sz="4200" b="1" i="1" dirty="0">
                <a:latin typeface="Times New Roman" pitchFamily="18" charset="0"/>
                <a:cs typeface="Times New Roman" pitchFamily="18" charset="0"/>
              </a:rPr>
              <a:t>(Proposal) 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US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           	: Nontsikelelo Mamba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STUDENT ID  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: 201580047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: Computer Science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SUPERVISOR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: Mr. L. Sithole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dirty="0"/>
              <a:t>                                                                                                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21FD6-A115-4424-8A5C-59051C8939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14" y="71651"/>
            <a:ext cx="2773244" cy="2589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926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5210-1BDF-46B5-969F-57B71E6A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6BAA-65E3-40EC-B7EB-2E55CE78F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6980"/>
            <a:ext cx="9601200" cy="427042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proposed examination attendance system invigilators can record student’s attendance, saving time and effort since the number of students is huge.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combines face detection, feature extraction to recognize the student and update attendance of every student in the database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replace the paper based existing method of attendance marking.</a:t>
            </a:r>
          </a:p>
        </p:txBody>
      </p:sp>
    </p:spTree>
    <p:extLst>
      <p:ext uri="{BB962C8B-B14F-4D97-AF65-F5344CB8AC3E}">
        <p14:creationId xmlns:p14="http://schemas.microsoft.com/office/powerpoint/2010/main" val="348292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36F0-69B9-4CC7-A363-686798B4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27796"/>
            <a:ext cx="9601200" cy="120270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A5FE-559A-4EC6-A2A3-AE82F669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81069"/>
            <a:ext cx="10351827" cy="5179037"/>
          </a:xfrm>
        </p:spPr>
        <p:txBody>
          <a:bodyPr>
            <a:normAutofit fontScale="92500" lnSpcReduction="10000"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/>
                <a:ea typeface="Calibri"/>
                <a:cs typeface="Times New Roman"/>
              </a:rPr>
              <a:t>Ashish</a:t>
            </a:r>
            <a:r>
              <a:rPr lang="en-US" dirty="0">
                <a:latin typeface="Calibri"/>
                <a:ea typeface="Calibri"/>
                <a:cs typeface="Times New Roman"/>
              </a:rPr>
              <a:t>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Choudhary</a:t>
            </a:r>
            <a:r>
              <a:rPr lang="en-US" dirty="0">
                <a:latin typeface="Calibri"/>
                <a:ea typeface="Calibri"/>
                <a:cs typeface="Times New Roman"/>
              </a:rPr>
              <a:t>, A. T. (2016). Automatic Attendance System Using Face Recognition. </a:t>
            </a:r>
            <a:r>
              <a:rPr lang="en-US" i="1" dirty="0">
                <a:latin typeface="Calibri"/>
                <a:ea typeface="Calibri"/>
                <a:cs typeface="Times New Roman"/>
              </a:rPr>
              <a:t>International Journal of Modern Trends in </a:t>
            </a:r>
            <a:r>
              <a:rPr lang="en-US" i="1" dirty="0" err="1">
                <a:latin typeface="Calibri"/>
                <a:ea typeface="Calibri"/>
                <a:cs typeface="Times New Roman"/>
              </a:rPr>
              <a:t>Engineeringa</a:t>
            </a:r>
            <a:r>
              <a:rPr lang="en-US" i="1" dirty="0">
                <a:latin typeface="Calibri"/>
                <a:ea typeface="Calibri"/>
                <a:cs typeface="Times New Roman"/>
              </a:rPr>
              <a:t> and Research</a:t>
            </a:r>
            <a:r>
              <a:rPr lang="en-US" dirty="0">
                <a:latin typeface="Calibri"/>
                <a:ea typeface="Calibri"/>
                <a:cs typeface="Times New Roman"/>
              </a:rPr>
              <a:t>, 363-364.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CAO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WeiFeng</a:t>
            </a:r>
            <a:r>
              <a:rPr lang="en-US" dirty="0">
                <a:latin typeface="Calibri"/>
                <a:ea typeface="Calibri"/>
                <a:cs typeface="Times New Roman"/>
              </a:rPr>
              <a:t>, L. B. (2015). Attendance System Applied in Classroom Based on Face Image. </a:t>
            </a:r>
            <a:r>
              <a:rPr lang="en-US" i="1" dirty="0">
                <a:latin typeface="Calibri"/>
                <a:ea typeface="Calibri"/>
                <a:cs typeface="Times New Roman"/>
              </a:rPr>
              <a:t>International Symposium on Computers &amp; Informatics</a:t>
            </a:r>
            <a:r>
              <a:rPr lang="en-US" dirty="0">
                <a:latin typeface="Calibri"/>
                <a:ea typeface="Calibri"/>
                <a:cs typeface="Times New Roman"/>
              </a:rPr>
              <a:t>,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pg</a:t>
            </a:r>
            <a:r>
              <a:rPr lang="en-US" dirty="0">
                <a:latin typeface="Calibri"/>
                <a:ea typeface="Calibri"/>
                <a:cs typeface="Times New Roman"/>
              </a:rPr>
              <a:t> 1631.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/>
                <a:ea typeface="Calibri"/>
                <a:cs typeface="Times New Roman"/>
              </a:rPr>
              <a:t>Chaitanya</a:t>
            </a:r>
            <a:r>
              <a:rPr lang="en-US" dirty="0">
                <a:latin typeface="Calibri"/>
                <a:ea typeface="Calibri"/>
                <a:cs typeface="Times New Roman"/>
              </a:rPr>
              <a:t> P, S. B. (n.d.). Automatic Student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Attendence</a:t>
            </a:r>
            <a:r>
              <a:rPr lang="en-US" dirty="0">
                <a:latin typeface="Calibri"/>
                <a:ea typeface="Calibri"/>
                <a:cs typeface="Times New Roman"/>
              </a:rPr>
              <a:t> System Using Face Recognition.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Jones, P. V. (2001). Rapid object detection using a boosted cascade of simple features in Computer Vision and Pattern Recognition. </a:t>
            </a:r>
            <a:r>
              <a:rPr lang="en-US" i="1" dirty="0">
                <a:latin typeface="Calibri"/>
                <a:ea typeface="Calibri"/>
                <a:cs typeface="Times New Roman"/>
              </a:rPr>
              <a:t>Proceedings of the 2001 IEEE Computer Society Conference</a:t>
            </a:r>
            <a:r>
              <a:rPr lang="en-US" dirty="0">
                <a:latin typeface="Calibri"/>
                <a:ea typeface="Calibri"/>
                <a:cs typeface="Times New Roman"/>
              </a:rPr>
              <a:t>, 511-518.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/>
                <a:ea typeface="Calibri"/>
                <a:cs typeface="Times New Roman"/>
              </a:rPr>
              <a:t>Sai</a:t>
            </a:r>
            <a:r>
              <a:rPr lang="en-US" dirty="0">
                <a:latin typeface="Calibri"/>
                <a:ea typeface="Calibri"/>
                <a:cs typeface="Times New Roman"/>
              </a:rPr>
              <a:t>, V. m.,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Varalakshmi</a:t>
            </a:r>
            <a:r>
              <a:rPr lang="en-US" dirty="0">
                <a:latin typeface="Calibri"/>
                <a:ea typeface="Calibri"/>
                <a:cs typeface="Times New Roman"/>
              </a:rPr>
              <a:t>, G., Kumar, B. G., &amp; Prasad, J. (2017). Face Recognition System With Face Detection. </a:t>
            </a:r>
            <a:r>
              <a:rPr lang="en-US" i="1" dirty="0">
                <a:latin typeface="Calibri"/>
                <a:ea typeface="Calibri"/>
                <a:cs typeface="Times New Roman"/>
              </a:rPr>
              <a:t>Pace Institute of Technology &amp; Sciences</a:t>
            </a:r>
            <a:r>
              <a:rPr lang="en-US" dirty="0">
                <a:latin typeface="Calibri"/>
                <a:ea typeface="Calibri"/>
                <a:cs typeface="Times New Roman"/>
              </a:rPr>
              <a:t>, 1-55.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/>
                <a:ea typeface="Calibri"/>
                <a:cs typeface="Times New Roman"/>
              </a:rPr>
              <a:t>Selvi</a:t>
            </a:r>
            <a:r>
              <a:rPr lang="en-US" dirty="0">
                <a:latin typeface="Calibri"/>
                <a:ea typeface="Calibri"/>
                <a:cs typeface="Times New Roman"/>
              </a:rPr>
              <a:t>, K. P. (2014). Face Recognition Based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Attendence</a:t>
            </a:r>
            <a:r>
              <a:rPr lang="en-US" dirty="0">
                <a:latin typeface="Calibri"/>
                <a:ea typeface="Calibri"/>
                <a:cs typeface="Times New Roman"/>
              </a:rPr>
              <a:t> Marking System. </a:t>
            </a:r>
            <a:r>
              <a:rPr lang="en-US" i="1" dirty="0">
                <a:latin typeface="Calibri"/>
                <a:ea typeface="Calibri"/>
                <a:cs typeface="Times New Roman"/>
              </a:rPr>
              <a:t>International Journal of Computer Science and Mobile Computing</a:t>
            </a:r>
            <a:r>
              <a:rPr lang="en-US" dirty="0">
                <a:latin typeface="Calibri"/>
                <a:ea typeface="Calibri"/>
                <a:cs typeface="Times New Roman"/>
              </a:rPr>
              <a:t>, p.337-342.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/>
                <a:ea typeface="Calibri"/>
                <a:cs typeface="Times New Roman"/>
              </a:rPr>
              <a:t>Vandna</a:t>
            </a:r>
            <a:r>
              <a:rPr lang="en-US" dirty="0">
                <a:latin typeface="Calibri"/>
                <a:ea typeface="Calibri"/>
                <a:cs typeface="Times New Roman"/>
              </a:rPr>
              <a:t> Singh, D. V. (2013). Face Detection by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Haar</a:t>
            </a:r>
            <a:r>
              <a:rPr lang="en-US" dirty="0">
                <a:latin typeface="Calibri"/>
                <a:ea typeface="Calibri"/>
                <a:cs typeface="Times New Roman"/>
              </a:rPr>
              <a:t> Cascade Classifier with Simple and Complex Backgrounds images using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OpenCV</a:t>
            </a:r>
            <a:r>
              <a:rPr lang="en-US" dirty="0">
                <a:latin typeface="Calibri"/>
                <a:ea typeface="Calibri"/>
                <a:cs typeface="Times New Roman"/>
              </a:rPr>
              <a:t> Implementation. </a:t>
            </a:r>
            <a:r>
              <a:rPr lang="en-US" i="1" dirty="0">
                <a:latin typeface="Calibri"/>
                <a:ea typeface="Calibri"/>
                <a:cs typeface="Times New Roman"/>
              </a:rPr>
              <a:t>International Journal of Advanced Technology in Engineering and Science</a:t>
            </a:r>
            <a:r>
              <a:rPr lang="en-US" dirty="0">
                <a:latin typeface="Calibri"/>
                <a:ea typeface="Calibri"/>
                <a:cs typeface="Times New Roman"/>
              </a:rPr>
              <a:t>, 33-38.</a:t>
            </a:r>
          </a:p>
        </p:txBody>
      </p:sp>
    </p:spTree>
    <p:extLst>
      <p:ext uri="{BB962C8B-B14F-4D97-AF65-F5344CB8AC3E}">
        <p14:creationId xmlns:p14="http://schemas.microsoft.com/office/powerpoint/2010/main" val="332670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0635-1AA0-4D51-9171-23AF8685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453" y="2253342"/>
            <a:ext cx="9601200" cy="226267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5687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142C07-C455-4268-8AC8-1BEF3140B803}"/>
              </a:ext>
            </a:extLst>
          </p:cNvPr>
          <p:cNvSpPr/>
          <p:nvPr/>
        </p:nvSpPr>
        <p:spPr>
          <a:xfrm>
            <a:off x="1388905" y="1865868"/>
            <a:ext cx="782333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8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AIMS AND OBJECTIVES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PROPOSED SYSTEM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METHODOLOGY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800" dirty="0"/>
              <a:t>System data flow chart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ETHICS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SUMMARY</a:t>
            </a:r>
          </a:p>
          <a:p>
            <a:r>
              <a:rPr lang="en-US" sz="2800" dirty="0"/>
              <a:t>REFERENCES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76B72-D01C-43B6-B839-23E7780021D6}"/>
              </a:ext>
            </a:extLst>
          </p:cNvPr>
          <p:cNvSpPr txBox="1"/>
          <p:nvPr/>
        </p:nvSpPr>
        <p:spPr>
          <a:xfrm>
            <a:off x="1502636" y="1219537"/>
            <a:ext cx="524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14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A193-1BDC-49EB-B2BC-623D839F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82B1-C5F7-4610-A3F8-CC61604B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223"/>
            <a:ext cx="9601200" cy="429617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An examination attendance system is an automatic technique that identifies and marks the attendance of students.</a:t>
            </a:r>
          </a:p>
          <a:p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The purpose of this study is 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convectional method for examination room attendance and apply the proposed system of authentication using face recognition</a:t>
            </a:r>
            <a:r>
              <a:rPr lang="en-US" sz="2600" dirty="0"/>
              <a:t>.</a:t>
            </a:r>
          </a:p>
          <a:p>
            <a:pPr>
              <a:buClrTx/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The  Examination Attendance System has four main modules. 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Face detection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Face Recognition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Attendance update on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A0C-D9C1-4978-81E7-F214554C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26DA-F259-418C-9CF8-80DED2CC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3958"/>
            <a:ext cx="9601200" cy="4940490"/>
          </a:xfrm>
        </p:spPr>
        <p:txBody>
          <a:bodyPr>
            <a:noAutofit/>
          </a:bodyPr>
          <a:lstStyle/>
          <a:p>
            <a:pPr indent="-342900">
              <a:buClrTx/>
            </a:pPr>
            <a:r>
              <a:rPr lang="en-GB" sz="2600" dirty="0">
                <a:latin typeface="Times New Roman" panose="02020603050405020304" pitchFamily="18" charset="0"/>
                <a:cs typeface="Times New Roman" pitchFamily="18" charset="0"/>
              </a:rPr>
              <a:t>The exam attendance in the institution  is done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using the old paper or file-based approach</a:t>
            </a:r>
            <a:r>
              <a:rPr lang="en-GB" sz="26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indent="-342900">
              <a:buClrTx/>
            </a:pPr>
            <a:r>
              <a:rPr lang="en-GB" sz="2600" dirty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have to wait for long time standing in queues in order  to enter the examination room.</a:t>
            </a:r>
          </a:p>
          <a:p>
            <a:pPr indent="-342900">
              <a:buClrTx/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This exam attendance system using face recognition will handle all the current issues faced by the students and the invigilators.</a:t>
            </a:r>
          </a:p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Loss of Data</a:t>
            </a:r>
          </a:p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Time Wasting</a:t>
            </a:r>
          </a:p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Tedious</a:t>
            </a:r>
          </a:p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GB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356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8B59-A510-4869-A789-CCF4EB07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8053"/>
            <a:ext cx="9601200" cy="1485900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4A03-B5A8-45F5-97CC-57C752D5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01003"/>
            <a:ext cx="9601200" cy="4666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Developing an exam attendance system that can manage, recognize registered students and marking attendance in a reliable and efficient way.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faces amongst other face characters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unique characteristic features of a face useful for face recognition. 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a face available in the database 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update in the database without human intervention. 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accurate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7058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17C1-E51D-40E8-BC2E-0404EF83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818C-6C24-4B0C-8E06-784093CF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344"/>
            <a:ext cx="9601200" cy="4309056"/>
          </a:xfrm>
        </p:spPr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Proposed system is an automated Exam attendance system. </a:t>
            </a:r>
          </a:p>
          <a:p>
            <a:pPr>
              <a:buClrTx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It will be developed using Python programming language and the database PHP(front-end) MySQL(back-end).</a:t>
            </a:r>
          </a:p>
          <a:p>
            <a:pPr>
              <a:buClrTx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System can be used in Windows and  Linux platforms</a:t>
            </a:r>
          </a:p>
          <a:p>
            <a:pPr>
              <a:buClrTx/>
            </a:pPr>
            <a:r>
              <a:rPr lang="en-GB" sz="3000" b="1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Fast access to database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Less errors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Time saving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Adequate data security</a:t>
            </a:r>
          </a:p>
          <a:p>
            <a:pPr lvl="1">
              <a:buClrTx/>
              <a:buFont typeface="Wingdings" pitchFamily="2" charset="2"/>
              <a:buChar char="ü"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Automatic attendance registration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7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37AF-B8F4-43FF-B37E-505C779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CF9D-D68C-4CDD-AF4A-FFC78438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68380"/>
            <a:ext cx="9601200" cy="4803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utilized the following algorithms for face recognition: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:Haar Cascade algorithm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Eigenfaces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K-NN algorithm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+ students dataset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189B-B897-4E0E-9366-75DB921B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/>
            </a:pPr>
            <a:r>
              <a:rPr lang="en-US" dirty="0"/>
              <a:t>System data flow chart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8442673-3F4D-4A7C-9E70-ED3574BC5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48495"/>
            <a:ext cx="10219385" cy="4765183"/>
          </a:xfrm>
        </p:spPr>
      </p:pic>
    </p:spTree>
    <p:extLst>
      <p:ext uri="{BB962C8B-B14F-4D97-AF65-F5344CB8AC3E}">
        <p14:creationId xmlns:p14="http://schemas.microsoft.com/office/powerpoint/2010/main" val="320262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C263-81A9-4B01-B559-04E084BC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E6A-0679-4A58-B630-C894D52B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3949"/>
            <a:ext cx="9601200" cy="522490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institution must receive informed, written, and specific consent from students before enrolling them in a face recognition database.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An entity must receive informed, written consent from an individual before using a facial recognition system or faceprint in a manner not covered by existing consent.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faceprint or any information derived from the operation of a face recognition system may not be sold or shared except with the informed, written consent of the individual whose information is being sold or shared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authorized individual must have the right to access, correct, and delete the faceprint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8486999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1495</TotalTime>
  <Words>979</Words>
  <Application>Microsoft Office PowerPoint</Application>
  <PresentationFormat>Widescreen</PresentationFormat>
  <Paragraphs>107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Times New Roman</vt:lpstr>
      <vt:lpstr>Wingdings</vt:lpstr>
      <vt:lpstr>Crop</vt:lpstr>
      <vt:lpstr>PowerPoint Presentation</vt:lpstr>
      <vt:lpstr>PowerPoint Presentation</vt:lpstr>
      <vt:lpstr>INTRODUCTION</vt:lpstr>
      <vt:lpstr>CONT..</vt:lpstr>
      <vt:lpstr>AIMS AND OBJECTIVES</vt:lpstr>
      <vt:lpstr>PROPOSED SYSTEM</vt:lpstr>
      <vt:lpstr>METHODOLOGY</vt:lpstr>
      <vt:lpstr>System data flow chart</vt:lpstr>
      <vt:lpstr>ETHICS</vt:lpstr>
      <vt:lpstr>SUMMARY</vt:lpstr>
      <vt:lpstr>REFERENCES</vt:lpstr>
      <vt:lpstr>Thank You!!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53</cp:revision>
  <dcterms:created xsi:type="dcterms:W3CDTF">2018-11-27T20:17:35Z</dcterms:created>
  <dcterms:modified xsi:type="dcterms:W3CDTF">2018-12-07T10:05:18Z</dcterms:modified>
</cp:coreProperties>
</file>