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72" r:id="rId5"/>
    <p:sldId id="269" r:id="rId6"/>
    <p:sldId id="270" r:id="rId7"/>
    <p:sldId id="265" r:id="rId8"/>
    <p:sldId id="266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1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9939-C716-F934-77D1-3E0A7CE2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7341A-2B1E-773B-03FE-314607F9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AAF4-02A2-5BF0-6313-6D610243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E21C-67DD-4C9B-8461-A4B37A41EEAB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AF39-5603-A1D3-1BB0-59AC5B22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64331-2997-4736-FE5C-DEF54683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93B1-217C-40FA-9737-750E61174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70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D82A-5F0D-083B-5E89-B78D3BC9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D200E-DD9C-2DDB-CF1F-2B41DB359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FFB1-DC08-4F72-13BB-A8C68358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E21C-67DD-4C9B-8461-A4B37A41EEAB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BBA6-968E-B9F0-9F05-2C2AE953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0052-5525-6426-E18B-80D5D9D6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93B1-217C-40FA-9737-750E61174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55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27CD9-885A-C785-0C5B-587346AC0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60904-0CD5-9BD2-7CD4-07404234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C5FF-209C-8FAD-BD40-3BD4348A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E21C-67DD-4C9B-8461-A4B37A41EEAB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9B08-A3B4-9D77-A6ED-AABAB4A7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328C-3EE5-F778-ED36-621D6A0D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93B1-217C-40FA-9737-750E61174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53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A64A-C2A1-A99B-498C-90FC678E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8845-C168-49FC-9FB7-F1A1E131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1EE6-5BC2-BB0F-6C0E-9589F5F8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E21C-67DD-4C9B-8461-A4B37A41EEAB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635F-6133-A390-13C0-09457C97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BB49-673C-AC47-A42E-2213B167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93B1-217C-40FA-9737-750E61174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43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B16E-35F8-A9CF-8F6D-855564FB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D58A9-C799-5EEF-8984-FDEE4988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83B3-B007-310A-9778-85AD31C0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E21C-67DD-4C9B-8461-A4B37A41EEAB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76394-7CF8-0D3A-7B3D-BE8AF6A2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54FBF-9F03-7D63-C358-05080EEB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93B1-217C-40FA-9737-750E61174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90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CCA7-2F44-5B14-690B-9774C264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AC0F-B5FD-2211-C15A-96278177B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01129-D1DC-2889-4248-27988FC7D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13D34-5164-2B97-C7BA-6917B203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E21C-67DD-4C9B-8461-A4B37A41EEAB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0E39C-985D-806B-7399-60DA72C9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50D67-DEBE-31E1-E42E-E083D862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93B1-217C-40FA-9737-750E61174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1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EF37-C4BF-80FF-00E8-A5F748AE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D9B78-D740-9E2D-5DB1-29A39712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199F9-E75F-2A3A-46E5-81C141F01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E0408-9F05-0DF2-9E11-A60025720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0EEBA-AFEF-40D2-A678-6B78CCA14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63EA5-B700-5690-FE4A-84E22C8F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E21C-67DD-4C9B-8461-A4B37A41EEAB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FADA0-329B-B0E8-BC63-FC2F225D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7EB06-58AF-2206-2E7C-49398B2B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93B1-217C-40FA-9737-750E61174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8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A3C0-E663-DCC4-829D-610D9DE6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4D205-3B25-C9C6-D03F-CADF8997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E21C-67DD-4C9B-8461-A4B37A41EEAB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C79EB-7BD0-AC88-8A56-CB67AAFF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E1F65-627A-A503-9852-9E43CBFB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93B1-217C-40FA-9737-750E61174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0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BADBF-238C-3D5B-2738-1805D0E1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E21C-67DD-4C9B-8461-A4B37A41EEAB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E8006-1DCD-3BAF-15DA-F693E52E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D9C17-CF8A-0D9C-9BF8-3424EEC6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93B1-217C-40FA-9737-750E61174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80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3D70-1067-110A-FA18-611CF1DB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AFF3-DD8C-6F8C-7120-E991980EE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D057A-A471-A7DF-E74F-4FC0B2122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5C29B-6BC3-1ED5-F043-B773EEE0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E21C-67DD-4C9B-8461-A4B37A41EEAB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958AC-2F05-7638-83C4-3F5224B8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7FE05-8ED6-9969-DDCD-019B2337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93B1-217C-40FA-9737-750E61174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42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115A-10FE-E408-E3B2-FD5577BE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2AE32-FD72-0689-3D0C-8F5F9451E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BDD80-825C-4483-78D6-1339CE8EA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85C0F-8BDE-9B2E-952C-29C14B95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E21C-67DD-4C9B-8461-A4B37A41EEAB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3D1A1-9590-B503-191F-7402D06C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C52BF-7D5F-16C1-94DE-88CC7277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93B1-217C-40FA-9737-750E61174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953AD-51BD-AF54-4AF7-20A4E04B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BA03D-87BC-C79C-4C18-03187A73B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4B37-98DB-D416-7DF1-D2A92A207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2E21C-67DD-4C9B-8461-A4B37A41EEAB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230A-EA90-4D13-B9D7-B07B0E7A8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EDBE3-F61B-2E08-810A-B4C0DC22D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2793B1-217C-40FA-9737-750E61174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04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8BC6-D982-0202-26C9-1BEA842B0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9CB44-DFE2-E464-CF07-02EDB09CA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046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B9DF-7D18-2E1E-ADBD-1170EB8C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432804-54EA-8748-A209-B53340535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95102"/>
              </p:ext>
            </p:extLst>
          </p:nvPr>
        </p:nvGraphicFramePr>
        <p:xfrm>
          <a:off x="3934047" y="1182312"/>
          <a:ext cx="3870251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458">
                  <a:extLst>
                    <a:ext uri="{9D8B030D-6E8A-4147-A177-3AD203B41FA5}">
                      <a16:colId xmlns:a16="http://schemas.microsoft.com/office/drawing/2014/main" val="1228574472"/>
                    </a:ext>
                  </a:extLst>
                </a:gridCol>
                <a:gridCol w="2038793">
                  <a:extLst>
                    <a:ext uri="{9D8B030D-6E8A-4147-A177-3AD203B41FA5}">
                      <a16:colId xmlns:a16="http://schemas.microsoft.com/office/drawing/2014/main" val="12631792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GB" dirty="0"/>
                        <a:t>Weekly new case Identification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00663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Number Diagnosed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265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207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600719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259830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2865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565133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10842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121858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18302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158708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3755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544258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3409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97546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3122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88166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04418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2087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478680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563559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algn="r"/>
                      <a:r>
                        <a:rPr lang="en-GB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238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34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80E7-A3EC-8F65-4C8E-AF9691E0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66366F-E148-6CA6-346C-AB1D3BBB3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234" y="1825625"/>
            <a:ext cx="70435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6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196A-CAA8-30D5-3647-68D512D1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3339FB-1B50-FEC3-68D6-8ACDE9213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234" y="1825625"/>
            <a:ext cx="70435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0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1496-9877-E1E5-CA28-AFAF318E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2021-2347-42AD-BB30-71C45CBB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38609-C058-2872-D628-E916298E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0" y="0"/>
            <a:ext cx="1110107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95DAB-60CD-F84C-502D-4BF7FC8F9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986" y="318666"/>
            <a:ext cx="3116430" cy="44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0E7E-08AD-E884-E6E2-087FCD62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E31B51-FAB3-651E-AC6E-3FB9358A1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234" y="1825625"/>
            <a:ext cx="70435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1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139B-4CE6-10B3-F6DA-B98AF450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1C9D6B-A963-04E7-9A07-FD8CBA79B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234" y="1825625"/>
            <a:ext cx="70435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46B1-C145-6A27-2DB2-4F7026B8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088A54-7F20-E095-DE5C-F89D5FFE9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234" y="1825625"/>
            <a:ext cx="70435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5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EF04-B154-9BE0-E7F9-962AA14C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BB91ED-C2CB-8D98-8EDD-B4265AC9D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234" y="1825625"/>
            <a:ext cx="70435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2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6380-BD69-440C-F4D7-43BF47F2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C8C146-182F-BAF8-5A9E-9F60ABAE2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234" y="1825625"/>
            <a:ext cx="70435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31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CHUKWUNONYE ANEKE</dc:creator>
  <cp:lastModifiedBy>CHUKWUNONYE ANEKE</cp:lastModifiedBy>
  <cp:revision>1</cp:revision>
  <dcterms:created xsi:type="dcterms:W3CDTF">2024-10-03T20:54:07Z</dcterms:created>
  <dcterms:modified xsi:type="dcterms:W3CDTF">2024-10-05T15:19:15Z</dcterms:modified>
</cp:coreProperties>
</file>