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8ED9E6-5EA6-400C-B1AD-C6F83948FC8E}" v="9" dt="2025-08-19T20:11:26.6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2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ge Fard" userId="d8f01babbe0b0328" providerId="LiveId" clId="{F08ED9E6-5EA6-400C-B1AD-C6F83948FC8E}"/>
    <pc:docChg chg="undo custSel modSld">
      <pc:chgData name="Ege Fard" userId="d8f01babbe0b0328" providerId="LiveId" clId="{F08ED9E6-5EA6-400C-B1AD-C6F83948FC8E}" dt="2025-08-19T20:26:00.349" v="1970" actId="20577"/>
      <pc:docMkLst>
        <pc:docMk/>
      </pc:docMkLst>
      <pc:sldChg chg="modSp mod">
        <pc:chgData name="Ege Fard" userId="d8f01babbe0b0328" providerId="LiveId" clId="{F08ED9E6-5EA6-400C-B1AD-C6F83948FC8E}" dt="2025-08-19T20:12:34.797" v="1907" actId="20577"/>
        <pc:sldMkLst>
          <pc:docMk/>
          <pc:sldMk cId="0" sldId="256"/>
        </pc:sldMkLst>
        <pc:spChg chg="mod">
          <ac:chgData name="Ege Fard" userId="d8f01babbe0b0328" providerId="LiveId" clId="{F08ED9E6-5EA6-400C-B1AD-C6F83948FC8E}" dt="2025-08-19T20:12:34.797" v="1907" actId="20577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 mod">
        <pc:chgData name="Ege Fard" userId="d8f01babbe0b0328" providerId="LiveId" clId="{F08ED9E6-5EA6-400C-B1AD-C6F83948FC8E}" dt="2025-08-19T20:26:00.349" v="1970" actId="20577"/>
        <pc:sldMkLst>
          <pc:docMk/>
          <pc:sldMk cId="0" sldId="257"/>
        </pc:sldMkLst>
        <pc:spChg chg="mod">
          <ac:chgData name="Ege Fard" userId="d8f01babbe0b0328" providerId="LiveId" clId="{F08ED9E6-5EA6-400C-B1AD-C6F83948FC8E}" dt="2025-08-19T20:26:00.349" v="1970" actId="20577"/>
          <ac:spMkLst>
            <pc:docMk/>
            <pc:sldMk cId="0" sldId="257"/>
            <ac:spMk id="74" creationId="{00000000-0000-0000-0000-000000000000}"/>
          </ac:spMkLst>
        </pc:spChg>
        <pc:spChg chg="mod">
          <ac:chgData name="Ege Fard" userId="d8f01babbe0b0328" providerId="LiveId" clId="{F08ED9E6-5EA6-400C-B1AD-C6F83948FC8E}" dt="2025-08-19T20:22:31.761" v="1933" actId="20577"/>
          <ac:spMkLst>
            <pc:docMk/>
            <pc:sldMk cId="0" sldId="257"/>
            <ac:spMk id="76" creationId="{00000000-0000-0000-0000-000000000000}"/>
          </ac:spMkLst>
        </pc:spChg>
        <pc:spChg chg="mod">
          <ac:chgData name="Ege Fard" userId="d8f01babbe0b0328" providerId="LiveId" clId="{F08ED9E6-5EA6-400C-B1AD-C6F83948FC8E}" dt="2025-08-19T20:22:22.883" v="1920" actId="20577"/>
          <ac:spMkLst>
            <pc:docMk/>
            <pc:sldMk cId="0" sldId="257"/>
            <ac:spMk id="78" creationId="{00000000-0000-0000-0000-000000000000}"/>
          </ac:spMkLst>
        </pc:spChg>
        <pc:spChg chg="mod">
          <ac:chgData name="Ege Fard" userId="d8f01babbe0b0328" providerId="LiveId" clId="{F08ED9E6-5EA6-400C-B1AD-C6F83948FC8E}" dt="2025-08-19T20:11:27.875" v="1842"/>
          <ac:spMkLst>
            <pc:docMk/>
            <pc:sldMk cId="0" sldId="257"/>
            <ac:spMk id="80" creationId="{00000000-0000-0000-0000-000000000000}"/>
          </ac:spMkLst>
        </pc:spChg>
        <pc:spChg chg="mod">
          <ac:chgData name="Ege Fard" userId="d8f01babbe0b0328" providerId="LiveId" clId="{F08ED9E6-5EA6-400C-B1AD-C6F83948FC8E}" dt="2025-08-19T20:08:57.274" v="1837" actId="20577"/>
          <ac:spMkLst>
            <pc:docMk/>
            <pc:sldMk cId="0" sldId="257"/>
            <ac:spMk id="82" creationId="{00000000-0000-0000-0000-000000000000}"/>
          </ac:spMkLst>
        </pc:spChg>
        <pc:spChg chg="mod">
          <ac:chgData name="Ege Fard" userId="d8f01babbe0b0328" providerId="LiveId" clId="{F08ED9E6-5EA6-400C-B1AD-C6F83948FC8E}" dt="2025-08-19T19:49:59.380" v="1820" actId="20577"/>
          <ac:spMkLst>
            <pc:docMk/>
            <pc:sldMk cId="0" sldId="257"/>
            <ac:spMk id="84" creationId="{00000000-0000-0000-0000-000000000000}"/>
          </ac:spMkLst>
        </pc:spChg>
        <pc:cxnChg chg="add del mod">
          <ac:chgData name="Ege Fard" userId="d8f01babbe0b0328" providerId="LiveId" clId="{F08ED9E6-5EA6-400C-B1AD-C6F83948FC8E}" dt="2025-08-19T19:29:08.316" v="1801" actId="11529"/>
          <ac:cxnSpMkLst>
            <pc:docMk/>
            <pc:sldMk cId="0" sldId="257"/>
            <ac:cxnSpMk id="3" creationId="{FE047590-3D1F-B67E-9DB0-6F23726623A4}"/>
          </ac:cxnSpMkLst>
        </pc:cxnChg>
        <pc:cxnChg chg="add del mod">
          <ac:chgData name="Ege Fard" userId="d8f01babbe0b0328" providerId="LiveId" clId="{F08ED9E6-5EA6-400C-B1AD-C6F83948FC8E}" dt="2025-08-19T19:49:47.711" v="1812" actId="478"/>
          <ac:cxnSpMkLst>
            <pc:docMk/>
            <pc:sldMk cId="0" sldId="257"/>
            <ac:cxnSpMk id="10" creationId="{899C653E-72F8-9204-E34A-C884D7E8B344}"/>
          </ac:cxnSpMkLst>
        </pc:cxnChg>
        <pc:cxnChg chg="add del mod">
          <ac:chgData name="Ege Fard" userId="d8f01babbe0b0328" providerId="LiveId" clId="{F08ED9E6-5EA6-400C-B1AD-C6F83948FC8E}" dt="2025-08-19T19:49:46.689" v="1811" actId="478"/>
          <ac:cxnSpMkLst>
            <pc:docMk/>
            <pc:sldMk cId="0" sldId="257"/>
            <ac:cxnSpMk id="12" creationId="{041F4746-4E08-8B90-A487-4BDD34B5C3BB}"/>
          </ac:cxnSpMkLst>
        </pc:cxnChg>
        <pc:cxnChg chg="mod">
          <ac:chgData name="Ege Fard" userId="d8f01babbe0b0328" providerId="LiveId" clId="{F08ED9E6-5EA6-400C-B1AD-C6F83948FC8E}" dt="2025-08-19T20:08:51.647" v="1823" actId="1076"/>
          <ac:cxnSpMkLst>
            <pc:docMk/>
            <pc:sldMk cId="0" sldId="257"/>
            <ac:cxnSpMk id="81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419f719b3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419f719b3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419550"/>
            <a:ext cx="76848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90" b="1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Has this file been identified as malicious? Explain why or why not.</a:t>
            </a:r>
            <a:endParaRPr sz="1790" b="1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endParaRPr sz="1790" b="1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endParaRPr sz="1790" b="1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060100"/>
            <a:ext cx="7538700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is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malicious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test on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VirusTotal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hashed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SHA256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searched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reslt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tr-TR" b="1" dirty="0">
              <a:solidFill>
                <a:srgbClr val="4343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tr-TR" b="1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tr-TR" b="1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almost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vendors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catched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as a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malware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They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specified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«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trojan.flagpro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fragtor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»,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categorizing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as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trojan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tr-TR" b="1" dirty="0">
              <a:solidFill>
                <a:srgbClr val="4343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tr-TR" b="1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MD5, SHA-1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hashes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Has multiple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known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meaningful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executable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name.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Besides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verified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known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tr-TR" dirty="0">
              <a:solidFill>
                <a:srgbClr val="4343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tr-TR" b="1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</a:t>
            </a:r>
            <a:r>
              <a:rPr lang="tr-TR" b="1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obtained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http://org.misecure.com/index.html»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«a.sinkhole.yourtrap.com»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detected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malware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tr-TR" dirty="0">
              <a:solidFill>
                <a:srgbClr val="4343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tr-TR" b="1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tr-TR" b="1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sandbox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environments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detected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malware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malware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behaviors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categorized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tr-TR" b="1" dirty="0">
              <a:solidFill>
                <a:srgbClr val="4343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tr-TR" b="1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</a:t>
            </a:r>
            <a:r>
              <a:rPr lang="tr-TR" b="1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verified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malware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can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say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grade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59/72,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definitely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tr-TR" dirty="0" err="1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malware</a:t>
            </a:r>
            <a:r>
              <a:rPr lang="tr-TR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52400" y="399200"/>
            <a:ext cx="5417400" cy="4685400"/>
            <a:chOff x="52400" y="399200"/>
            <a:chExt cx="5417400" cy="4685400"/>
          </a:xfrm>
        </p:grpSpPr>
        <p:sp>
          <p:nvSpPr>
            <p:cNvPr id="61" name="Google Shape;61;p14"/>
            <p:cNvSpPr/>
            <p:nvPr/>
          </p:nvSpPr>
          <p:spPr>
            <a:xfrm>
              <a:off x="52400" y="399200"/>
              <a:ext cx="5417400" cy="4685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" name="Google Shape;62;p14"/>
            <p:cNvCxnSpPr/>
            <p:nvPr/>
          </p:nvCxnSpPr>
          <p:spPr>
            <a:xfrm>
              <a:off x="2174888" y="1426450"/>
              <a:ext cx="11625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1714500" y="2214625"/>
              <a:ext cx="20940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269525" y="2976625"/>
              <a:ext cx="29709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903063" y="3665615"/>
              <a:ext cx="37299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484250" y="4351425"/>
              <a:ext cx="45417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14"/>
          <p:cNvSpPr txBox="1"/>
          <p:nvPr/>
        </p:nvSpPr>
        <p:spPr>
          <a:xfrm>
            <a:off x="2424313" y="863775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TTPs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411226" y="1578950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Tools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792100" y="2294125"/>
            <a:ext cx="1991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Network/host artifacts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978962" y="311867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Domain names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978962" y="37553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IP addresses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978962" y="44574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Hash values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3153750" y="1086374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" name="Google Shape;74;p14"/>
          <p:cNvSpPr/>
          <p:nvPr/>
        </p:nvSpPr>
        <p:spPr>
          <a:xfrm>
            <a:off x="4848450" y="82432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100" dirty="0" err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Defense</a:t>
            </a:r>
            <a:r>
              <a:rPr lang="tr-TR" sz="1100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tr-TR" sz="1100" dirty="0" err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Evasion</a:t>
            </a:r>
            <a:endParaRPr sz="1100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5" name="Google Shape;75;p14"/>
          <p:cNvCxnSpPr>
            <a:endCxn id="76" idx="1"/>
          </p:cNvCxnSpPr>
          <p:nvPr/>
        </p:nvCxnSpPr>
        <p:spPr>
          <a:xfrm>
            <a:off x="3578825" y="1801549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14"/>
          <p:cNvSpPr/>
          <p:nvPr/>
        </p:nvSpPr>
        <p:spPr>
          <a:xfrm>
            <a:off x="5273525" y="1539499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</a:t>
            </a:r>
            <a:r>
              <a:rPr lang="tr-TR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tr-TR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Capture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4"/>
          <p:cNvCxnSpPr>
            <a:endCxn id="78" idx="1"/>
          </p:cNvCxnSpPr>
          <p:nvPr/>
        </p:nvCxnSpPr>
        <p:spPr>
          <a:xfrm>
            <a:off x="3986625" y="2571149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" name="Google Shape;78;p14"/>
          <p:cNvSpPr/>
          <p:nvPr/>
        </p:nvSpPr>
        <p:spPr>
          <a:xfrm>
            <a:off x="5681325" y="2309099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 </a:t>
            </a:r>
            <a:r>
              <a:rPr lang="tr-TR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requests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4"/>
          <p:cNvCxnSpPr>
            <a:endCxn id="80" idx="1"/>
          </p:cNvCxnSpPr>
          <p:nvPr/>
        </p:nvCxnSpPr>
        <p:spPr>
          <a:xfrm>
            <a:off x="4426175" y="3274536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" name="Google Shape;80;p14"/>
          <p:cNvSpPr/>
          <p:nvPr/>
        </p:nvSpPr>
        <p:spPr>
          <a:xfrm>
            <a:off x="6120875" y="3012486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tr-TR" sz="1100" dirty="0"/>
              <a:t>a.sinkhole.yourtrap.com</a:t>
            </a:r>
          </a:p>
          <a:p>
            <a:pPr lvl="0" algn="ctr"/>
            <a:r>
              <a:rPr lang="tr-TR" sz="1100" dirty="0"/>
              <a:t>misecure.com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" name="Google Shape;81;p14"/>
          <p:cNvCxnSpPr>
            <a:endCxn id="82" idx="1"/>
          </p:cNvCxnSpPr>
          <p:nvPr/>
        </p:nvCxnSpPr>
        <p:spPr>
          <a:xfrm>
            <a:off x="4835525" y="3977924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" name="Google Shape;82;p14"/>
          <p:cNvSpPr/>
          <p:nvPr/>
        </p:nvSpPr>
        <p:spPr>
          <a:xfrm>
            <a:off x="6530225" y="371587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tr-TR" sz="1100" dirty="0" err="1"/>
              <a:t>Contacted</a:t>
            </a:r>
            <a:r>
              <a:rPr lang="tr-TR" sz="1100" dirty="0"/>
              <a:t> IP: 204.79.197.203:443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" name="Google Shape;83;p14"/>
          <p:cNvCxnSpPr/>
          <p:nvPr/>
        </p:nvCxnSpPr>
        <p:spPr>
          <a:xfrm>
            <a:off x="5211175" y="4680024"/>
            <a:ext cx="1605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4"/>
          <p:cNvSpPr/>
          <p:nvPr/>
        </p:nvSpPr>
        <p:spPr>
          <a:xfrm>
            <a:off x="6816475" y="441797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tr-TR" sz="1100" dirty="0"/>
              <a:t>SHA-1: 8f35a9e70dbec8f1904991773f394cd4f9a07f5e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251</Words>
  <Application>Microsoft Office PowerPoint</Application>
  <PresentationFormat>Ekran Gösterisi (16:9)</PresentationFormat>
  <Paragraphs>26</Paragraphs>
  <Slides>2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7" baseType="lpstr">
      <vt:lpstr>Google Sans</vt:lpstr>
      <vt:lpstr>Arial</vt:lpstr>
      <vt:lpstr>Roboto</vt:lpstr>
      <vt:lpstr>Times New Roman</vt:lpstr>
      <vt:lpstr>Simple Light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Ege Fard</cp:lastModifiedBy>
  <cp:revision>1</cp:revision>
  <dcterms:modified xsi:type="dcterms:W3CDTF">2025-08-19T20:26:01Z</dcterms:modified>
</cp:coreProperties>
</file>