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69" r:id="rId15"/>
    <p:sldId id="273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6" dt="2023-05-24T10:52:2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o Virtanen" userId="345e3165-0594-4945-b9ee-894cefc34c70" providerId="ADAL" clId="{CE01DDEC-FCA4-48B0-8F99-BD99E6A119F8}"/>
    <pc:docChg chg="modSld">
      <pc:chgData name="Sampo Virtanen" userId="345e3165-0594-4945-b9ee-894cefc34c70" providerId="ADAL" clId="{CE01DDEC-FCA4-48B0-8F99-BD99E6A119F8}" dt="2023-05-24T06:31:49.200" v="118" actId="20577"/>
      <pc:docMkLst>
        <pc:docMk/>
      </pc:docMkLst>
      <pc:sldChg chg="modSp mod">
        <pc:chgData name="Sampo Virtanen" userId="345e3165-0594-4945-b9ee-894cefc34c70" providerId="ADAL" clId="{CE01DDEC-FCA4-48B0-8F99-BD99E6A119F8}" dt="2023-05-24T06:31:49.200" v="118" actId="20577"/>
        <pc:sldMkLst>
          <pc:docMk/>
          <pc:sldMk cId="158439979" sldId="264"/>
        </pc:sldMkLst>
        <pc:spChg chg="mod">
          <ac:chgData name="Sampo Virtanen" userId="345e3165-0594-4945-b9ee-894cefc34c70" providerId="ADAL" clId="{CE01DDEC-FCA4-48B0-8F99-BD99E6A119F8}" dt="2023-05-24T06:31:49.200" v="118" actId="20577"/>
          <ac:spMkLst>
            <pc:docMk/>
            <pc:sldMk cId="158439979" sldId="264"/>
            <ac:spMk id="3" creationId="{5732FC2A-CE0E-20F0-F6C8-CF699DE4F3AC}"/>
          </ac:spMkLst>
        </pc:spChg>
      </pc:sldChg>
    </pc:docChg>
  </pc:docChgLst>
  <pc:docChgLst>
    <pc:chgData name="Sampo Virtanen" userId="345e3165-0594-4945-b9ee-894cefc34c70" providerId="ADAL" clId="{4C15A45B-9F25-4595-8453-AD0D9F332138}"/>
    <pc:docChg chg="undo redo custSel addSld delSld modSld sldOrd">
      <pc:chgData name="Sampo Virtanen" userId="345e3165-0594-4945-b9ee-894cefc34c70" providerId="ADAL" clId="{4C15A45B-9F25-4595-8453-AD0D9F332138}" dt="2023-05-24T11:00:19.837" v="2792" actId="404"/>
      <pc:docMkLst>
        <pc:docMk/>
      </pc:docMkLst>
      <pc:sldChg chg="addSp delSp modSp mod setBg addAnim setClrOvrMap delDesignElem">
        <pc:chgData name="Sampo Virtanen" userId="345e3165-0594-4945-b9ee-894cefc34c70" providerId="ADAL" clId="{4C15A45B-9F25-4595-8453-AD0D9F332138}" dt="2023-05-24T08:29:01.199" v="1059" actId="1076"/>
        <pc:sldMkLst>
          <pc:docMk/>
          <pc:sldMk cId="3445373128" sldId="256"/>
        </pc:sldMkLst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2" creationId="{38BA8CBB-5102-435C-7221-1127570A37CC}"/>
          </ac:spMkLst>
        </pc:spChg>
        <pc:spChg chg="mod">
          <ac:chgData name="Sampo Virtanen" userId="345e3165-0594-4945-b9ee-894cefc34c70" providerId="ADAL" clId="{4C15A45B-9F25-4595-8453-AD0D9F332138}" dt="2023-05-24T06:53:05.513" v="695" actId="26606"/>
          <ac:spMkLst>
            <pc:docMk/>
            <pc:sldMk cId="3445373128" sldId="256"/>
            <ac:spMk id="3" creationId="{932FE0C5-677A-EDC8-0A62-4DE5812E483B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9" creationId="{5A59F003-E00A-43F9-91DC-CC54E3B87466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1" creationId="{D74A4382-E3AD-430A-9A1F-DFA3E0E77A7D}"/>
          </ac:spMkLst>
        </pc:spChg>
        <pc:spChg chg="add del">
          <ac:chgData name="Sampo Virtanen" userId="345e3165-0594-4945-b9ee-894cefc34c70" providerId="ADAL" clId="{4C15A45B-9F25-4595-8453-AD0D9F332138}" dt="2023-05-24T07:03:03.050" v="782"/>
          <ac:spMkLst>
            <pc:docMk/>
            <pc:sldMk cId="3445373128" sldId="256"/>
            <ac:spMk id="13" creationId="{79F40191-0F44-4FD1-82CC-ACB507C14BE6}"/>
          </ac:spMkLst>
        </pc:spChg>
        <pc:picChg chg="add mod">
          <ac:chgData name="Sampo Virtanen" userId="345e3165-0594-4945-b9ee-894cefc34c70" providerId="ADAL" clId="{4C15A45B-9F25-4595-8453-AD0D9F332138}" dt="2023-05-24T08:29:01.199" v="1059" actId="1076"/>
          <ac:picMkLst>
            <pc:docMk/>
            <pc:sldMk cId="3445373128" sldId="256"/>
            <ac:picMk id="5" creationId="{284E5DF4-C8E2-E047-CE2D-B97B6B87E645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0:59:45.611" v="2778" actId="27636"/>
        <pc:sldMkLst>
          <pc:docMk/>
          <pc:sldMk cId="1828666980" sldId="257"/>
        </pc:sldMkLst>
        <pc:spChg chg="mod">
          <ac:chgData name="Sampo Virtanen" userId="345e3165-0594-4945-b9ee-894cefc34c70" providerId="ADAL" clId="{4C15A45B-9F25-4595-8453-AD0D9F332138}" dt="2023-05-24T10:59:38.424" v="2770" actId="404"/>
          <ac:spMkLst>
            <pc:docMk/>
            <pc:sldMk cId="1828666980" sldId="257"/>
            <ac:spMk id="2" creationId="{4B62B90D-F186-0BE6-FE26-8EAC6F1BA6B1}"/>
          </ac:spMkLst>
        </pc:spChg>
        <pc:spChg chg="mod">
          <ac:chgData name="Sampo Virtanen" userId="345e3165-0594-4945-b9ee-894cefc34c70" providerId="ADAL" clId="{4C15A45B-9F25-4595-8453-AD0D9F332138}" dt="2023-05-24T10:59:45.611" v="2778" actId="27636"/>
          <ac:spMkLst>
            <pc:docMk/>
            <pc:sldMk cId="1828666980" sldId="257"/>
            <ac:spMk id="3" creationId="{73B3847D-C961-494B-1B06-6364650D0D6C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9" creationId="{8FC9BE17-9A7B-462D-AE50-3D8777387304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1" creationId="{3EBE8569-6AEC-4B8C-8D53-2DE337CDBA6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3" creationId="{55D4142C-5077-457F-A6AD-3FECFDB39685}"/>
          </ac:spMkLst>
        </pc:spChg>
        <pc:spChg chg="add">
          <ac:chgData name="Sampo Virtanen" userId="345e3165-0594-4945-b9ee-894cefc34c70" providerId="ADAL" clId="{4C15A45B-9F25-4595-8453-AD0D9F332138}" dt="2023-05-24T06:53:18.734" v="697" actId="26606"/>
          <ac:spMkLst>
            <pc:docMk/>
            <pc:sldMk cId="1828666980" sldId="257"/>
            <ac:spMk id="15" creationId="{7A5F0580-5EE9-419F-96EE-B6529EF6E7D0}"/>
          </ac:spMkLst>
        </pc:spChg>
        <pc:picChg chg="add mod">
          <ac:chgData name="Sampo Virtanen" userId="345e3165-0594-4945-b9ee-894cefc34c70" providerId="ADAL" clId="{4C15A45B-9F25-4595-8453-AD0D9F332138}" dt="2023-05-24T08:26:09.136" v="1053" actId="14100"/>
          <ac:picMkLst>
            <pc:docMk/>
            <pc:sldMk cId="1828666980" sldId="257"/>
            <ac:picMk id="5" creationId="{A702EAB4-1D6B-7A42-DBD7-7A5576D9B452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1:00:01.080" v="2784" actId="404"/>
        <pc:sldMkLst>
          <pc:docMk/>
          <pc:sldMk cId="2938174880" sldId="258"/>
        </pc:sldMkLst>
        <pc:spChg chg="mo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2" creationId="{6851997A-DFC6-9E34-ABB0-EF125BCE05B7}"/>
          </ac:spMkLst>
        </pc:spChg>
        <pc:spChg chg="mod">
          <ac:chgData name="Sampo Virtanen" userId="345e3165-0594-4945-b9ee-894cefc34c70" providerId="ADAL" clId="{4C15A45B-9F25-4595-8453-AD0D9F332138}" dt="2023-05-24T11:00:01.080" v="2784" actId="404"/>
          <ac:spMkLst>
            <pc:docMk/>
            <pc:sldMk cId="2938174880" sldId="258"/>
            <ac:spMk id="3" creationId="{B80766E2-3F30-6852-A47D-CE59F5B54A39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9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30.029" v="698" actId="26606"/>
          <ac:spMkLst>
            <pc:docMk/>
            <pc:sldMk cId="2938174880" sldId="258"/>
            <ac:spMk id="11" creationId="{D1EA859B-E555-4109-94F3-6700E046E008}"/>
          </ac:spMkLst>
        </pc:spChg>
        <pc:picChg chg="add mod">
          <ac:chgData name="Sampo Virtanen" userId="345e3165-0594-4945-b9ee-894cefc34c70" providerId="ADAL" clId="{4C15A45B-9F25-4595-8453-AD0D9F332138}" dt="2023-05-24T08:33:30.613" v="1061" actId="14100"/>
          <ac:picMkLst>
            <pc:docMk/>
            <pc:sldMk cId="2938174880" sldId="258"/>
            <ac:picMk id="5" creationId="{77C0866F-C8A5-AAE5-AC00-28DDCCE0B35B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11:00:08.453" v="2788" actId="403"/>
        <pc:sldMkLst>
          <pc:docMk/>
          <pc:sldMk cId="621448307" sldId="259"/>
        </pc:sldMkLst>
        <pc:spChg chg="mod">
          <ac:chgData name="Sampo Virtanen" userId="345e3165-0594-4945-b9ee-894cefc34c70" providerId="ADAL" clId="{4C15A45B-9F25-4595-8453-AD0D9F332138}" dt="2023-05-24T11:00:04.618" v="2786" actId="1076"/>
          <ac:spMkLst>
            <pc:docMk/>
            <pc:sldMk cId="621448307" sldId="259"/>
            <ac:spMk id="2" creationId="{6129297C-A523-96A0-5BEE-06A0341EE6D8}"/>
          </ac:spMkLst>
        </pc:spChg>
        <pc:spChg chg="mod">
          <ac:chgData name="Sampo Virtanen" userId="345e3165-0594-4945-b9ee-894cefc34c70" providerId="ADAL" clId="{4C15A45B-9F25-4595-8453-AD0D9F332138}" dt="2023-05-24T11:00:08.453" v="2788" actId="403"/>
          <ac:spMkLst>
            <pc:docMk/>
            <pc:sldMk cId="621448307" sldId="259"/>
            <ac:spMk id="3" creationId="{260684BF-65E7-FD42-F144-319EA93331D2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9" creationId="{04812C46-200A-4DEB-A05E-3ED6C68C2387}"/>
          </ac:spMkLst>
        </pc:spChg>
        <pc:spChg chg="add del">
          <ac:chgData name="Sampo Virtanen" userId="345e3165-0594-4945-b9ee-894cefc34c70" providerId="ADAL" clId="{4C15A45B-9F25-4595-8453-AD0D9F332138}" dt="2023-05-24T06:53:43.293" v="700" actId="26606"/>
          <ac:spMkLst>
            <pc:docMk/>
            <pc:sldMk cId="621448307" sldId="259"/>
            <ac:spMk id="11" creationId="{D1EA859B-E555-4109-94F3-6700E046E008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3" creationId="{D8F3CA65-EA00-46B4-9616-39E6853F7BED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4" creationId="{8108D317-7CBD-4897-BD1F-959436D2A3BE}"/>
          </ac:spMkLst>
        </pc:spChg>
        <pc:spChg chg="add del">
          <ac:chgData name="Sampo Virtanen" userId="345e3165-0594-4945-b9ee-894cefc34c70" providerId="ADAL" clId="{4C15A45B-9F25-4595-8453-AD0D9F332138}" dt="2023-05-24T06:53:48.746" v="702" actId="26606"/>
          <ac:spMkLst>
            <pc:docMk/>
            <pc:sldMk cId="621448307" sldId="259"/>
            <ac:spMk id="16" creationId="{D6297641-8B9F-4767-9606-8A11313227BF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18" creationId="{04812C46-200A-4DEB-A05E-3ED6C68C2387}"/>
          </ac:spMkLst>
        </pc:spChg>
        <pc:spChg chg="add">
          <ac:chgData name="Sampo Virtanen" userId="345e3165-0594-4945-b9ee-894cefc34c70" providerId="ADAL" clId="{4C15A45B-9F25-4595-8453-AD0D9F332138}" dt="2023-05-24T06:53:48.762" v="703" actId="26606"/>
          <ac:spMkLst>
            <pc:docMk/>
            <pc:sldMk cId="621448307" sldId="259"/>
            <ac:spMk id="20" creationId="{D1EA859B-E555-4109-94F3-6700E046E008}"/>
          </ac:spMkLst>
        </pc:spChg>
        <pc:picChg chg="add del">
          <ac:chgData name="Sampo Virtanen" userId="345e3165-0594-4945-b9ee-894cefc34c70" providerId="ADAL" clId="{4C15A45B-9F25-4595-8453-AD0D9F332138}" dt="2023-05-24T06:53:43.293" v="700" actId="26606"/>
          <ac:picMkLst>
            <pc:docMk/>
            <pc:sldMk cId="621448307" sldId="259"/>
            <ac:picMk id="5" creationId="{2914243A-E076-8853-3821-28CC865A223D}"/>
          </ac:picMkLst>
        </pc:picChg>
        <pc:picChg chg="add del">
          <ac:chgData name="Sampo Virtanen" userId="345e3165-0594-4945-b9ee-894cefc34c70" providerId="ADAL" clId="{4C15A45B-9F25-4595-8453-AD0D9F332138}" dt="2023-05-24T06:53:48.746" v="702" actId="26606"/>
          <ac:picMkLst>
            <pc:docMk/>
            <pc:sldMk cId="621448307" sldId="259"/>
            <ac:picMk id="15" creationId="{76F18842-B948-980A-5500-BDCFA451644A}"/>
          </ac:picMkLst>
        </pc:picChg>
        <pc:picChg chg="add">
          <ac:chgData name="Sampo Virtanen" userId="345e3165-0594-4945-b9ee-894cefc34c70" providerId="ADAL" clId="{4C15A45B-9F25-4595-8453-AD0D9F332138}" dt="2023-05-24T06:53:48.762" v="703" actId="26606"/>
          <ac:picMkLst>
            <pc:docMk/>
            <pc:sldMk cId="621448307" sldId="259"/>
            <ac:picMk id="19" creationId="{2914243A-E076-8853-3821-28CC865A223D}"/>
          </ac:picMkLst>
        </pc:picChg>
      </pc:sldChg>
      <pc:sldChg chg="addSp modSp mod setBg">
        <pc:chgData name="Sampo Virtanen" userId="345e3165-0594-4945-b9ee-894cefc34c70" providerId="ADAL" clId="{4C15A45B-9F25-4595-8453-AD0D9F332138}" dt="2023-05-24T11:00:19.837" v="2792" actId="404"/>
        <pc:sldMkLst>
          <pc:docMk/>
          <pc:sldMk cId="2452676764" sldId="260"/>
        </pc:sldMkLst>
        <pc:spChg chg="mo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2" creationId="{30894FCB-D903-3A84-0F50-D6AA61A3D2E2}"/>
          </ac:spMkLst>
        </pc:spChg>
        <pc:spChg chg="mod">
          <ac:chgData name="Sampo Virtanen" userId="345e3165-0594-4945-b9ee-894cefc34c70" providerId="ADAL" clId="{4C15A45B-9F25-4595-8453-AD0D9F332138}" dt="2023-05-24T11:00:19.837" v="2792" actId="404"/>
          <ac:spMkLst>
            <pc:docMk/>
            <pc:sldMk cId="2452676764" sldId="260"/>
            <ac:spMk id="3" creationId="{B09B32BA-A917-48E2-2DA6-1FA0A47F9E8E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9" creationId="{56688E73-49B9-4052-A836-D248C825D70D}"/>
          </ac:spMkLst>
        </pc:spChg>
        <pc:spChg chg="add">
          <ac:chgData name="Sampo Virtanen" userId="345e3165-0594-4945-b9ee-894cefc34c70" providerId="ADAL" clId="{4C15A45B-9F25-4595-8453-AD0D9F332138}" dt="2023-05-24T06:54:29.575" v="704" actId="26606"/>
          <ac:spMkLst>
            <pc:docMk/>
            <pc:sldMk cId="2452676764" sldId="260"/>
            <ac:spMk id="11" creationId="{5B6AEE0C-07FE-4154-BC7C-2F20530BC556}"/>
          </ac:spMkLst>
        </pc:spChg>
        <pc:picChg chg="add">
          <ac:chgData name="Sampo Virtanen" userId="345e3165-0594-4945-b9ee-894cefc34c70" providerId="ADAL" clId="{4C15A45B-9F25-4595-8453-AD0D9F332138}" dt="2023-05-24T06:54:29.575" v="704" actId="26606"/>
          <ac:picMkLst>
            <pc:docMk/>
            <pc:sldMk cId="2452676764" sldId="260"/>
            <ac:picMk id="5" creationId="{4999DD44-AC6A-541E-95D1-1D4D6376DD77}"/>
          </ac:picMkLst>
        </pc:picChg>
      </pc:sldChg>
      <pc:sldChg chg="addSp delSp modSp add del mod setBg">
        <pc:chgData name="Sampo Virtanen" userId="345e3165-0594-4945-b9ee-894cefc34c70" providerId="ADAL" clId="{4C15A45B-9F25-4595-8453-AD0D9F332138}" dt="2023-05-24T07:16:53.818" v="1019" actId="47"/>
        <pc:sldMkLst>
          <pc:docMk/>
          <pc:sldMk cId="3416341666" sldId="261"/>
        </pc:sldMkLst>
        <pc:spChg chg="mo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2" creationId="{73C486B7-BE6F-0D74-A84B-4277EDEFB287}"/>
          </ac:spMkLst>
        </pc:spChg>
        <pc:spChg chg="add del mod">
          <ac:chgData name="Sampo Virtanen" userId="345e3165-0594-4945-b9ee-894cefc34c70" providerId="ADAL" clId="{4C15A45B-9F25-4595-8453-AD0D9F332138}" dt="2023-05-24T06:55:21.202" v="709" actId="26606"/>
          <ac:spMkLst>
            <pc:docMk/>
            <pc:sldMk cId="3416341666" sldId="261"/>
            <ac:spMk id="3" creationId="{CC7CC880-7ED6-AC81-BA71-7A5B648B5F68}"/>
          </ac:spMkLst>
        </pc:spChg>
        <pc:spChg chg="add del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6" creationId="{2659FDB4-FCBE-4A89-B46D-43D4FA54464D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9" creationId="{A1F6BF70-C7D1-4AF9-8DB4-BEEB8A9C3529}"/>
          </ac:spMkLst>
        </pc:spChg>
        <pc:spChg chg="add">
          <ac:chgData name="Sampo Virtanen" userId="345e3165-0594-4945-b9ee-894cefc34c70" providerId="ADAL" clId="{4C15A45B-9F25-4595-8453-AD0D9F332138}" dt="2023-05-24T07:00:08.562" v="742" actId="26606"/>
          <ac:spMkLst>
            <pc:docMk/>
            <pc:sldMk cId="3416341666" sldId="261"/>
            <ac:spMk id="14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4:59.255" v="707" actId="26606"/>
          <ac:spMkLst>
            <pc:docMk/>
            <pc:sldMk cId="3416341666" sldId="261"/>
            <ac:spMk id="15" creationId="{2C1BBA94-3F40-40AA-8BB9-E69E25E537C1}"/>
          </ac:spMkLst>
        </pc:spChg>
        <pc:grpChg chg="add del">
          <ac:chgData name="Sampo Virtanen" userId="345e3165-0594-4945-b9ee-894cefc34c70" providerId="ADAL" clId="{4C15A45B-9F25-4595-8453-AD0D9F332138}" dt="2023-05-24T06:54:59.255" v="707" actId="26606"/>
          <ac:grpSpMkLst>
            <pc:docMk/>
            <pc:sldMk cId="3416341666" sldId="261"/>
            <ac:grpSpMk id="11" creationId="{0C66A8B6-1F6E-4FCC-93B9-B9986B6FD111}"/>
          </ac:grpSpMkLst>
        </pc:grpChg>
        <pc:graphicFrameChg chg="add del">
          <ac:chgData name="Sampo Virtanen" userId="345e3165-0594-4945-b9ee-894cefc34c70" providerId="ADAL" clId="{4C15A45B-9F25-4595-8453-AD0D9F332138}" dt="2023-05-24T06:54:59.255" v="707" actId="26606"/>
          <ac:graphicFrameMkLst>
            <pc:docMk/>
            <pc:sldMk cId="3416341666" sldId="261"/>
            <ac:graphicFrameMk id="5" creationId="{AB18FDD8-33D7-01F3-AEBA-A3E8C31FD5D0}"/>
          </ac:graphicFrameMkLst>
        </pc:graphicFrameChg>
        <pc:graphicFrameChg chg="add mod modGraphic">
          <ac:chgData name="Sampo Virtanen" userId="345e3165-0594-4945-b9ee-894cefc34c70" providerId="ADAL" clId="{4C15A45B-9F25-4595-8453-AD0D9F332138}" dt="2023-05-24T07:00:08.562" v="742" actId="26606"/>
          <ac:graphicFrameMkLst>
            <pc:docMk/>
            <pc:sldMk cId="3416341666" sldId="261"/>
            <ac:graphicFrameMk id="8" creationId="{15BA4324-5AD4-D23C-CE9D-142E6A66EB72}"/>
          </ac:graphicFrameMkLst>
        </pc:graphicFrameChg>
        <pc:picChg chg="add">
          <ac:chgData name="Sampo Virtanen" userId="345e3165-0594-4945-b9ee-894cefc34c70" providerId="ADAL" clId="{4C15A45B-9F25-4595-8453-AD0D9F332138}" dt="2023-05-24T07:00:08.562" v="742" actId="26606"/>
          <ac:picMkLst>
            <pc:docMk/>
            <pc:sldMk cId="3416341666" sldId="261"/>
            <ac:picMk id="10" creationId="{E96B8EC1-8178-FFE4-C8FE-A7731F8DBFB9}"/>
          </ac:picMkLst>
        </pc:picChg>
        <pc:cxnChg chg="add del">
          <ac:chgData name="Sampo Virtanen" userId="345e3165-0594-4945-b9ee-894cefc34c70" providerId="ADAL" clId="{4C15A45B-9F25-4595-8453-AD0D9F332138}" dt="2023-05-24T07:00:08.562" v="742" actId="26606"/>
          <ac:cxnSpMkLst>
            <pc:docMk/>
            <pc:sldMk cId="3416341666" sldId="261"/>
            <ac:cxnSpMk id="7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08:12:54.312" v="1040" actId="20577"/>
        <pc:sldMkLst>
          <pc:docMk/>
          <pc:sldMk cId="3521434670" sldId="262"/>
        </pc:sldMkLst>
        <pc:spChg chg="mo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" creationId="{5CF2B0AF-3107-20F2-BBCE-4628623470C6}"/>
          </ac:spMkLst>
        </pc:spChg>
        <pc:spChg chg="mod">
          <ac:chgData name="Sampo Virtanen" userId="345e3165-0594-4945-b9ee-894cefc34c70" providerId="ADAL" clId="{4C15A45B-9F25-4595-8453-AD0D9F332138}" dt="2023-05-24T08:12:54.312" v="1040" actId="20577"/>
          <ac:spMkLst>
            <pc:docMk/>
            <pc:sldMk cId="3521434670" sldId="262"/>
            <ac:spMk id="3" creationId="{4455F5F9-A012-6788-D1A7-26A2C2A772DA}"/>
          </ac:spMkLst>
        </pc:spChg>
        <pc:spChg chg="add del">
          <ac:chgData name="Sampo Virtanen" userId="345e3165-0594-4945-b9ee-894cefc34c70" providerId="ADAL" clId="{4C15A45B-9F25-4595-8453-AD0D9F332138}" dt="2023-05-24T06:55:45.010" v="711" actId="26606"/>
          <ac:spMkLst>
            <pc:docMk/>
            <pc:sldMk cId="3521434670" sldId="262"/>
            <ac:spMk id="8" creationId="{787F4F1C-8D3D-4EC1-B72D-A0470A5A08B8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18" creationId="{C4B24C7E-2D5E-4C4E-9CD5-D61F243C9D1B}"/>
          </ac:spMkLst>
        </pc:spChg>
        <pc:spChg chg="add">
          <ac:chgData name="Sampo Virtanen" userId="345e3165-0594-4945-b9ee-894cefc34c70" providerId="ADAL" clId="{4C15A45B-9F25-4595-8453-AD0D9F332138}" dt="2023-05-24T06:55:45.018" v="712" actId="26606"/>
          <ac:spMkLst>
            <pc:docMk/>
            <pc:sldMk cId="3521434670" sldId="262"/>
            <ac:spMk id="21" creationId="{3C48EA58-53D6-4E4A-9BDB-087D34617836}"/>
          </ac:spMkLst>
        </pc:spChg>
        <pc:grpChg chg="add del">
          <ac:chgData name="Sampo Virtanen" userId="345e3165-0594-4945-b9ee-894cefc34c70" providerId="ADAL" clId="{4C15A45B-9F25-4595-8453-AD0D9F332138}" dt="2023-05-24T06:55:45.010" v="711" actId="26606"/>
          <ac:grpSpMkLst>
            <pc:docMk/>
            <pc:sldMk cId="3521434670" sldId="262"/>
            <ac:grpSpMk id="10" creationId="{D1E3DD61-64DB-46AD-B249-E273CD86B051}"/>
          </ac:grpSpMkLst>
        </pc:grpChg>
        <pc:grpChg chg="add">
          <ac:chgData name="Sampo Virtanen" userId="345e3165-0594-4945-b9ee-894cefc34c70" providerId="ADAL" clId="{4C15A45B-9F25-4595-8453-AD0D9F332138}" dt="2023-05-24T06:55:45.018" v="712" actId="26606"/>
          <ac:grpSpMkLst>
            <pc:docMk/>
            <pc:sldMk cId="3521434670" sldId="262"/>
            <ac:grpSpMk id="19" creationId="{99072643-A0EC-42FB-B66A-24C0E6FFDC96}"/>
          </ac:grpSpMkLst>
        </pc:grpChg>
      </pc:sldChg>
      <pc:sldChg chg="addSp delSp modSp mod setBg">
        <pc:chgData name="Sampo Virtanen" userId="345e3165-0594-4945-b9ee-894cefc34c70" providerId="ADAL" clId="{4C15A45B-9F25-4595-8453-AD0D9F332138}" dt="2023-05-24T08:13:13.998" v="1042"/>
        <pc:sldMkLst>
          <pc:docMk/>
          <pc:sldMk cId="158439979" sldId="264"/>
        </pc:sldMkLst>
        <pc:spChg chg="mo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2" creationId="{14712792-AE73-8DD4-324C-00252369626A}"/>
          </ac:spMkLst>
        </pc:spChg>
        <pc:spChg chg="del">
          <ac:chgData name="Sampo Virtanen" userId="345e3165-0594-4945-b9ee-894cefc34c70" providerId="ADAL" clId="{4C15A45B-9F25-4595-8453-AD0D9F332138}" dt="2023-05-24T06:55:55.609" v="713" actId="26606"/>
          <ac:spMkLst>
            <pc:docMk/>
            <pc:sldMk cId="158439979" sldId="264"/>
            <ac:spMk id="3" creationId="{5732FC2A-CE0E-20F0-F6C8-CF699DE4F3AC}"/>
          </ac:spMkLst>
        </pc:spChg>
        <pc:spChg chg="add del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9" creationId="{2659FDB4-FCBE-4A89-B46D-43D4FA54464D}"/>
          </ac:spMkLst>
        </pc:spChg>
        <pc:spChg chg="add">
          <ac:chgData name="Sampo Virtanen" userId="345e3165-0594-4945-b9ee-894cefc34c70" providerId="ADAL" clId="{4C15A45B-9F25-4595-8453-AD0D9F332138}" dt="2023-05-24T07:02:05.437" v="780" actId="26606"/>
          <ac:spMkLst>
            <pc:docMk/>
            <pc:sldMk cId="158439979" sldId="264"/>
            <ac:spMk id="17" creationId="{D1D34770-47A8-402C-AF23-2B653F2D88C1}"/>
          </ac:spMkLst>
        </pc:spChg>
        <pc:graphicFrameChg chg="add mod modGraphic">
          <ac:chgData name="Sampo Virtanen" userId="345e3165-0594-4945-b9ee-894cefc34c70" providerId="ADAL" clId="{4C15A45B-9F25-4595-8453-AD0D9F332138}" dt="2023-05-24T08:13:13.998" v="1042"/>
          <ac:graphicFrameMkLst>
            <pc:docMk/>
            <pc:sldMk cId="158439979" sldId="264"/>
            <ac:graphicFrameMk id="5" creationId="{FE4F096D-7483-906F-B04D-02ED34F87B13}"/>
          </ac:graphicFrameMkLst>
        </pc:graphicFrameChg>
        <pc:picChg chg="add">
          <ac:chgData name="Sampo Virtanen" userId="345e3165-0594-4945-b9ee-894cefc34c70" providerId="ADAL" clId="{4C15A45B-9F25-4595-8453-AD0D9F332138}" dt="2023-05-24T07:02:05.437" v="780" actId="26606"/>
          <ac:picMkLst>
            <pc:docMk/>
            <pc:sldMk cId="158439979" sldId="264"/>
            <ac:picMk id="13" creationId="{1D978B54-DBA7-7D72-95DD-3F939A9B5ED6}"/>
          </ac:picMkLst>
        </pc:picChg>
        <pc:cxnChg chg="add del">
          <ac:chgData name="Sampo Virtanen" userId="345e3165-0594-4945-b9ee-894cefc34c70" providerId="ADAL" clId="{4C15A45B-9F25-4595-8453-AD0D9F332138}" dt="2023-05-24T07:02:05.437" v="780" actId="26606"/>
          <ac:cxnSpMkLst>
            <pc:docMk/>
            <pc:sldMk cId="158439979" sldId="264"/>
            <ac:cxnSpMk id="11" creationId="{C8F51B3F-8331-4E4A-AE96-D47B1006EEAD}"/>
          </ac:cxnSpMkLst>
        </pc:cxnChg>
      </pc:sldChg>
      <pc:sldChg chg="addSp delSp modSp mod setBg">
        <pc:chgData name="Sampo Virtanen" userId="345e3165-0594-4945-b9ee-894cefc34c70" providerId="ADAL" clId="{4C15A45B-9F25-4595-8453-AD0D9F332138}" dt="2023-05-24T10:52:29.308" v="2405" actId="20577"/>
        <pc:sldMkLst>
          <pc:docMk/>
          <pc:sldMk cId="3541686812" sldId="265"/>
        </pc:sldMkLst>
        <pc:spChg chg="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2" creationId="{E9B0502A-BCEF-25C7-D1AA-C5C08139918D}"/>
          </ac:spMkLst>
        </pc:spChg>
        <pc:spChg chg="del mo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3" creationId="{04EEA62B-992A-A4A8-F9A1-7B2FB7109F09}"/>
          </ac:spMkLst>
        </pc:spChg>
        <pc:spChg chg="add">
          <ac:chgData name="Sampo Virtanen" userId="345e3165-0594-4945-b9ee-894cefc34c70" providerId="ADAL" clId="{4C15A45B-9F25-4595-8453-AD0D9F332138}" dt="2023-05-24T06:56:10.615" v="714" actId="26606"/>
          <ac:spMkLst>
            <pc:docMk/>
            <pc:sldMk cId="3541686812" sldId="265"/>
            <ac:spMk id="9" creationId="{2659FDB4-FCBE-4A89-B46D-43D4FA54464D}"/>
          </ac:spMkLst>
        </pc:spChg>
        <pc:graphicFrameChg chg="add mod">
          <ac:chgData name="Sampo Virtanen" userId="345e3165-0594-4945-b9ee-894cefc34c70" providerId="ADAL" clId="{4C15A45B-9F25-4595-8453-AD0D9F332138}" dt="2023-05-24T10:52:29.308" v="2405" actId="20577"/>
          <ac:graphicFrameMkLst>
            <pc:docMk/>
            <pc:sldMk cId="3541686812" sldId="265"/>
            <ac:graphicFrameMk id="5" creationId="{AF1610DA-97E8-98D2-0126-F742852995A1}"/>
          </ac:graphicFrameMkLst>
        </pc:graphicFrameChg>
        <pc:cxnChg chg="add">
          <ac:chgData name="Sampo Virtanen" userId="345e3165-0594-4945-b9ee-894cefc34c70" providerId="ADAL" clId="{4C15A45B-9F25-4595-8453-AD0D9F332138}" dt="2023-05-24T06:56:10.615" v="714" actId="26606"/>
          <ac:cxnSpMkLst>
            <pc:docMk/>
            <pc:sldMk cId="3541686812" sldId="265"/>
            <ac:cxnSpMk id="11" creationId="{C8F51B3F-8331-4E4A-AE96-D47B1006EEAD}"/>
          </ac:cxnSpMkLst>
        </pc:cxnChg>
      </pc:sldChg>
      <pc:sldChg chg="addSp modSp mod setBg addAnim">
        <pc:chgData name="Sampo Virtanen" userId="345e3165-0594-4945-b9ee-894cefc34c70" providerId="ADAL" clId="{4C15A45B-9F25-4595-8453-AD0D9F332138}" dt="2023-05-24T08:26:12.995" v="1055" actId="20577"/>
        <pc:sldMkLst>
          <pc:docMk/>
          <pc:sldMk cId="3930890862" sldId="266"/>
        </pc:sldMkLst>
        <pc:spChg chg="mod">
          <ac:chgData name="Sampo Virtanen" userId="345e3165-0594-4945-b9ee-894cefc34c70" providerId="ADAL" clId="{4C15A45B-9F25-4595-8453-AD0D9F332138}" dt="2023-05-24T07:14:21.820" v="885" actId="20577"/>
          <ac:spMkLst>
            <pc:docMk/>
            <pc:sldMk cId="3930890862" sldId="266"/>
            <ac:spMk id="2" creationId="{6415483F-53AE-9D45-9983-EA2536C31C5B}"/>
          </ac:spMkLst>
        </pc:spChg>
        <pc:spChg chg="mod">
          <ac:chgData name="Sampo Virtanen" userId="345e3165-0594-4945-b9ee-894cefc34c70" providerId="ADAL" clId="{4C15A45B-9F25-4595-8453-AD0D9F332138}" dt="2023-05-24T08:26:12.995" v="1055" actId="20577"/>
          <ac:spMkLst>
            <pc:docMk/>
            <pc:sldMk cId="3930890862" sldId="266"/>
            <ac:spMk id="3" creationId="{8E49EB99-17C8-1F4C-1F17-BAFABCCB78B3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9" creationId="{C1DD1A8A-57D5-4A81-AD04-532B043C5611}"/>
          </ac:spMkLst>
        </pc:spChg>
        <pc:spChg chg="add">
          <ac:chgData name="Sampo Virtanen" userId="345e3165-0594-4945-b9ee-894cefc34c70" providerId="ADAL" clId="{4C15A45B-9F25-4595-8453-AD0D9F332138}" dt="2023-05-24T06:56:22.239" v="715" actId="26606"/>
          <ac:spMkLst>
            <pc:docMk/>
            <pc:sldMk cId="3930890862" sldId="266"/>
            <ac:spMk id="11" creationId="{007891EC-4501-44ED-A8C8-B11B6DB767AB}"/>
          </ac:spMkLst>
        </pc:spChg>
        <pc:picChg chg="add">
          <ac:chgData name="Sampo Virtanen" userId="345e3165-0594-4945-b9ee-894cefc34c70" providerId="ADAL" clId="{4C15A45B-9F25-4595-8453-AD0D9F332138}" dt="2023-05-24T06:56:22.239" v="715" actId="26606"/>
          <ac:picMkLst>
            <pc:docMk/>
            <pc:sldMk cId="3930890862" sldId="266"/>
            <ac:picMk id="5" creationId="{CED32034-812F-F6A5-0222-8AFA9ED5D5FE}"/>
          </ac:picMkLst>
        </pc:picChg>
      </pc:sldChg>
      <pc:sldChg chg="addSp delSp modSp mod setBg">
        <pc:chgData name="Sampo Virtanen" userId="345e3165-0594-4945-b9ee-894cefc34c70" providerId="ADAL" clId="{4C15A45B-9F25-4595-8453-AD0D9F332138}" dt="2023-05-24T10:57:21.842" v="2765" actId="20577"/>
        <pc:sldMkLst>
          <pc:docMk/>
          <pc:sldMk cId="1796804913" sldId="267"/>
        </pc:sldMkLst>
        <pc:spChg chg="mo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2" creationId="{304B03A1-8165-B0B4-D4AA-2787C7D6908B}"/>
          </ac:spMkLst>
        </pc:spChg>
        <pc:spChg chg="mod">
          <ac:chgData name="Sampo Virtanen" userId="345e3165-0594-4945-b9ee-894cefc34c70" providerId="ADAL" clId="{4C15A45B-9F25-4595-8453-AD0D9F332138}" dt="2023-05-24T10:57:21.842" v="2765" actId="20577"/>
          <ac:spMkLst>
            <pc:docMk/>
            <pc:sldMk cId="1796804913" sldId="267"/>
            <ac:spMk id="3" creationId="{5F7B2EFE-6457-9FBD-9CB4-8EDBD0397073}"/>
          </ac:spMkLst>
        </pc:spChg>
        <pc:spChg chg="add del">
          <ac:chgData name="Sampo Virtanen" userId="345e3165-0594-4945-b9ee-894cefc34c70" providerId="ADAL" clId="{4C15A45B-9F25-4595-8453-AD0D9F332138}" dt="2023-05-24T06:56:35.249" v="718" actId="26606"/>
          <ac:spMkLst>
            <pc:docMk/>
            <pc:sldMk cId="1796804913" sldId="267"/>
            <ac:spMk id="9" creationId="{99192C51-B764-4A9B-9587-5EF8B628B8D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1" creationId="{0FFE21DE-9F8D-4C6D-983A-68AFCC92945B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2" creationId="{9FD23DD8-78B0-4981-924E-BF00CCAA3BD5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3" creationId="{6CB927A4-E432-4310-9CD5-E89FF5063179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5" creationId="{E3020543-B24B-4EC4-8FFC-8DD88EEA91A8}"/>
          </ac:spMkLst>
        </pc:spChg>
        <pc:spChg chg="add">
          <ac:chgData name="Sampo Virtanen" userId="345e3165-0594-4945-b9ee-894cefc34c70" providerId="ADAL" clId="{4C15A45B-9F25-4595-8453-AD0D9F332138}" dt="2023-05-24T06:56:35.273" v="719" actId="26606"/>
          <ac:spMkLst>
            <pc:docMk/>
            <pc:sldMk cId="1796804913" sldId="267"/>
            <ac:spMk id="17" creationId="{1453BF6C-B012-48B7-B4E8-6D7AC7C27D02}"/>
          </ac:spMkLst>
        </pc:spChg>
        <pc:picChg chg="add del">
          <ac:chgData name="Sampo Virtanen" userId="345e3165-0594-4945-b9ee-894cefc34c70" providerId="ADAL" clId="{4C15A45B-9F25-4595-8453-AD0D9F332138}" dt="2023-05-24T06:56:35.249" v="718" actId="26606"/>
          <ac:picMkLst>
            <pc:docMk/>
            <pc:sldMk cId="1796804913" sldId="267"/>
            <ac:picMk id="5" creationId="{DCEFFA1C-AC11-1480-76B4-5A7DFD8B3112}"/>
          </ac:picMkLst>
        </pc:picChg>
        <pc:picChg chg="add">
          <ac:chgData name="Sampo Virtanen" userId="345e3165-0594-4945-b9ee-894cefc34c70" providerId="ADAL" clId="{4C15A45B-9F25-4595-8453-AD0D9F332138}" dt="2023-05-24T06:56:35.273" v="719" actId="26606"/>
          <ac:picMkLst>
            <pc:docMk/>
            <pc:sldMk cId="1796804913" sldId="267"/>
            <ac:picMk id="14" creationId="{237A428F-07F5-ED6D-A710-D4848DFD1CF6}"/>
          </ac:picMkLst>
        </pc:picChg>
        <pc:cxnChg chg="add">
          <ac:chgData name="Sampo Virtanen" userId="345e3165-0594-4945-b9ee-894cefc34c70" providerId="ADAL" clId="{4C15A45B-9F25-4595-8453-AD0D9F332138}" dt="2023-05-24T06:56:35.273" v="719" actId="26606"/>
          <ac:cxnSpMkLst>
            <pc:docMk/>
            <pc:sldMk cId="1796804913" sldId="267"/>
            <ac:cxnSpMk id="19" creationId="{C49DA8F6-BCC1-4447-B54C-57856834B94B}"/>
          </ac:cxnSpMkLst>
        </pc:cxnChg>
      </pc:sldChg>
      <pc:sldChg chg="addSp delSp modSp del mod setBg setClrOvrMap">
        <pc:chgData name="Sampo Virtanen" userId="345e3165-0594-4945-b9ee-894cefc34c70" providerId="ADAL" clId="{4C15A45B-9F25-4595-8453-AD0D9F332138}" dt="2023-05-24T09:28:22.673" v="2379" actId="47"/>
        <pc:sldMkLst>
          <pc:docMk/>
          <pc:sldMk cId="1286073334" sldId="268"/>
        </pc:sldMkLst>
        <pc:spChg chg="mod">
          <ac:chgData name="Sampo Virtanen" userId="345e3165-0594-4945-b9ee-894cefc34c70" providerId="ADAL" clId="{4C15A45B-9F25-4595-8453-AD0D9F332138}" dt="2023-05-24T07:13:27.363" v="861" actId="403"/>
          <ac:spMkLst>
            <pc:docMk/>
            <pc:sldMk cId="1286073334" sldId="268"/>
            <ac:spMk id="2" creationId="{BC2FEC14-5FD2-1073-750B-5113DA5DA47A}"/>
          </ac:spMkLst>
        </pc:spChg>
        <pc:spChg chg="mod">
          <ac:chgData name="Sampo Virtanen" userId="345e3165-0594-4945-b9ee-894cefc34c70" providerId="ADAL" clId="{4C15A45B-9F25-4595-8453-AD0D9F332138}" dt="2023-05-24T07:13:34.291" v="867" actId="404"/>
          <ac:spMkLst>
            <pc:docMk/>
            <pc:sldMk cId="1286073334" sldId="268"/>
            <ac:spMk id="3" creationId="{60F4F04E-D1CC-E117-C912-A12021D14C77}"/>
          </ac:spMkLst>
        </pc:spChg>
        <pc:spChg chg="add del">
          <ac:chgData name="Sampo Virtanen" userId="345e3165-0594-4945-b9ee-894cefc34c70" providerId="ADAL" clId="{4C15A45B-9F25-4595-8453-AD0D9F332138}" dt="2023-05-24T06:56:46.923" v="721" actId="26606"/>
          <ac:spMkLst>
            <pc:docMk/>
            <pc:sldMk cId="1286073334" sldId="268"/>
            <ac:spMk id="9" creationId="{71B2258F-86CA-4D4D-8270-BC05FCDEBFB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1" creationId="{D5B012D8-7F27-4758-9AC6-C889B154BD73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2" creationId="{6F828D28-8E09-41CC-8229-3070B5467A96}"/>
          </ac:spMkLst>
        </pc:spChg>
        <pc:spChg chg="add">
          <ac:chgData name="Sampo Virtanen" userId="345e3165-0594-4945-b9ee-894cefc34c70" providerId="ADAL" clId="{4C15A45B-9F25-4595-8453-AD0D9F332138}" dt="2023-05-24T06:56:46.939" v="722" actId="26606"/>
          <ac:spMkLst>
            <pc:docMk/>
            <pc:sldMk cId="1286073334" sldId="268"/>
            <ac:spMk id="13" creationId="{4063B759-00FC-46D1-9898-8E8625268FAF}"/>
          </ac:spMkLst>
        </pc:spChg>
        <pc:picChg chg="add del">
          <ac:chgData name="Sampo Virtanen" userId="345e3165-0594-4945-b9ee-894cefc34c70" providerId="ADAL" clId="{4C15A45B-9F25-4595-8453-AD0D9F332138}" dt="2023-05-24T06:56:46.923" v="721" actId="26606"/>
          <ac:picMkLst>
            <pc:docMk/>
            <pc:sldMk cId="1286073334" sldId="268"/>
            <ac:picMk id="5" creationId="{F896C065-D93E-F135-D310-D020DF1EB5E2}"/>
          </ac:picMkLst>
        </pc:picChg>
        <pc:picChg chg="add">
          <ac:chgData name="Sampo Virtanen" userId="345e3165-0594-4945-b9ee-894cefc34c70" providerId="ADAL" clId="{4C15A45B-9F25-4595-8453-AD0D9F332138}" dt="2023-05-24T06:56:46.939" v="722" actId="26606"/>
          <ac:picMkLst>
            <pc:docMk/>
            <pc:sldMk cId="1286073334" sldId="268"/>
            <ac:picMk id="14" creationId="{43D0772C-1FDD-8A59-33A4-827D96883D6A}"/>
          </ac:picMkLst>
        </pc:picChg>
      </pc:sldChg>
      <pc:sldChg chg="addSp delSp modSp mod setBg setClrOvrMap">
        <pc:chgData name="Sampo Virtanen" userId="345e3165-0594-4945-b9ee-894cefc34c70" providerId="ADAL" clId="{4C15A45B-9F25-4595-8453-AD0D9F332138}" dt="2023-05-24T07:13:59.736" v="884" actId="255"/>
        <pc:sldMkLst>
          <pc:docMk/>
          <pc:sldMk cId="111402927" sldId="269"/>
        </pc:sldMkLst>
        <pc:spChg chg="mod">
          <ac:chgData name="Sampo Virtanen" userId="345e3165-0594-4945-b9ee-894cefc34c70" providerId="ADAL" clId="{4C15A45B-9F25-4595-8453-AD0D9F332138}" dt="2023-05-24T07:13:50.177" v="880" actId="403"/>
          <ac:spMkLst>
            <pc:docMk/>
            <pc:sldMk cId="111402927" sldId="269"/>
            <ac:spMk id="2" creationId="{8DD646E6-67EB-FD64-A9FD-9DDEE45A9DA1}"/>
          </ac:spMkLst>
        </pc:spChg>
        <pc:spChg chg="mod">
          <ac:chgData name="Sampo Virtanen" userId="345e3165-0594-4945-b9ee-894cefc34c70" providerId="ADAL" clId="{4C15A45B-9F25-4595-8453-AD0D9F332138}" dt="2023-05-24T07:13:59.736" v="884" actId="255"/>
          <ac:spMkLst>
            <pc:docMk/>
            <pc:sldMk cId="111402927" sldId="269"/>
            <ac:spMk id="3" creationId="{060702D3-285E-C419-6829-EF8330744FBD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9" creationId="{9AA72BD9-2C5A-4EDC-931F-5AA08EACA0F3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1" creationId="{DD3981AC-7B61-4947-BCF3-F7AA7FA385B9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3" creationId="{55D4142C-5077-457F-A6AD-3FECFDB39685}"/>
          </ac:spMkLst>
        </pc:spChg>
        <pc:spChg chg="add del">
          <ac:chgData name="Sampo Virtanen" userId="345e3165-0594-4945-b9ee-894cefc34c70" providerId="ADAL" clId="{4C15A45B-9F25-4595-8453-AD0D9F332138}" dt="2023-05-24T06:57:24.105" v="724" actId="26606"/>
          <ac:spMkLst>
            <pc:docMk/>
            <pc:sldMk cId="111402927" sldId="269"/>
            <ac:spMk id="15" creationId="{7A5F0580-5EE9-419F-96EE-B6529EF6E7D0}"/>
          </ac:spMkLst>
        </pc:spChg>
        <pc:spChg chg="add del">
          <ac:chgData name="Sampo Virtanen" userId="345e3165-0594-4945-b9ee-894cefc34c70" providerId="ADAL" clId="{4C15A45B-9F25-4595-8453-AD0D9F332138}" dt="2023-05-24T06:57:25.811" v="726" actId="26606"/>
          <ac:spMkLst>
            <pc:docMk/>
            <pc:sldMk cId="111402927" sldId="269"/>
            <ac:spMk id="17" creationId="{D1D34770-47A8-402C-AF23-2B653F2D88C1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0" creationId="{362810D9-2C5A-477D-949C-C191895477F3}"/>
          </ac:spMkLst>
        </pc:spChg>
        <pc:spChg chg="add del">
          <ac:chgData name="Sampo Virtanen" userId="345e3165-0594-4945-b9ee-894cefc34c70" providerId="ADAL" clId="{4C15A45B-9F25-4595-8453-AD0D9F332138}" dt="2023-05-24T06:57:28.273" v="728" actId="26606"/>
          <ac:spMkLst>
            <pc:docMk/>
            <pc:sldMk cId="111402927" sldId="269"/>
            <ac:spMk id="22" creationId="{081E4A58-353D-44AE-B2FC-2A74E2E400F7}"/>
          </ac:spMkLst>
        </pc:spChg>
        <pc:spChg chg="add">
          <ac:chgData name="Sampo Virtanen" userId="345e3165-0594-4945-b9ee-894cefc34c70" providerId="ADAL" clId="{4C15A45B-9F25-4595-8453-AD0D9F332138}" dt="2023-05-24T06:57:28.289" v="729" actId="26606"/>
          <ac:spMkLst>
            <pc:docMk/>
            <pc:sldMk cId="111402927" sldId="269"/>
            <ac:spMk id="24" creationId="{D1D34770-47A8-402C-AF23-2B653F2D88C1}"/>
          </ac:spMkLst>
        </pc:spChg>
        <pc:picChg chg="add del">
          <ac:chgData name="Sampo Virtanen" userId="345e3165-0594-4945-b9ee-894cefc34c70" providerId="ADAL" clId="{4C15A45B-9F25-4595-8453-AD0D9F332138}" dt="2023-05-24T06:57:24.105" v="724" actId="26606"/>
          <ac:picMkLst>
            <pc:docMk/>
            <pc:sldMk cId="111402927" sldId="269"/>
            <ac:picMk id="5" creationId="{8A2A8BE4-F12D-54C5-2B72-D74CFCE39528}"/>
          </ac:picMkLst>
        </pc:picChg>
        <pc:picChg chg="add del">
          <ac:chgData name="Sampo Virtanen" userId="345e3165-0594-4945-b9ee-894cefc34c70" providerId="ADAL" clId="{4C15A45B-9F25-4595-8453-AD0D9F332138}" dt="2023-05-24T06:57:25.811" v="726" actId="26606"/>
          <ac:picMkLst>
            <pc:docMk/>
            <pc:sldMk cId="111402927" sldId="269"/>
            <ac:picMk id="18" creationId="{980F81F9-795B-00E7-FB59-153CBE92AD68}"/>
          </ac:picMkLst>
        </pc:picChg>
        <pc:picChg chg="add del">
          <ac:chgData name="Sampo Virtanen" userId="345e3165-0594-4945-b9ee-894cefc34c70" providerId="ADAL" clId="{4C15A45B-9F25-4595-8453-AD0D9F332138}" dt="2023-05-24T06:57:28.273" v="728" actId="26606"/>
          <ac:picMkLst>
            <pc:docMk/>
            <pc:sldMk cId="111402927" sldId="269"/>
            <ac:picMk id="21" creationId="{1D2DA45E-7661-21AB-98B4-D33349D32929}"/>
          </ac:picMkLst>
        </pc:picChg>
        <pc:picChg chg="add">
          <ac:chgData name="Sampo Virtanen" userId="345e3165-0594-4945-b9ee-894cefc34c70" providerId="ADAL" clId="{4C15A45B-9F25-4595-8453-AD0D9F332138}" dt="2023-05-24T06:57:28.289" v="729" actId="26606"/>
          <ac:picMkLst>
            <pc:docMk/>
            <pc:sldMk cId="111402927" sldId="269"/>
            <ac:picMk id="25" creationId="{980F81F9-795B-00E7-FB59-153CBE92AD68}"/>
          </ac:picMkLst>
        </pc:picChg>
      </pc:sldChg>
      <pc:sldChg chg="del ord">
        <pc:chgData name="Sampo Virtanen" userId="345e3165-0594-4945-b9ee-894cefc34c70" providerId="ADAL" clId="{4C15A45B-9F25-4595-8453-AD0D9F332138}" dt="2023-05-24T06:58:11.017" v="730" actId="47"/>
        <pc:sldMkLst>
          <pc:docMk/>
          <pc:sldMk cId="3116237009" sldId="270"/>
        </pc:sldMkLst>
      </pc:sldChg>
      <pc:sldChg chg="addSp delSp modSp new mod ord setBg">
        <pc:chgData name="Sampo Virtanen" userId="345e3165-0594-4945-b9ee-894cefc34c70" providerId="ADAL" clId="{4C15A45B-9F25-4595-8453-AD0D9F332138}" dt="2023-05-24T08:12:31.837" v="1021" actId="20577"/>
        <pc:sldMkLst>
          <pc:docMk/>
          <pc:sldMk cId="3716561936" sldId="270"/>
        </pc:sldMkLst>
        <pc:spChg chg="mo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2" creationId="{DBA98E7A-2B65-ABE5-5A42-AEB40FD96E94}"/>
          </ac:spMkLst>
        </pc:spChg>
        <pc:spChg chg="del mod">
          <ac:chgData name="Sampo Virtanen" userId="345e3165-0594-4945-b9ee-894cefc34c70" providerId="ADAL" clId="{4C15A45B-9F25-4595-8453-AD0D9F332138}" dt="2023-05-24T07:15:54.011" v="992" actId="26606"/>
          <ac:spMkLst>
            <pc:docMk/>
            <pc:sldMk cId="3716561936" sldId="270"/>
            <ac:spMk id="3" creationId="{C7B3A542-94AD-6899-9B28-0D3D34A90A3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9" creationId="{2E442304-DDBD-4F7B-8017-36BCC863FB40}"/>
          </ac:spMkLst>
        </pc:spChg>
        <pc:spChg chg="add del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1" creationId="{5E107275-3853-46FD-A241-DE4355A42675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6" creationId="{C05CBC3C-2E5A-4839-8B9B-2E5A6ADF0F58}"/>
          </ac:spMkLst>
        </pc:spChg>
        <pc:spChg chg="add">
          <ac:chgData name="Sampo Virtanen" userId="345e3165-0594-4945-b9ee-894cefc34c70" providerId="ADAL" clId="{4C15A45B-9F25-4595-8453-AD0D9F332138}" dt="2023-05-24T07:16:31.903" v="1011" actId="26606"/>
          <ac:spMkLst>
            <pc:docMk/>
            <pc:sldMk cId="3716561936" sldId="270"/>
            <ac:spMk id="18" creationId="{DB5B423A-57CC-4C58-AA26-8E2E862B03A0}"/>
          </ac:spMkLst>
        </pc:spChg>
        <pc:graphicFrameChg chg="add mod modGraphic">
          <ac:chgData name="Sampo Virtanen" userId="345e3165-0594-4945-b9ee-894cefc34c70" providerId="ADAL" clId="{4C15A45B-9F25-4595-8453-AD0D9F332138}" dt="2023-05-24T08:12:31.837" v="1021" actId="20577"/>
          <ac:graphicFrameMkLst>
            <pc:docMk/>
            <pc:sldMk cId="3716561936" sldId="270"/>
            <ac:graphicFrameMk id="5" creationId="{79278628-28B4-B17A-08E0-28E34192ECEC}"/>
          </ac:graphicFrameMkLst>
        </pc:graphicFrameChg>
      </pc:sldChg>
      <pc:sldChg chg="addSp delSp modSp new mod setBg">
        <pc:chgData name="Sampo Virtanen" userId="345e3165-0594-4945-b9ee-894cefc34c70" providerId="ADAL" clId="{4C15A45B-9F25-4595-8453-AD0D9F332138}" dt="2023-05-24T10:54:39.117" v="2437" actId="20577"/>
        <pc:sldMkLst>
          <pc:docMk/>
          <pc:sldMk cId="3568807118" sldId="271"/>
        </pc:sldMkLst>
        <pc:spChg chg="mod">
          <ac:chgData name="Sampo Virtanen" userId="345e3165-0594-4945-b9ee-894cefc34c70" providerId="ADAL" clId="{4C15A45B-9F25-4595-8453-AD0D9F332138}" dt="2023-05-24T10:53:37.024" v="2409" actId="1076"/>
          <ac:spMkLst>
            <pc:docMk/>
            <pc:sldMk cId="3568807118" sldId="271"/>
            <ac:spMk id="2" creationId="{0CB4C8A4-18C3-197A-1AFF-EEEEB40D2714}"/>
          </ac:spMkLst>
        </pc:spChg>
        <pc:spChg chg="add del mo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3" creationId="{C5385110-120D-16F1-5133-418BCC5DC76A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9" creationId="{7301F447-EEF7-48F5-AF73-7566EE7F64AD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1" creationId="{F7117410-A2A4-4085-9ADC-46744551DBDE}"/>
          </ac:spMkLst>
        </pc:spChg>
        <pc:spChg chg="add del">
          <ac:chgData name="Sampo Virtanen" userId="345e3165-0594-4945-b9ee-894cefc34c70" providerId="ADAL" clId="{4C15A45B-9F25-4595-8453-AD0D9F332138}" dt="2023-05-24T09:02:45.090" v="2228" actId="26606"/>
          <ac:spMkLst>
            <pc:docMk/>
            <pc:sldMk cId="3568807118" sldId="271"/>
            <ac:spMk id="13" creationId="{99F74EB5-E547-4FB4-95F5-BCC788F3C4A0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5" creationId="{F944E337-3E5D-4A1F-A5A1-2057F25B8A7B}"/>
          </ac:spMkLst>
        </pc:spChg>
        <pc:spChg chg="add">
          <ac:chgData name="Sampo Virtanen" userId="345e3165-0594-4945-b9ee-894cefc34c70" providerId="ADAL" clId="{4C15A45B-9F25-4595-8453-AD0D9F332138}" dt="2023-05-24T09:02:45.106" v="2229" actId="26606"/>
          <ac:spMkLst>
            <pc:docMk/>
            <pc:sldMk cId="3568807118" sldId="271"/>
            <ac:spMk id="16" creationId="{4DA50D69-7CF7-4844-B844-A2B821C77F24}"/>
          </ac:spMkLst>
        </pc:spChg>
        <pc:spChg chg="add mod">
          <ac:chgData name="Sampo Virtanen" userId="345e3165-0594-4945-b9ee-894cefc34c70" providerId="ADAL" clId="{4C15A45B-9F25-4595-8453-AD0D9F332138}" dt="2023-05-24T10:54:39.117" v="2437" actId="20577"/>
          <ac:spMkLst>
            <pc:docMk/>
            <pc:sldMk cId="3568807118" sldId="271"/>
            <ac:spMk id="18" creationId="{C5385110-120D-16F1-5133-418BCC5DC76A}"/>
          </ac:spMkLst>
        </pc:spChg>
        <pc:graphicFrameChg chg="add del">
          <ac:chgData name="Sampo Virtanen" userId="345e3165-0594-4945-b9ee-894cefc34c70" providerId="ADAL" clId="{4C15A45B-9F25-4595-8453-AD0D9F332138}" dt="2023-05-24T09:02:45.090" v="2228" actId="26606"/>
          <ac:graphicFrameMkLst>
            <pc:docMk/>
            <pc:sldMk cId="3568807118" sldId="271"/>
            <ac:graphicFrameMk id="5" creationId="{CD30F488-DC9E-B7B9-4842-79CA2657BC5A}"/>
          </ac:graphicFrameMkLst>
        </pc:graphicFrameChg>
        <pc:picChg chg="add">
          <ac:chgData name="Sampo Virtanen" userId="345e3165-0594-4945-b9ee-894cefc34c70" providerId="ADAL" clId="{4C15A45B-9F25-4595-8453-AD0D9F332138}" dt="2023-05-24T09:02:45.106" v="2229" actId="26606"/>
          <ac:picMkLst>
            <pc:docMk/>
            <pc:sldMk cId="3568807118" sldId="271"/>
            <ac:picMk id="17" creationId="{CDFC6CC0-0562-B35B-D9B6-2B65BB8E0C8D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10:55:13.959" v="2505" actId="20577"/>
        <pc:sldMkLst>
          <pc:docMk/>
          <pc:sldMk cId="1924287665" sldId="272"/>
        </pc:sldMkLst>
        <pc:spChg chg="mod">
          <ac:chgData name="Sampo Virtanen" userId="345e3165-0594-4945-b9ee-894cefc34c70" providerId="ADAL" clId="{4C15A45B-9F25-4595-8453-AD0D9F332138}" dt="2023-05-24T09:08:50.356" v="2335" actId="1076"/>
          <ac:spMkLst>
            <pc:docMk/>
            <pc:sldMk cId="1924287665" sldId="272"/>
            <ac:spMk id="2" creationId="{1EBD65E7-D692-0CCA-C2F4-2D12A5CFD925}"/>
          </ac:spMkLst>
        </pc:spChg>
        <pc:spChg chg="mod">
          <ac:chgData name="Sampo Virtanen" userId="345e3165-0594-4945-b9ee-894cefc34c70" providerId="ADAL" clId="{4C15A45B-9F25-4595-8453-AD0D9F332138}" dt="2023-05-24T10:55:13.959" v="2505" actId="20577"/>
          <ac:spMkLst>
            <pc:docMk/>
            <pc:sldMk cId="1924287665" sldId="272"/>
            <ac:spMk id="3" creationId="{E91830B1-3F18-CED5-3BB2-87790436091E}"/>
          </ac:spMkLst>
        </pc:spChg>
        <pc:spChg chg="add mod">
          <ac:chgData name="Sampo Virtanen" userId="345e3165-0594-4945-b9ee-894cefc34c70" providerId="ADAL" clId="{4C15A45B-9F25-4595-8453-AD0D9F332138}" dt="2023-05-24T09:06:15.914" v="2260" actId="1076"/>
          <ac:spMkLst>
            <pc:docMk/>
            <pc:sldMk cId="1924287665" sldId="272"/>
            <ac:spMk id="4" creationId="{3D47654C-9DB5-9C81-E608-B02292C15CAF}"/>
          </ac:spMkLst>
        </pc:spChg>
        <pc:spChg chg="add">
          <ac:chgData name="Sampo Virtanen" userId="345e3165-0594-4945-b9ee-894cefc34c70" providerId="ADAL" clId="{4C15A45B-9F25-4595-8453-AD0D9F332138}" dt="2023-05-24T09:05:16.010" v="2252" actId="26606"/>
          <ac:spMkLst>
            <pc:docMk/>
            <pc:sldMk cId="1924287665" sldId="272"/>
            <ac:spMk id="6" creationId="{79BB35BC-D5C2-4C8B-A22A-A71E6191913B}"/>
          </ac:spMkLst>
        </pc:spChg>
        <pc:spChg chg="add mod">
          <ac:chgData name="Sampo Virtanen" userId="345e3165-0594-4945-b9ee-894cefc34c70" providerId="ADAL" clId="{4C15A45B-9F25-4595-8453-AD0D9F332138}" dt="2023-05-24T09:09:19.453" v="2345" actId="1076"/>
          <ac:spMkLst>
            <pc:docMk/>
            <pc:sldMk cId="1924287665" sldId="272"/>
            <ac:spMk id="8" creationId="{47A1C17C-1A6A-A01A-D2D6-08E71DEAE9B9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9" creationId="{F944E337-3E5D-4A1F-A5A1-2057F25B8A7B}"/>
          </ac:spMkLst>
        </pc:spChg>
        <pc:spChg chg="add del">
          <ac:chgData name="Sampo Virtanen" userId="345e3165-0594-4945-b9ee-894cefc34c70" providerId="ADAL" clId="{4C15A45B-9F25-4595-8453-AD0D9F332138}" dt="2023-05-24T09:04:36.123" v="2249" actId="26606"/>
          <ac:spMkLst>
            <pc:docMk/>
            <pc:sldMk cId="1924287665" sldId="272"/>
            <ac:spMk id="11" creationId="{4DA50D69-7CF7-4844-B844-A2B821C77F2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3" creationId="{2C61293E-6EBE-43EF-A52C-9BEBFD7679D4}"/>
          </ac:spMkLst>
        </pc:spChg>
        <pc:spChg chg="add del">
          <ac:chgData name="Sampo Virtanen" userId="345e3165-0594-4945-b9ee-894cefc34c70" providerId="ADAL" clId="{4C15A45B-9F25-4595-8453-AD0D9F332138}" dt="2023-05-24T09:05:05.909" v="2251" actId="26606"/>
          <ac:spMkLst>
            <pc:docMk/>
            <pc:sldMk cId="1924287665" sldId="272"/>
            <ac:spMk id="15" creationId="{21540236-BFD5-4A9D-8840-4703E7F76825}"/>
          </ac:spMkLst>
        </pc:spChg>
        <pc:picChg chg="add del">
          <ac:chgData name="Sampo Virtanen" userId="345e3165-0594-4945-b9ee-894cefc34c70" providerId="ADAL" clId="{4C15A45B-9F25-4595-8453-AD0D9F332138}" dt="2023-05-24T09:04:36.123" v="2249" actId="26606"/>
          <ac:picMkLst>
            <pc:docMk/>
            <pc:sldMk cId="1924287665" sldId="272"/>
            <ac:picMk id="5" creationId="{4C1A9F74-3B88-B274-D3B0-BB5DB2EF8712}"/>
          </ac:picMkLst>
        </pc:picChg>
        <pc:picChg chg="add">
          <ac:chgData name="Sampo Virtanen" userId="345e3165-0594-4945-b9ee-894cefc34c70" providerId="ADAL" clId="{4C15A45B-9F25-4595-8453-AD0D9F332138}" dt="2023-05-24T09:05:16.010" v="2252" actId="26606"/>
          <ac:picMkLst>
            <pc:docMk/>
            <pc:sldMk cId="1924287665" sldId="272"/>
            <ac:picMk id="7" creationId="{924BE2BC-3EB3-42CD-2753-20C621A3FFCF}"/>
          </ac:picMkLst>
        </pc:picChg>
        <pc:picChg chg="add del">
          <ac:chgData name="Sampo Virtanen" userId="345e3165-0594-4945-b9ee-894cefc34c70" providerId="ADAL" clId="{4C15A45B-9F25-4595-8453-AD0D9F332138}" dt="2023-05-24T09:05:05.909" v="2251" actId="26606"/>
          <ac:picMkLst>
            <pc:docMk/>
            <pc:sldMk cId="1924287665" sldId="272"/>
            <ac:picMk id="14" creationId="{03716146-A783-F704-37C7-288AB6672CDF}"/>
          </ac:picMkLst>
        </pc:picChg>
      </pc:sldChg>
      <pc:sldChg chg="addSp delSp modSp new mod setBg">
        <pc:chgData name="Sampo Virtanen" userId="345e3165-0594-4945-b9ee-894cefc34c70" providerId="ADAL" clId="{4C15A45B-9F25-4595-8453-AD0D9F332138}" dt="2023-05-24T10:50:00.118" v="2404" actId="1076"/>
        <pc:sldMkLst>
          <pc:docMk/>
          <pc:sldMk cId="358186293" sldId="273"/>
        </pc:sldMkLst>
        <pc:spChg chg="mo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2" creationId="{82AC76BF-7602-6C5D-3E03-922912277EA0}"/>
          </ac:spMkLst>
        </pc:spChg>
        <pc:spChg chg="del">
          <ac:chgData name="Sampo Virtanen" userId="345e3165-0594-4945-b9ee-894cefc34c70" providerId="ADAL" clId="{4C15A45B-9F25-4595-8453-AD0D9F332138}" dt="2023-05-24T10:48:17.847" v="2387"/>
          <ac:spMkLst>
            <pc:docMk/>
            <pc:sldMk cId="358186293" sldId="273"/>
            <ac:spMk id="3" creationId="{4E19584A-44C3-3990-C8AF-DD8557FD04BA}"/>
          </ac:spMkLst>
        </pc:spChg>
        <pc:spChg chg="add del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7" creationId="{D4771268-CB57-404A-9271-370EB28F6090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9" creationId="{9C867835-A917-4A2B-8424-3AFAF7436395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0" creationId="{BEBFA723-5A7B-472D-ABD7-1526B8D3A38B}"/>
          </ac:spMkLst>
        </pc:spChg>
        <pc:spChg chg="add">
          <ac:chgData name="Sampo Virtanen" userId="345e3165-0594-4945-b9ee-894cefc34c70" providerId="ADAL" clId="{4C15A45B-9F25-4595-8453-AD0D9F332138}" dt="2023-05-24T10:49:40.229" v="2400" actId="26606"/>
          <ac:spMkLst>
            <pc:docMk/>
            <pc:sldMk cId="358186293" sldId="273"/>
            <ac:spMk id="11" creationId="{EED8D03E-F375-4E67-B932-FF9B007BB420}"/>
          </ac:spMkLst>
        </pc:spChg>
        <pc:spChg chg="add del">
          <ac:chgData name="Sampo Virtanen" userId="345e3165-0594-4945-b9ee-894cefc34c70" providerId="ADAL" clId="{4C15A45B-9F25-4595-8453-AD0D9F332138}" dt="2023-05-24T10:48:50.829" v="2395" actId="26606"/>
          <ac:spMkLst>
            <pc:docMk/>
            <pc:sldMk cId="358186293" sldId="273"/>
            <ac:spMk id="12" creationId="{A6B27065-399A-4CF7-BF70-CF79B9848FC1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5" creationId="{4C025298-F835-4B83-A3A3-6555157E010B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6" creationId="{17106C81-A3F0-4DA0-9368-6BBCDB964889}"/>
          </ac:spMkLst>
        </pc:spChg>
        <pc:spChg chg="mod">
          <ac:chgData name="Sampo Virtanen" userId="345e3165-0594-4945-b9ee-894cefc34c70" providerId="ADAL" clId="{4C15A45B-9F25-4595-8453-AD0D9F332138}" dt="2023-05-24T10:48:50.474" v="2394"/>
          <ac:spMkLst>
            <pc:docMk/>
            <pc:sldMk cId="358186293" sldId="273"/>
            <ac:spMk id="17" creationId="{4B3B35E8-1AF4-4D76-93A5-B0B088408330}"/>
          </ac:spMkLst>
        </pc:spChg>
        <pc:grpChg chg="add del mod">
          <ac:chgData name="Sampo Virtanen" userId="345e3165-0594-4945-b9ee-894cefc34c70" providerId="ADAL" clId="{4C15A45B-9F25-4595-8453-AD0D9F332138}" dt="2023-05-24T10:48:50.829" v="2395" actId="26606"/>
          <ac:grpSpMkLst>
            <pc:docMk/>
            <pc:sldMk cId="358186293" sldId="273"/>
            <ac:grpSpMk id="14" creationId="{CF22986C-DDF7-4109-9D6A-006800D6B041}"/>
          </ac:grpSpMkLst>
        </pc:grpChg>
        <pc:picChg chg="add mod">
          <ac:chgData name="Sampo Virtanen" userId="345e3165-0594-4945-b9ee-894cefc34c70" providerId="ADAL" clId="{4C15A45B-9F25-4595-8453-AD0D9F332138}" dt="2023-05-24T10:50:00.118" v="2404" actId="1076"/>
          <ac:picMkLst>
            <pc:docMk/>
            <pc:sldMk cId="358186293" sldId="273"/>
            <ac:picMk id="5" creationId="{8CF34E10-30DB-E61F-5555-8DF911AB5F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en-GB"/>
            <a:t>Orjat</a:t>
          </a:r>
          <a:r>
            <a:rPr lang="fi-FI"/>
            <a:t>:</a:t>
          </a:r>
          <a:endParaRPr lang="en-US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F1CB5E86-D65A-4692-9ED5-B9BDBA7E6EAD}">
      <dgm:prSet/>
      <dgm:spPr/>
      <dgm:t>
        <a:bodyPr/>
        <a:lstStyle/>
        <a:p>
          <a:r>
            <a:rPr lang="fi-FI"/>
            <a:t>Sampo</a:t>
          </a:r>
          <a:endParaRPr lang="en-US"/>
        </a:p>
      </dgm:t>
    </dgm:pt>
    <dgm:pt modelId="{9A54CD2E-D00A-4543-B19E-B936B5964705}" type="parTrans" cxnId="{1E9DFDF7-4EBA-4C61-8E1A-302F6AB5F4A4}">
      <dgm:prSet/>
      <dgm:spPr/>
      <dgm:t>
        <a:bodyPr/>
        <a:lstStyle/>
        <a:p>
          <a:endParaRPr lang="en-US"/>
        </a:p>
      </dgm:t>
    </dgm:pt>
    <dgm:pt modelId="{166CB2E6-FE36-4B81-A3DE-B6CA9F595C2F}" type="sibTrans" cxnId="{1E9DFDF7-4EBA-4C61-8E1A-302F6AB5F4A4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/>
            <a:t>Arttu</a:t>
          </a:r>
          <a:endParaRPr lang="en-US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2" destOrd="0" parTransId="{FD2E7E3D-1772-4029-9BDB-77F265788A09}" sibTransId="{21F6EDB6-545D-44CA-9545-A877B08A9F26}"/>
    <dgm:cxn modelId="{5D25343D-CD1C-431C-BEF0-5543ABFA59D4}" type="presOf" srcId="{F1CB5E86-D65A-4692-9ED5-B9BDBA7E6EAD}" destId="{2854837F-FEC8-4A5D-9961-56FA843F6C73}" srcOrd="0" destOrd="1" presId="urn:microsoft.com/office/officeart/2005/8/layout/list1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2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1E9DFDF7-4EBA-4C61-8E1A-302F6AB5F4A4}" srcId="{A0AE453F-BC78-4658-8101-9E84AF7EC4D5}" destId="{F1CB5E86-D65A-4692-9ED5-B9BDBA7E6EAD}" srcOrd="1" destOrd="0" parTransId="{9A54CD2E-D00A-4543-B19E-B936B5964705}" sibTransId="{166CB2E6-FE36-4B81-A3DE-B6CA9F595C2F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GB" dirty="0" err="1"/>
            <a:t>Istuu</a:t>
          </a:r>
          <a:r>
            <a:rPr lang="en-GB" dirty="0"/>
            <a:t> </a:t>
          </a:r>
          <a:r>
            <a:rPr lang="en-GB" dirty="0" err="1"/>
            <a:t>toimistossa</a:t>
          </a:r>
          <a:r>
            <a:rPr lang="en-GB" dirty="0"/>
            <a:t> </a:t>
          </a:r>
          <a:r>
            <a:rPr lang="en-GB" dirty="0" err="1"/>
            <a:t>ja</a:t>
          </a:r>
          <a:r>
            <a:rPr lang="en-GB" dirty="0"/>
            <a:t> </a:t>
          </a:r>
          <a:r>
            <a:rPr lang="en-GB" dirty="0" err="1"/>
            <a:t>polttaa</a:t>
          </a:r>
          <a:r>
            <a:rPr lang="en-GB" dirty="0"/>
            <a:t> </a:t>
          </a:r>
          <a:r>
            <a:rPr lang="en-GB" dirty="0" err="1"/>
            <a:t>sikaria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GB" dirty="0" err="1"/>
            <a:t>Kaikki</a:t>
          </a:r>
          <a:r>
            <a:rPr lang="en-GB" dirty="0"/>
            <a:t> </a:t>
          </a:r>
          <a:r>
            <a:rPr lang="en-GB" dirty="0" err="1"/>
            <a:t>työt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/>
            <a:t>Luvataan paras peli ikinä.</a:t>
          </a:r>
          <a:endParaRPr lang="en-US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3CE20A5D-0F3F-45B6-B522-83EB017745D9}">
      <dgm:prSet/>
      <dgm:spPr/>
      <dgm:t>
        <a:bodyPr/>
        <a:lstStyle/>
        <a:p>
          <a:r>
            <a:rPr lang="en-GB" dirty="0" err="1"/>
            <a:t>Peliä</a:t>
          </a:r>
          <a:r>
            <a:rPr lang="en-GB" dirty="0"/>
            <a:t> </a:t>
          </a:r>
          <a:r>
            <a:rPr lang="en-GB" dirty="0" err="1"/>
            <a:t>kehitetään</a:t>
          </a:r>
          <a:r>
            <a:rPr lang="en-GB" dirty="0"/>
            <a:t> 10 </a:t>
          </a:r>
          <a:r>
            <a:rPr lang="en-GB" dirty="0" err="1"/>
            <a:t>vuotta</a:t>
          </a:r>
          <a:r>
            <a:rPr lang="en-GB" dirty="0"/>
            <a:t> </a:t>
          </a:r>
          <a:r>
            <a:rPr lang="en-GB" dirty="0" err="1"/>
            <a:t>ja</a:t>
          </a:r>
          <a:r>
            <a:rPr lang="en-GB" dirty="0"/>
            <a:t> </a:t>
          </a:r>
          <a:r>
            <a:rPr lang="en-GB" dirty="0" err="1"/>
            <a:t>julkaistaan</a:t>
          </a:r>
          <a:r>
            <a:rPr lang="en-GB" dirty="0"/>
            <a:t> </a:t>
          </a:r>
          <a:r>
            <a:rPr lang="en-GB" dirty="0" err="1"/>
            <a:t>rikkinäisenä</a:t>
          </a:r>
          <a:r>
            <a:rPr lang="en-GB" dirty="0"/>
            <a:t>.</a:t>
          </a:r>
          <a:endParaRPr lang="en-US" dirty="0"/>
        </a:p>
      </dgm:t>
    </dgm:pt>
    <dgm:pt modelId="{FC9CC882-76E1-45B9-8A47-79008246B986}" type="parTrans" cxnId="{B6DF93E9-D4F8-4BF0-A083-6D494897B34B}">
      <dgm:prSet/>
      <dgm:spPr/>
      <dgm:t>
        <a:bodyPr/>
        <a:lstStyle/>
        <a:p>
          <a:endParaRPr lang="en-US"/>
        </a:p>
      </dgm:t>
    </dgm:pt>
    <dgm:pt modelId="{38D251E6-C00B-439D-BC0C-FFDC45014685}" type="sibTrans" cxnId="{B6DF93E9-D4F8-4BF0-A083-6D494897B34B}">
      <dgm:prSet/>
      <dgm:spPr/>
      <dgm:t>
        <a:bodyPr/>
        <a:lstStyle/>
        <a:p>
          <a:endParaRPr lang="en-US"/>
        </a:p>
      </dgm:t>
    </dgm:pt>
    <dgm:pt modelId="{DCE4C7AE-120B-4E62-8C9D-06FF2EE621F8}">
      <dgm:prSet/>
      <dgm:spPr/>
      <dgm:t>
        <a:bodyPr/>
        <a:lstStyle/>
        <a:p>
          <a:r>
            <a:rPr lang="en-GB" dirty="0"/>
            <a:t>3:n </a:t>
          </a:r>
          <a:r>
            <a:rPr lang="en-GB" dirty="0" err="1"/>
            <a:t>vuoden</a:t>
          </a:r>
          <a:r>
            <a:rPr lang="en-GB" dirty="0"/>
            <a:t> </a:t>
          </a:r>
          <a:r>
            <a:rPr lang="en-GB" dirty="0" err="1"/>
            <a:t>päästä</a:t>
          </a:r>
          <a:r>
            <a:rPr lang="en-GB" dirty="0"/>
            <a:t> </a:t>
          </a:r>
          <a:r>
            <a:rPr lang="en-GB" dirty="0" err="1"/>
            <a:t>julkaisusta</a:t>
          </a:r>
          <a:r>
            <a:rPr lang="en-GB" dirty="0"/>
            <a:t> </a:t>
          </a:r>
          <a:r>
            <a:rPr lang="en-GB" dirty="0" err="1"/>
            <a:t>lopetetaan</a:t>
          </a:r>
          <a:r>
            <a:rPr lang="en-GB" dirty="0"/>
            <a:t> </a:t>
          </a:r>
          <a:r>
            <a:rPr lang="en-GB" dirty="0" err="1"/>
            <a:t>päivitykset</a:t>
          </a:r>
          <a:r>
            <a:rPr lang="en-GB" dirty="0"/>
            <a:t> </a:t>
          </a:r>
          <a:r>
            <a:rPr lang="en-GB" dirty="0" err="1"/>
            <a:t>vaikka</a:t>
          </a:r>
          <a:r>
            <a:rPr lang="en-GB" dirty="0"/>
            <a:t> </a:t>
          </a:r>
          <a:r>
            <a:rPr lang="en-GB" dirty="0" err="1"/>
            <a:t>peli</a:t>
          </a:r>
          <a:r>
            <a:rPr lang="en-GB" dirty="0"/>
            <a:t> on </a:t>
          </a:r>
          <a:r>
            <a:rPr lang="en-GB" dirty="0" err="1"/>
            <a:t>vielä</a:t>
          </a:r>
          <a:r>
            <a:rPr lang="en-GB" dirty="0"/>
            <a:t> </a:t>
          </a:r>
          <a:r>
            <a:rPr lang="en-GB" dirty="0" err="1"/>
            <a:t>kesken</a:t>
          </a:r>
          <a:r>
            <a:rPr lang="en-GB" dirty="0"/>
            <a:t>.</a:t>
          </a:r>
          <a:endParaRPr lang="en-US" dirty="0"/>
        </a:p>
      </dgm:t>
    </dgm:pt>
    <dgm:pt modelId="{298E10D7-8BC2-4159-A581-DDBA5CBE924A}" type="parTrans" cxnId="{FFB4DF4C-2379-4DE2-B612-FCA820714599}">
      <dgm:prSet/>
      <dgm:spPr/>
      <dgm:t>
        <a:bodyPr/>
        <a:lstStyle/>
        <a:p>
          <a:endParaRPr lang="en-US"/>
        </a:p>
      </dgm:t>
    </dgm:pt>
    <dgm:pt modelId="{15DA98A5-6889-4783-BE5A-D1AB232BE70D}" type="sibTrans" cxnId="{FFB4DF4C-2379-4DE2-B612-FCA820714599}">
      <dgm:prSet/>
      <dgm:spPr/>
      <dgm:t>
        <a:bodyPr/>
        <a:lstStyle/>
        <a:p>
          <a:endParaRPr lang="en-US"/>
        </a:p>
      </dgm:t>
    </dgm:pt>
    <dgm:pt modelId="{DAE9EE63-60A2-4AC9-8FFD-27FAF33581F7}">
      <dgm:prSet/>
      <dgm:spPr/>
      <dgm:t>
        <a:bodyPr/>
        <a:lstStyle/>
        <a:p>
          <a:r>
            <a:rPr lang="en-GB"/>
            <a:t>Pelaajat unohtaa koko homman 5:n vuoden aikana ja ostaa seuraavan pelin.</a:t>
          </a:r>
          <a:endParaRPr lang="en-US"/>
        </a:p>
      </dgm:t>
    </dgm:pt>
    <dgm:pt modelId="{F21E24CA-988C-4776-87FC-745537687791}" type="parTrans" cxnId="{5032D775-647D-4716-BB88-2D76A8067CC2}">
      <dgm:prSet/>
      <dgm:spPr/>
      <dgm:t>
        <a:bodyPr/>
        <a:lstStyle/>
        <a:p>
          <a:endParaRPr lang="en-US"/>
        </a:p>
      </dgm:t>
    </dgm:pt>
    <dgm:pt modelId="{89DAEEA7-FB53-4E33-ADA4-A89F21D67BF7}" type="sibTrans" cxnId="{5032D775-647D-4716-BB88-2D76A8067CC2}">
      <dgm:prSet/>
      <dgm:spPr/>
      <dgm:t>
        <a:bodyPr/>
        <a:lstStyle/>
        <a:p>
          <a:endParaRPr lang="en-US"/>
        </a:p>
      </dgm:t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2CB39144-1237-485A-A9F2-7E2348ADF3FC}" type="presOf" srcId="{3CE20A5D-0F3F-45B6-B522-83EB017745D9}" destId="{528CAA93-8751-4F79-8DED-FFB56BD850AF}" srcOrd="0" destOrd="1" presId="urn:microsoft.com/office/officeart/2005/8/layout/vList2"/>
    <dgm:cxn modelId="{FFB4DF4C-2379-4DE2-B612-FCA820714599}" srcId="{5611B6CA-3C99-4EC5-ABA2-E7DB03ADC43D}" destId="{DCE4C7AE-120B-4E62-8C9D-06FF2EE621F8}" srcOrd="2" destOrd="0" parTransId="{298E10D7-8BC2-4159-A581-DDBA5CBE924A}" sibTransId="{15DA98A5-6889-4783-BE5A-D1AB232BE70D}"/>
    <dgm:cxn modelId="{5032D775-647D-4716-BB88-2D76A8067CC2}" srcId="{5611B6CA-3C99-4EC5-ABA2-E7DB03ADC43D}" destId="{DAE9EE63-60A2-4AC9-8FFD-27FAF33581F7}" srcOrd="3" destOrd="0" parTransId="{F21E24CA-988C-4776-87FC-745537687791}" sibTransId="{89DAEEA7-FB53-4E33-ADA4-A89F21D67BF7}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FA083F96-9216-48F8-8175-6D05CEE2120C}" type="presOf" srcId="{DAE9EE63-60A2-4AC9-8FFD-27FAF33581F7}" destId="{528CAA93-8751-4F79-8DED-FFB56BD850AF}" srcOrd="0" destOrd="3" presId="urn:microsoft.com/office/officeart/2005/8/layout/vList2"/>
    <dgm:cxn modelId="{B6DF93E9-D4F8-4BF0-A083-6D494897B34B}" srcId="{5611B6CA-3C99-4EC5-ABA2-E7DB03ADC43D}" destId="{3CE20A5D-0F3F-45B6-B522-83EB017745D9}" srcOrd="1" destOrd="0" parTransId="{FC9CC882-76E1-45B9-8A47-79008246B986}" sibTransId="{38D251E6-C00B-439D-BC0C-FFDC45014685}"/>
    <dgm:cxn modelId="{F00E42F5-CC57-4696-9E5A-88801BE8ADD4}" type="presOf" srcId="{DCE4C7AE-120B-4E62-8C9D-06FF2EE621F8}" destId="{528CAA93-8751-4F79-8DED-FFB56BD850AF}" srcOrd="0" destOrd="2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553896"/>
          <a:ext cx="5811128" cy="1573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 dirty="0" err="1"/>
            <a:t>Joona</a:t>
          </a:r>
          <a:endParaRPr lang="en-US" sz="3700" kern="1200" dirty="0"/>
        </a:p>
      </dsp:txBody>
      <dsp:txXfrm>
        <a:off x="0" y="553896"/>
        <a:ext cx="5811128" cy="1573425"/>
      </dsp:txXfrm>
    </dsp:sp>
    <dsp:sp modelId="{816BE3CD-A69D-478E-884E-DC495991E018}">
      <dsp:nvSpPr>
        <dsp:cNvPr id="0" name=""/>
        <dsp:cNvSpPr/>
      </dsp:nvSpPr>
      <dsp:spPr>
        <a:xfrm>
          <a:off x="290556" y="7776"/>
          <a:ext cx="4067789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Toimitusjohtaja</a:t>
          </a:r>
          <a:r>
            <a:rPr lang="en-GB" sz="3700" kern="1200" dirty="0"/>
            <a:t>:</a:t>
          </a:r>
          <a:endParaRPr lang="en-US" sz="3700" kern="1200" dirty="0"/>
        </a:p>
      </dsp:txBody>
      <dsp:txXfrm>
        <a:off x="343875" y="61095"/>
        <a:ext cx="3961151" cy="985602"/>
      </dsp:txXfrm>
    </dsp:sp>
    <dsp:sp modelId="{2854837F-FEC8-4A5D-9961-56FA843F6C73}">
      <dsp:nvSpPr>
        <dsp:cNvPr id="0" name=""/>
        <dsp:cNvSpPr/>
      </dsp:nvSpPr>
      <dsp:spPr>
        <a:xfrm>
          <a:off x="0" y="2873242"/>
          <a:ext cx="5811128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770636" rIns="451008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Nooa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Sampo</a:t>
          </a: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3700" kern="1200"/>
            <a:t>Arttu</a:t>
          </a:r>
          <a:endParaRPr lang="en-US" sz="3700" kern="1200"/>
        </a:p>
      </dsp:txBody>
      <dsp:txXfrm>
        <a:off x="0" y="2873242"/>
        <a:ext cx="5811128" cy="2797200"/>
      </dsp:txXfrm>
    </dsp:sp>
    <dsp:sp modelId="{8DFBA0FA-E1AF-440F-A3F7-18B92FF57A2F}">
      <dsp:nvSpPr>
        <dsp:cNvPr id="0" name=""/>
        <dsp:cNvSpPr/>
      </dsp:nvSpPr>
      <dsp:spPr>
        <a:xfrm>
          <a:off x="290556" y="2327122"/>
          <a:ext cx="4067789" cy="10922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Orjat</a:t>
          </a:r>
          <a:r>
            <a:rPr lang="fi-FI" sz="3700" kern="1200"/>
            <a:t>:</a:t>
          </a:r>
          <a:endParaRPr lang="en-US" sz="3700" kern="1200"/>
        </a:p>
      </dsp:txBody>
      <dsp:txXfrm>
        <a:off x="343875" y="2380441"/>
        <a:ext cx="3961151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Istuu</a:t>
          </a:r>
          <a:r>
            <a:rPr lang="en-GB" sz="3600" kern="1200" dirty="0"/>
            <a:t> </a:t>
          </a:r>
          <a:r>
            <a:rPr lang="en-GB" sz="3600" kern="1200" dirty="0" err="1"/>
            <a:t>toimistossa</a:t>
          </a:r>
          <a:r>
            <a:rPr lang="en-GB" sz="3600" kern="1200" dirty="0"/>
            <a:t> </a:t>
          </a:r>
          <a:r>
            <a:rPr lang="en-GB" sz="3600" kern="1200" dirty="0" err="1"/>
            <a:t>ja</a:t>
          </a:r>
          <a:r>
            <a:rPr lang="en-GB" sz="3600" kern="1200" dirty="0"/>
            <a:t> </a:t>
          </a:r>
          <a:r>
            <a:rPr lang="en-GB" sz="3600" kern="1200" dirty="0" err="1"/>
            <a:t>polttaa</a:t>
          </a:r>
          <a:r>
            <a:rPr lang="en-GB" sz="3600" kern="1200" dirty="0"/>
            <a:t> </a:t>
          </a:r>
          <a:r>
            <a:rPr lang="en-GB" sz="3600" kern="1200" dirty="0" err="1"/>
            <a:t>sikaria</a:t>
          </a:r>
          <a:endParaRPr lang="en-US" sz="36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Kaikki</a:t>
          </a:r>
          <a:r>
            <a:rPr lang="en-GB" sz="3600" kern="1200" dirty="0"/>
            <a:t> </a:t>
          </a:r>
          <a:r>
            <a:rPr lang="en-GB" sz="3600" kern="1200" dirty="0" err="1"/>
            <a:t>työt</a:t>
          </a:r>
          <a:endParaRPr lang="en-US" sz="36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29108"/>
          <a:ext cx="6245265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 err="1"/>
            <a:t>Samanlainen</a:t>
          </a:r>
          <a:r>
            <a:rPr lang="en-GB" sz="3700" kern="1200" dirty="0"/>
            <a:t> </a:t>
          </a:r>
          <a:r>
            <a:rPr lang="en-GB" sz="3700" kern="1200" dirty="0" err="1"/>
            <a:t>kokemus</a:t>
          </a:r>
          <a:r>
            <a:rPr lang="en-GB" sz="3700" kern="1200" dirty="0"/>
            <a:t> </a:t>
          </a:r>
          <a:r>
            <a:rPr lang="en-GB" sz="3700" kern="1200" dirty="0" err="1"/>
            <a:t>kuin</a:t>
          </a:r>
          <a:r>
            <a:rPr lang="en-GB" sz="3700" kern="1200" dirty="0"/>
            <a:t> Cyberpunk 2077:</a:t>
          </a:r>
          <a:endParaRPr lang="en-US" sz="3700" kern="1200" dirty="0"/>
        </a:p>
      </dsp:txBody>
      <dsp:txXfrm>
        <a:off x="71850" y="100958"/>
        <a:ext cx="6101565" cy="1328160"/>
      </dsp:txXfrm>
    </dsp:sp>
    <dsp:sp modelId="{528CAA93-8751-4F79-8DED-FFB56BD850AF}">
      <dsp:nvSpPr>
        <dsp:cNvPr id="0" name=""/>
        <dsp:cNvSpPr/>
      </dsp:nvSpPr>
      <dsp:spPr>
        <a:xfrm>
          <a:off x="0" y="1500968"/>
          <a:ext cx="6245265" cy="40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Luvataan paras peli ikinä.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 err="1"/>
            <a:t>Peliä</a:t>
          </a:r>
          <a:r>
            <a:rPr lang="en-GB" sz="2900" kern="1200" dirty="0"/>
            <a:t> </a:t>
          </a:r>
          <a:r>
            <a:rPr lang="en-GB" sz="2900" kern="1200" dirty="0" err="1"/>
            <a:t>kehitetään</a:t>
          </a:r>
          <a:r>
            <a:rPr lang="en-GB" sz="2900" kern="1200" dirty="0"/>
            <a:t> 10 </a:t>
          </a:r>
          <a:r>
            <a:rPr lang="en-GB" sz="2900" kern="1200" dirty="0" err="1"/>
            <a:t>vuotta</a:t>
          </a:r>
          <a:r>
            <a:rPr lang="en-GB" sz="2900" kern="1200" dirty="0"/>
            <a:t> </a:t>
          </a:r>
          <a:r>
            <a:rPr lang="en-GB" sz="2900" kern="1200" dirty="0" err="1"/>
            <a:t>ja</a:t>
          </a:r>
          <a:r>
            <a:rPr lang="en-GB" sz="2900" kern="1200" dirty="0"/>
            <a:t> </a:t>
          </a:r>
          <a:r>
            <a:rPr lang="en-GB" sz="2900" kern="1200" dirty="0" err="1"/>
            <a:t>julkaistaan</a:t>
          </a:r>
          <a:r>
            <a:rPr lang="en-GB" sz="2900" kern="1200" dirty="0"/>
            <a:t> </a:t>
          </a:r>
          <a:r>
            <a:rPr lang="en-GB" sz="2900" kern="1200" dirty="0" err="1"/>
            <a:t>rikkinäisenä</a:t>
          </a:r>
          <a:r>
            <a:rPr lang="en-GB" sz="2900" kern="1200" dirty="0"/>
            <a:t>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 dirty="0"/>
            <a:t>3:n </a:t>
          </a:r>
          <a:r>
            <a:rPr lang="en-GB" sz="2900" kern="1200" dirty="0" err="1"/>
            <a:t>vuoden</a:t>
          </a:r>
          <a:r>
            <a:rPr lang="en-GB" sz="2900" kern="1200" dirty="0"/>
            <a:t> </a:t>
          </a:r>
          <a:r>
            <a:rPr lang="en-GB" sz="2900" kern="1200" dirty="0" err="1"/>
            <a:t>päästä</a:t>
          </a:r>
          <a:r>
            <a:rPr lang="en-GB" sz="2900" kern="1200" dirty="0"/>
            <a:t> </a:t>
          </a:r>
          <a:r>
            <a:rPr lang="en-GB" sz="2900" kern="1200" dirty="0" err="1"/>
            <a:t>julkaisusta</a:t>
          </a:r>
          <a:r>
            <a:rPr lang="en-GB" sz="2900" kern="1200" dirty="0"/>
            <a:t> </a:t>
          </a:r>
          <a:r>
            <a:rPr lang="en-GB" sz="2900" kern="1200" dirty="0" err="1"/>
            <a:t>lopetetaan</a:t>
          </a:r>
          <a:r>
            <a:rPr lang="en-GB" sz="2900" kern="1200" dirty="0"/>
            <a:t> </a:t>
          </a:r>
          <a:r>
            <a:rPr lang="en-GB" sz="2900" kern="1200" dirty="0" err="1"/>
            <a:t>päivitykset</a:t>
          </a:r>
          <a:r>
            <a:rPr lang="en-GB" sz="2900" kern="1200" dirty="0"/>
            <a:t> </a:t>
          </a:r>
          <a:r>
            <a:rPr lang="en-GB" sz="2900" kern="1200" dirty="0" err="1"/>
            <a:t>vaikka</a:t>
          </a:r>
          <a:r>
            <a:rPr lang="en-GB" sz="2900" kern="1200" dirty="0"/>
            <a:t> </a:t>
          </a:r>
          <a:r>
            <a:rPr lang="en-GB" sz="2900" kern="1200" dirty="0" err="1"/>
            <a:t>peli</a:t>
          </a:r>
          <a:r>
            <a:rPr lang="en-GB" sz="2900" kern="1200" dirty="0"/>
            <a:t> on </a:t>
          </a:r>
          <a:r>
            <a:rPr lang="en-GB" sz="2900" kern="1200" dirty="0" err="1"/>
            <a:t>vielä</a:t>
          </a:r>
          <a:r>
            <a:rPr lang="en-GB" sz="2900" kern="1200" dirty="0"/>
            <a:t> </a:t>
          </a:r>
          <a:r>
            <a:rPr lang="en-GB" sz="2900" kern="1200" dirty="0" err="1"/>
            <a:t>kesken</a:t>
          </a:r>
          <a:r>
            <a:rPr lang="en-GB" sz="2900" kern="1200" dirty="0"/>
            <a:t>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900" kern="1200"/>
            <a:t>Pelaajat unohtaa koko homman 5:n vuoden aikana ja ostaa seuraavan pelin.</a:t>
          </a:r>
          <a:endParaRPr lang="en-US" sz="2900" kern="1200"/>
        </a:p>
      </dsp:txBody>
      <dsp:txXfrm>
        <a:off x="0" y="1500968"/>
        <a:ext cx="6245265" cy="405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24.5.2023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5DF4-C8E2-E047-CE2D-B97B6B87E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/>
              <a:t>Voimakkaat valehtelijat</a:t>
            </a:r>
            <a:endParaRPr lang="fi-FI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FE0C5-677A-EDC8-0A62-4DE5812E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</a:p>
          <a:p>
            <a:r>
              <a:rPr lang="fi-FI" sz="3200" dirty="0">
                <a:solidFill>
                  <a:srgbClr val="FFFFFF"/>
                </a:solidFill>
              </a:rPr>
              <a:t>Saa takaisin työntekijöiden sielut ja ei-elintärkeät elimet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80769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042257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500" dirty="0" err="1"/>
              <a:t>Työntekijöiden</a:t>
            </a:r>
            <a:r>
              <a:rPr lang="en-GB" sz="2500" dirty="0"/>
              <a:t> (</a:t>
            </a:r>
            <a:r>
              <a:rPr lang="en-GB" sz="2500" dirty="0" err="1"/>
              <a:t>yhteinen</a:t>
            </a:r>
            <a:r>
              <a:rPr lang="en-GB" sz="2500" dirty="0"/>
              <a:t>)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saisi</a:t>
            </a:r>
            <a:r>
              <a:rPr lang="en-GB" sz="2500" dirty="0"/>
              <a:t> olla </a:t>
            </a:r>
            <a:r>
              <a:rPr lang="en-GB" sz="2500" dirty="0" err="1"/>
              <a:t>korkeintaan</a:t>
            </a:r>
            <a:r>
              <a:rPr lang="en-GB" sz="2500" dirty="0"/>
              <a:t> 10€/</a:t>
            </a:r>
            <a:r>
              <a:rPr lang="en-GB" sz="2500" dirty="0" err="1"/>
              <a:t>tunti</a:t>
            </a:r>
            <a:r>
              <a:rPr lang="en-GB" sz="2500" dirty="0"/>
              <a:t>=100€/</a:t>
            </a:r>
            <a:r>
              <a:rPr lang="en-GB" sz="2500" dirty="0" err="1"/>
              <a:t>päivä</a:t>
            </a:r>
            <a:r>
              <a:rPr lang="en-GB" sz="2500" dirty="0"/>
              <a:t>=3000€/kk (</a:t>
            </a:r>
            <a:r>
              <a:rPr lang="en-GB" sz="2500" dirty="0" err="1"/>
              <a:t>korkeampi</a:t>
            </a:r>
            <a:r>
              <a:rPr lang="en-GB" sz="2500" dirty="0"/>
              <a:t>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vaikuttaisi</a:t>
            </a:r>
            <a:r>
              <a:rPr lang="en-GB" sz="2500" dirty="0"/>
              <a:t> </a:t>
            </a:r>
            <a:r>
              <a:rPr lang="en-GB" sz="2500" dirty="0" err="1"/>
              <a:t>negatiivisesti</a:t>
            </a:r>
            <a:r>
              <a:rPr lang="en-GB" sz="2500" dirty="0"/>
              <a:t> </a:t>
            </a:r>
            <a:r>
              <a:rPr lang="en-GB" sz="2500" dirty="0" err="1"/>
              <a:t>sikaribudjettiin</a:t>
            </a:r>
            <a:r>
              <a:rPr lang="en-GB" sz="2500" dirty="0"/>
              <a:t>). </a:t>
            </a:r>
            <a:r>
              <a:rPr lang="en-GB" sz="2500" dirty="0" err="1"/>
              <a:t>Tulisi</a:t>
            </a:r>
            <a:r>
              <a:rPr lang="en-GB" sz="2500" dirty="0"/>
              <a:t> </a:t>
            </a:r>
            <a:r>
              <a:rPr lang="en-GB" sz="2500" dirty="0" err="1"/>
              <a:t>hyvin</a:t>
            </a:r>
            <a:r>
              <a:rPr lang="en-GB" sz="2500" dirty="0"/>
              <a:t> </a:t>
            </a:r>
            <a:r>
              <a:rPr lang="en-GB" sz="2500" dirty="0" err="1"/>
              <a:t>kalliiksi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Työntekijöille</a:t>
            </a:r>
            <a:r>
              <a:rPr lang="en-GB" sz="2500" dirty="0"/>
              <a:t> </a:t>
            </a:r>
            <a:r>
              <a:rPr lang="en-GB" sz="2500" dirty="0" err="1"/>
              <a:t>tarvitaan</a:t>
            </a:r>
            <a:r>
              <a:rPr lang="en-GB" sz="2500" dirty="0"/>
              <a:t> </a:t>
            </a:r>
            <a:r>
              <a:rPr lang="en-GB" sz="2500" dirty="0" err="1"/>
              <a:t>siis</a:t>
            </a:r>
            <a:r>
              <a:rPr lang="en-GB" sz="2500" dirty="0"/>
              <a:t> </a:t>
            </a:r>
            <a:r>
              <a:rPr lang="en-GB" sz="2500" dirty="0" err="1"/>
              <a:t>palkan</a:t>
            </a:r>
            <a:r>
              <a:rPr lang="en-GB" sz="2500" dirty="0"/>
              <a:t> </a:t>
            </a:r>
            <a:r>
              <a:rPr lang="en-GB" sz="2500" dirty="0" err="1"/>
              <a:t>sijaan</a:t>
            </a:r>
            <a:r>
              <a:rPr lang="en-GB" sz="2500" dirty="0"/>
              <a:t> </a:t>
            </a:r>
            <a:r>
              <a:rPr lang="en-GB" sz="2500" dirty="0" err="1"/>
              <a:t>muuta</a:t>
            </a:r>
            <a:r>
              <a:rPr lang="en-GB" sz="2500" dirty="0"/>
              <a:t> </a:t>
            </a:r>
            <a:r>
              <a:rPr lang="en-GB" sz="2500" dirty="0" err="1"/>
              <a:t>motivaatiota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Työntekijöiden</a:t>
            </a:r>
            <a:r>
              <a:rPr lang="en-GB" sz="2500" dirty="0"/>
              <a:t> </a:t>
            </a:r>
            <a:r>
              <a:rPr lang="en-GB" sz="2500" dirty="0" err="1"/>
              <a:t>perheille</a:t>
            </a:r>
            <a:r>
              <a:rPr lang="en-GB" sz="2500" dirty="0"/>
              <a:t> </a:t>
            </a:r>
            <a:r>
              <a:rPr lang="en-GB" sz="2500" dirty="0" err="1"/>
              <a:t>tarvitaan</a:t>
            </a:r>
            <a:r>
              <a:rPr lang="en-GB" sz="2500" dirty="0"/>
              <a:t> </a:t>
            </a:r>
            <a:r>
              <a:rPr lang="en-GB" sz="2500" dirty="0" err="1"/>
              <a:t>varastotilaa</a:t>
            </a:r>
            <a:r>
              <a:rPr lang="en-GB" sz="2500" dirty="0"/>
              <a:t>: 5 </a:t>
            </a:r>
            <a:r>
              <a:rPr lang="en-GB" sz="2500" dirty="0" err="1"/>
              <a:t>perhejäsentä</a:t>
            </a:r>
            <a:r>
              <a:rPr lang="en-GB" sz="2500" dirty="0"/>
              <a:t>/</a:t>
            </a:r>
            <a:r>
              <a:rPr lang="en-GB" sz="2500" dirty="0" err="1"/>
              <a:t>työntekijä</a:t>
            </a:r>
            <a:r>
              <a:rPr lang="en-GB" sz="2500" dirty="0"/>
              <a:t>=20m^2=</a:t>
            </a:r>
            <a:r>
              <a:rPr lang="en-GB" sz="2500" dirty="0" err="1"/>
              <a:t>noin</a:t>
            </a:r>
            <a:r>
              <a:rPr lang="en-GB" sz="2500" dirty="0"/>
              <a:t> 300€/kk.</a:t>
            </a:r>
          </a:p>
          <a:p>
            <a:r>
              <a:rPr lang="en-GB" sz="2500" dirty="0" err="1"/>
              <a:t>Varastofirman</a:t>
            </a:r>
            <a:r>
              <a:rPr lang="en-GB" sz="2500" dirty="0"/>
              <a:t> </a:t>
            </a:r>
            <a:r>
              <a:rPr lang="en-GB" sz="2500" dirty="0" err="1"/>
              <a:t>lahjonta</a:t>
            </a:r>
            <a:r>
              <a:rPr lang="en-GB" sz="2500" dirty="0"/>
              <a:t>: </a:t>
            </a:r>
            <a:r>
              <a:rPr lang="en-GB" sz="2500" dirty="0" err="1"/>
              <a:t>Noin</a:t>
            </a:r>
            <a:r>
              <a:rPr lang="en-GB" sz="2500" dirty="0"/>
              <a:t> 200€/kk.</a:t>
            </a:r>
          </a:p>
          <a:p>
            <a:r>
              <a:rPr lang="en-GB" sz="2500" dirty="0" err="1"/>
              <a:t>Tehdään</a:t>
            </a:r>
            <a:r>
              <a:rPr lang="en-GB" sz="2500" dirty="0"/>
              <a:t> </a:t>
            </a:r>
            <a:r>
              <a:rPr lang="en-GB" sz="2500" dirty="0" err="1"/>
              <a:t>etätöitä</a:t>
            </a:r>
            <a:r>
              <a:rPr lang="en-GB" sz="2500" dirty="0"/>
              <a:t> </a:t>
            </a:r>
            <a:r>
              <a:rPr lang="en-GB" sz="2500" dirty="0" err="1"/>
              <a:t>omilla</a:t>
            </a:r>
            <a:r>
              <a:rPr lang="en-GB" sz="2500" dirty="0"/>
              <a:t> </a:t>
            </a:r>
            <a:r>
              <a:rPr lang="en-GB" sz="2500" dirty="0" err="1"/>
              <a:t>koneilla</a:t>
            </a:r>
            <a:r>
              <a:rPr lang="en-GB" sz="2500" dirty="0"/>
              <a:t>, </a:t>
            </a:r>
            <a:r>
              <a:rPr lang="en-GB" sz="2500" dirty="0" err="1"/>
              <a:t>eli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</a:t>
            </a:r>
            <a:r>
              <a:rPr lang="en-GB" sz="2500" dirty="0" err="1"/>
              <a:t>tarvitse</a:t>
            </a:r>
            <a:r>
              <a:rPr lang="en-GB" sz="2500" dirty="0"/>
              <a:t> </a:t>
            </a:r>
            <a:r>
              <a:rPr lang="en-GB" sz="2500" dirty="0" err="1"/>
              <a:t>toimistoa</a:t>
            </a:r>
            <a:r>
              <a:rPr lang="en-GB" sz="2500" dirty="0"/>
              <a:t> tai </a:t>
            </a:r>
            <a:r>
              <a:rPr lang="en-GB" sz="2500" dirty="0" err="1"/>
              <a:t>koneita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Peli</a:t>
            </a:r>
            <a:r>
              <a:rPr lang="en-GB" sz="2500" dirty="0"/>
              <a:t> </a:t>
            </a:r>
            <a:r>
              <a:rPr lang="en-GB" sz="2500" dirty="0" err="1"/>
              <a:t>julkaistaan</a:t>
            </a:r>
            <a:r>
              <a:rPr lang="en-GB" sz="2500" dirty="0"/>
              <a:t> </a:t>
            </a:r>
            <a:r>
              <a:rPr lang="en-GB" sz="2500" dirty="0" err="1"/>
              <a:t>Steamissa</a:t>
            </a:r>
            <a:r>
              <a:rPr lang="en-GB" sz="2500" dirty="0"/>
              <a:t>, </a:t>
            </a:r>
            <a:r>
              <a:rPr lang="en-GB" sz="2500" dirty="0" err="1"/>
              <a:t>ja</a:t>
            </a:r>
            <a:r>
              <a:rPr lang="en-GB" sz="2500" dirty="0"/>
              <a:t> </a:t>
            </a:r>
            <a:r>
              <a:rPr lang="en-GB" sz="2500" dirty="0" err="1"/>
              <a:t>siinä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ole </a:t>
            </a:r>
            <a:r>
              <a:rPr lang="en-GB" sz="2500" dirty="0" err="1"/>
              <a:t>nettipelausta</a:t>
            </a:r>
            <a:r>
              <a:rPr lang="en-GB" sz="2500" dirty="0"/>
              <a:t>, </a:t>
            </a:r>
            <a:r>
              <a:rPr lang="en-GB" sz="2500" dirty="0" err="1"/>
              <a:t>joten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</a:t>
            </a:r>
            <a:r>
              <a:rPr lang="en-GB" sz="2500" dirty="0" err="1"/>
              <a:t>tarvita</a:t>
            </a:r>
            <a:r>
              <a:rPr lang="en-GB" sz="2500" dirty="0"/>
              <a:t> </a:t>
            </a:r>
            <a:r>
              <a:rPr lang="en-GB" sz="2500" dirty="0" err="1"/>
              <a:t>palvelimia</a:t>
            </a:r>
            <a:r>
              <a:rPr lang="en-GB" sz="2500" dirty="0"/>
              <a:t>. </a:t>
            </a:r>
            <a:r>
              <a:rPr lang="en-GB" sz="2500" dirty="0" err="1"/>
              <a:t>Steamiin</a:t>
            </a:r>
            <a:r>
              <a:rPr lang="en-GB" sz="2500" dirty="0"/>
              <a:t> </a:t>
            </a:r>
            <a:r>
              <a:rPr lang="en-GB" sz="2500" dirty="0" err="1"/>
              <a:t>julkaiseminen</a:t>
            </a:r>
            <a:r>
              <a:rPr lang="en-GB" sz="2500" dirty="0"/>
              <a:t> maksaa 100€.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Varastotilan vuokra: 300€/kk</a:t>
            </a:r>
          </a:p>
          <a:p>
            <a:r>
              <a:rPr lang="fi-FI" dirty="0"/>
              <a:t>Varastofirman lahjonta: 200€/kk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500€/kk</a:t>
            </a:r>
          </a:p>
          <a:p>
            <a:pPr marL="0" indent="0">
              <a:buNone/>
            </a:pPr>
            <a:br>
              <a:rPr lang="fi-FI" dirty="0"/>
            </a:br>
            <a:r>
              <a:rPr lang="fi-FI" dirty="0"/>
              <a:t>Yhteistyökumppani </a:t>
            </a:r>
            <a:r>
              <a:rPr lang="fi-FI" dirty="0" err="1"/>
              <a:t>Tencent</a:t>
            </a:r>
            <a:r>
              <a:rPr lang="fi-FI" dirty="0"/>
              <a:t> auttaa kuluissa aluksi.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C76BF-7602-6C5D-3E03-9229122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Mainos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F34E10-30DB-E61F-5555-8DF911AB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19" y="0"/>
            <a:ext cx="485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Vahvuudet</a:t>
            </a:r>
            <a:endParaRPr lang="fi-FI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dirty="0"/>
              <a:t>Mindset</a:t>
            </a:r>
          </a:p>
          <a:p>
            <a:r>
              <a:rPr lang="en-GB" dirty="0" err="1"/>
              <a:t>Voimakkuus</a:t>
            </a:r>
            <a:endParaRPr lang="en-GB" dirty="0"/>
          </a:p>
          <a:p>
            <a:r>
              <a:rPr lang="en-GB" dirty="0" err="1"/>
              <a:t>Tiimityö</a:t>
            </a:r>
            <a:endParaRPr lang="en-GB" dirty="0"/>
          </a:p>
          <a:p>
            <a:r>
              <a:rPr lang="en-GB" dirty="0" err="1"/>
              <a:t>Hyvät</a:t>
            </a:r>
            <a:r>
              <a:rPr lang="en-GB" dirty="0"/>
              <a:t> </a:t>
            </a:r>
            <a:r>
              <a:rPr lang="en-GB" dirty="0" err="1"/>
              <a:t>yhteydet</a:t>
            </a:r>
            <a:endParaRPr lang="en-GB" dirty="0"/>
          </a:p>
          <a:p>
            <a:r>
              <a:rPr lang="en-GB" dirty="0" err="1"/>
              <a:t>Mielikuvitus</a:t>
            </a:r>
            <a:endParaRPr lang="en-GB" dirty="0"/>
          </a:p>
          <a:p>
            <a:r>
              <a:rPr lang="en-GB" dirty="0" err="1"/>
              <a:t>Hyvä</a:t>
            </a:r>
            <a:r>
              <a:rPr lang="en-GB" dirty="0"/>
              <a:t> </a:t>
            </a:r>
            <a:r>
              <a:rPr lang="en-GB" dirty="0" err="1"/>
              <a:t>kielitaito</a:t>
            </a:r>
            <a:endParaRPr lang="fi-FI" sz="1700" dirty="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Heikkoudet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Valehtelu</a:t>
            </a:r>
            <a:endParaRPr lang="en-GB" dirty="0"/>
          </a:p>
          <a:p>
            <a:r>
              <a:rPr lang="en-GB" dirty="0" err="1"/>
              <a:t>Tyhjät</a:t>
            </a:r>
            <a:r>
              <a:rPr lang="en-GB" dirty="0"/>
              <a:t> </a:t>
            </a:r>
            <a:r>
              <a:rPr lang="en-GB" dirty="0" err="1"/>
              <a:t>lupaukset</a:t>
            </a:r>
            <a:endParaRPr lang="en-GB" dirty="0"/>
          </a:p>
          <a:p>
            <a:r>
              <a:rPr lang="en-GB" dirty="0" err="1"/>
              <a:t>Pieni</a:t>
            </a:r>
            <a:r>
              <a:rPr lang="en-GB" dirty="0"/>
              <a:t> </a:t>
            </a:r>
            <a:r>
              <a:rPr lang="en-GB" dirty="0" err="1"/>
              <a:t>budjetti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Mahdollisuudet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Voitto</a:t>
            </a:r>
            <a:endParaRPr lang="en-GB" dirty="0"/>
          </a:p>
          <a:p>
            <a:r>
              <a:rPr lang="en-GB" dirty="0"/>
              <a:t>Raha</a:t>
            </a:r>
          </a:p>
          <a:p>
            <a:r>
              <a:rPr lang="en-GB" dirty="0" err="1"/>
              <a:t>Chatgpt</a:t>
            </a:r>
            <a:endParaRPr lang="en-GB" dirty="0"/>
          </a:p>
          <a:p>
            <a:r>
              <a:rPr lang="en-GB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Kaikki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muut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ryhmät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 err="1">
                <a:solidFill>
                  <a:srgbClr val="FFFFFF"/>
                </a:solidFill>
              </a:rPr>
              <a:t>Serkkupoika</a:t>
            </a:r>
            <a:endParaRPr lang="fi-FI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3171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/>
              <a:t>t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oimitusjohtajan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äidin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kellarissa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4516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8508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303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Palvelulupaus</vt:lpstr>
      <vt:lpstr>Asiakasryhmä</vt:lpstr>
      <vt:lpstr>Yhteistyökumppanit</vt:lpstr>
      <vt:lpstr>Rahoitus</vt:lpstr>
      <vt:lpstr>Kulut yhteensä</vt:lpstr>
      <vt:lpstr>Markkinointisuunnitelma</vt:lpstr>
      <vt:lpstr>Mainos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Sampo Virtanen</cp:lastModifiedBy>
  <cp:revision>2</cp:revision>
  <dcterms:created xsi:type="dcterms:W3CDTF">2023-05-24T06:10:05Z</dcterms:created>
  <dcterms:modified xsi:type="dcterms:W3CDTF">2023-05-24T11:00:25Z</dcterms:modified>
</cp:coreProperties>
</file>