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4" r:id="rId9"/>
    <p:sldId id="265" r:id="rId10"/>
    <p:sldId id="266" r:id="rId11"/>
    <p:sldId id="267" r:id="rId12"/>
    <p:sldId id="271" r:id="rId13"/>
    <p:sldId id="272" r:id="rId14"/>
    <p:sldId id="269" r:id="rId1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5A45B-9F25-4595-8453-AD0D9F332138}" v="64" dt="2023-05-24T09:08:54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po Virtanen" userId="345e3165-0594-4945-b9ee-894cefc34c70" providerId="ADAL" clId="{CE01DDEC-FCA4-48B0-8F99-BD99E6A119F8}"/>
    <pc:docChg chg="modSld">
      <pc:chgData name="Sampo Virtanen" userId="345e3165-0594-4945-b9ee-894cefc34c70" providerId="ADAL" clId="{CE01DDEC-FCA4-48B0-8F99-BD99E6A119F8}" dt="2023-05-24T06:31:49.200" v="118" actId="20577"/>
      <pc:docMkLst>
        <pc:docMk/>
      </pc:docMkLst>
      <pc:sldChg chg="modSp mod">
        <pc:chgData name="Sampo Virtanen" userId="345e3165-0594-4945-b9ee-894cefc34c70" providerId="ADAL" clId="{CE01DDEC-FCA4-48B0-8F99-BD99E6A119F8}" dt="2023-05-24T06:31:49.200" v="118" actId="20577"/>
        <pc:sldMkLst>
          <pc:docMk/>
          <pc:sldMk cId="158439979" sldId="264"/>
        </pc:sldMkLst>
        <pc:spChg chg="mod">
          <ac:chgData name="Sampo Virtanen" userId="345e3165-0594-4945-b9ee-894cefc34c70" providerId="ADAL" clId="{CE01DDEC-FCA4-48B0-8F99-BD99E6A119F8}" dt="2023-05-24T06:31:49.200" v="118" actId="20577"/>
          <ac:spMkLst>
            <pc:docMk/>
            <pc:sldMk cId="158439979" sldId="264"/>
            <ac:spMk id="3" creationId="{5732FC2A-CE0E-20F0-F6C8-CF699DE4F3AC}"/>
          </ac:spMkLst>
        </pc:spChg>
      </pc:sldChg>
    </pc:docChg>
  </pc:docChgLst>
  <pc:docChgLst>
    <pc:chgData name="Sampo Virtanen" userId="345e3165-0594-4945-b9ee-894cefc34c70" providerId="ADAL" clId="{4C15A45B-9F25-4595-8453-AD0D9F332138}"/>
    <pc:docChg chg="undo redo custSel addSld delSld modSld sldOrd">
      <pc:chgData name="Sampo Virtanen" userId="345e3165-0594-4945-b9ee-894cefc34c70" providerId="ADAL" clId="{4C15A45B-9F25-4595-8453-AD0D9F332138}" dt="2023-05-24T09:28:22.673" v="2379" actId="47"/>
      <pc:docMkLst>
        <pc:docMk/>
      </pc:docMkLst>
      <pc:sldChg chg="addSp delSp modSp mod setBg addAnim setClrOvrMap delDesignElem">
        <pc:chgData name="Sampo Virtanen" userId="345e3165-0594-4945-b9ee-894cefc34c70" providerId="ADAL" clId="{4C15A45B-9F25-4595-8453-AD0D9F332138}" dt="2023-05-24T08:29:01.199" v="1059" actId="1076"/>
        <pc:sldMkLst>
          <pc:docMk/>
          <pc:sldMk cId="3445373128" sldId="256"/>
        </pc:sldMkLst>
        <pc:spChg chg="mod">
          <ac:chgData name="Sampo Virtanen" userId="345e3165-0594-4945-b9ee-894cefc34c70" providerId="ADAL" clId="{4C15A45B-9F25-4595-8453-AD0D9F332138}" dt="2023-05-24T06:53:05.513" v="695" actId="26606"/>
          <ac:spMkLst>
            <pc:docMk/>
            <pc:sldMk cId="3445373128" sldId="256"/>
            <ac:spMk id="2" creationId="{38BA8CBB-5102-435C-7221-1127570A37CC}"/>
          </ac:spMkLst>
        </pc:spChg>
        <pc:spChg chg="mod">
          <ac:chgData name="Sampo Virtanen" userId="345e3165-0594-4945-b9ee-894cefc34c70" providerId="ADAL" clId="{4C15A45B-9F25-4595-8453-AD0D9F332138}" dt="2023-05-24T06:53:05.513" v="695" actId="26606"/>
          <ac:spMkLst>
            <pc:docMk/>
            <pc:sldMk cId="3445373128" sldId="256"/>
            <ac:spMk id="3" creationId="{932FE0C5-677A-EDC8-0A62-4DE5812E483B}"/>
          </ac:spMkLst>
        </pc:spChg>
        <pc:spChg chg="add del">
          <ac:chgData name="Sampo Virtanen" userId="345e3165-0594-4945-b9ee-894cefc34c70" providerId="ADAL" clId="{4C15A45B-9F25-4595-8453-AD0D9F332138}" dt="2023-05-24T07:03:03.050" v="782"/>
          <ac:spMkLst>
            <pc:docMk/>
            <pc:sldMk cId="3445373128" sldId="256"/>
            <ac:spMk id="9" creationId="{5A59F003-E00A-43F9-91DC-CC54E3B87466}"/>
          </ac:spMkLst>
        </pc:spChg>
        <pc:spChg chg="add del">
          <ac:chgData name="Sampo Virtanen" userId="345e3165-0594-4945-b9ee-894cefc34c70" providerId="ADAL" clId="{4C15A45B-9F25-4595-8453-AD0D9F332138}" dt="2023-05-24T07:03:03.050" v="782"/>
          <ac:spMkLst>
            <pc:docMk/>
            <pc:sldMk cId="3445373128" sldId="256"/>
            <ac:spMk id="11" creationId="{D74A4382-E3AD-430A-9A1F-DFA3E0E77A7D}"/>
          </ac:spMkLst>
        </pc:spChg>
        <pc:spChg chg="add del">
          <ac:chgData name="Sampo Virtanen" userId="345e3165-0594-4945-b9ee-894cefc34c70" providerId="ADAL" clId="{4C15A45B-9F25-4595-8453-AD0D9F332138}" dt="2023-05-24T07:03:03.050" v="782"/>
          <ac:spMkLst>
            <pc:docMk/>
            <pc:sldMk cId="3445373128" sldId="256"/>
            <ac:spMk id="13" creationId="{79F40191-0F44-4FD1-82CC-ACB507C14BE6}"/>
          </ac:spMkLst>
        </pc:spChg>
        <pc:picChg chg="add mod">
          <ac:chgData name="Sampo Virtanen" userId="345e3165-0594-4945-b9ee-894cefc34c70" providerId="ADAL" clId="{4C15A45B-9F25-4595-8453-AD0D9F332138}" dt="2023-05-24T08:29:01.199" v="1059" actId="1076"/>
          <ac:picMkLst>
            <pc:docMk/>
            <pc:sldMk cId="3445373128" sldId="256"/>
            <ac:picMk id="5" creationId="{284E5DF4-C8E2-E047-CE2D-B97B6B87E645}"/>
          </ac:picMkLst>
        </pc:picChg>
      </pc:sldChg>
      <pc:sldChg chg="addSp modSp mod setBg">
        <pc:chgData name="Sampo Virtanen" userId="345e3165-0594-4945-b9ee-894cefc34c70" providerId="ADAL" clId="{4C15A45B-9F25-4595-8453-AD0D9F332138}" dt="2023-05-24T08:26:09.136" v="1053" actId="14100"/>
        <pc:sldMkLst>
          <pc:docMk/>
          <pc:sldMk cId="1828666980" sldId="257"/>
        </pc:sldMkLst>
        <pc:spChg chg="mod">
          <ac:chgData name="Sampo Virtanen" userId="345e3165-0594-4945-b9ee-894cefc34c70" providerId="ADAL" clId="{4C15A45B-9F25-4595-8453-AD0D9F332138}" dt="2023-05-24T06:53:18.734" v="697" actId="26606"/>
          <ac:spMkLst>
            <pc:docMk/>
            <pc:sldMk cId="1828666980" sldId="257"/>
            <ac:spMk id="2" creationId="{4B62B90D-F186-0BE6-FE26-8EAC6F1BA6B1}"/>
          </ac:spMkLst>
        </pc:spChg>
        <pc:spChg chg="mod">
          <ac:chgData name="Sampo Virtanen" userId="345e3165-0594-4945-b9ee-894cefc34c70" providerId="ADAL" clId="{4C15A45B-9F25-4595-8453-AD0D9F332138}" dt="2023-05-24T06:53:18.734" v="697" actId="26606"/>
          <ac:spMkLst>
            <pc:docMk/>
            <pc:sldMk cId="1828666980" sldId="257"/>
            <ac:spMk id="3" creationId="{73B3847D-C961-494B-1B06-6364650D0D6C}"/>
          </ac:spMkLst>
        </pc:spChg>
        <pc:spChg chg="add">
          <ac:chgData name="Sampo Virtanen" userId="345e3165-0594-4945-b9ee-894cefc34c70" providerId="ADAL" clId="{4C15A45B-9F25-4595-8453-AD0D9F332138}" dt="2023-05-24T06:53:18.734" v="697" actId="26606"/>
          <ac:spMkLst>
            <pc:docMk/>
            <pc:sldMk cId="1828666980" sldId="257"/>
            <ac:spMk id="9" creationId="{8FC9BE17-9A7B-462D-AE50-3D8777387304}"/>
          </ac:spMkLst>
        </pc:spChg>
        <pc:spChg chg="add">
          <ac:chgData name="Sampo Virtanen" userId="345e3165-0594-4945-b9ee-894cefc34c70" providerId="ADAL" clId="{4C15A45B-9F25-4595-8453-AD0D9F332138}" dt="2023-05-24T06:53:18.734" v="697" actId="26606"/>
          <ac:spMkLst>
            <pc:docMk/>
            <pc:sldMk cId="1828666980" sldId="257"/>
            <ac:spMk id="11" creationId="{3EBE8569-6AEC-4B8C-8D53-2DE337CDBA65}"/>
          </ac:spMkLst>
        </pc:spChg>
        <pc:spChg chg="add">
          <ac:chgData name="Sampo Virtanen" userId="345e3165-0594-4945-b9ee-894cefc34c70" providerId="ADAL" clId="{4C15A45B-9F25-4595-8453-AD0D9F332138}" dt="2023-05-24T06:53:18.734" v="697" actId="26606"/>
          <ac:spMkLst>
            <pc:docMk/>
            <pc:sldMk cId="1828666980" sldId="257"/>
            <ac:spMk id="13" creationId="{55D4142C-5077-457F-A6AD-3FECFDB39685}"/>
          </ac:spMkLst>
        </pc:spChg>
        <pc:spChg chg="add">
          <ac:chgData name="Sampo Virtanen" userId="345e3165-0594-4945-b9ee-894cefc34c70" providerId="ADAL" clId="{4C15A45B-9F25-4595-8453-AD0D9F332138}" dt="2023-05-24T06:53:18.734" v="697" actId="26606"/>
          <ac:spMkLst>
            <pc:docMk/>
            <pc:sldMk cId="1828666980" sldId="257"/>
            <ac:spMk id="15" creationId="{7A5F0580-5EE9-419F-96EE-B6529EF6E7D0}"/>
          </ac:spMkLst>
        </pc:spChg>
        <pc:picChg chg="add mod">
          <ac:chgData name="Sampo Virtanen" userId="345e3165-0594-4945-b9ee-894cefc34c70" providerId="ADAL" clId="{4C15A45B-9F25-4595-8453-AD0D9F332138}" dt="2023-05-24T08:26:09.136" v="1053" actId="14100"/>
          <ac:picMkLst>
            <pc:docMk/>
            <pc:sldMk cId="1828666980" sldId="257"/>
            <ac:picMk id="5" creationId="{A702EAB4-1D6B-7A42-DBD7-7A5576D9B452}"/>
          </ac:picMkLst>
        </pc:picChg>
      </pc:sldChg>
      <pc:sldChg chg="addSp modSp mod setBg">
        <pc:chgData name="Sampo Virtanen" userId="345e3165-0594-4945-b9ee-894cefc34c70" providerId="ADAL" clId="{4C15A45B-9F25-4595-8453-AD0D9F332138}" dt="2023-05-24T08:33:30.613" v="1061" actId="14100"/>
        <pc:sldMkLst>
          <pc:docMk/>
          <pc:sldMk cId="2938174880" sldId="258"/>
        </pc:sldMkLst>
        <pc:spChg chg="mod">
          <ac:chgData name="Sampo Virtanen" userId="345e3165-0594-4945-b9ee-894cefc34c70" providerId="ADAL" clId="{4C15A45B-9F25-4595-8453-AD0D9F332138}" dt="2023-05-24T06:53:30.029" v="698" actId="26606"/>
          <ac:spMkLst>
            <pc:docMk/>
            <pc:sldMk cId="2938174880" sldId="258"/>
            <ac:spMk id="2" creationId="{6851997A-DFC6-9E34-ABB0-EF125BCE05B7}"/>
          </ac:spMkLst>
        </pc:spChg>
        <pc:spChg chg="mod">
          <ac:chgData name="Sampo Virtanen" userId="345e3165-0594-4945-b9ee-894cefc34c70" providerId="ADAL" clId="{4C15A45B-9F25-4595-8453-AD0D9F332138}" dt="2023-05-24T08:13:34.575" v="1045" actId="6549"/>
          <ac:spMkLst>
            <pc:docMk/>
            <pc:sldMk cId="2938174880" sldId="258"/>
            <ac:spMk id="3" creationId="{B80766E2-3F30-6852-A47D-CE59F5B54A39}"/>
          </ac:spMkLst>
        </pc:spChg>
        <pc:spChg chg="add">
          <ac:chgData name="Sampo Virtanen" userId="345e3165-0594-4945-b9ee-894cefc34c70" providerId="ADAL" clId="{4C15A45B-9F25-4595-8453-AD0D9F332138}" dt="2023-05-24T06:53:30.029" v="698" actId="26606"/>
          <ac:spMkLst>
            <pc:docMk/>
            <pc:sldMk cId="2938174880" sldId="258"/>
            <ac:spMk id="9" creationId="{04812C46-200A-4DEB-A05E-3ED6C68C2387}"/>
          </ac:spMkLst>
        </pc:spChg>
        <pc:spChg chg="add">
          <ac:chgData name="Sampo Virtanen" userId="345e3165-0594-4945-b9ee-894cefc34c70" providerId="ADAL" clId="{4C15A45B-9F25-4595-8453-AD0D9F332138}" dt="2023-05-24T06:53:30.029" v="698" actId="26606"/>
          <ac:spMkLst>
            <pc:docMk/>
            <pc:sldMk cId="2938174880" sldId="258"/>
            <ac:spMk id="11" creationId="{D1EA859B-E555-4109-94F3-6700E046E008}"/>
          </ac:spMkLst>
        </pc:spChg>
        <pc:picChg chg="add mod">
          <ac:chgData name="Sampo Virtanen" userId="345e3165-0594-4945-b9ee-894cefc34c70" providerId="ADAL" clId="{4C15A45B-9F25-4595-8453-AD0D9F332138}" dt="2023-05-24T08:33:30.613" v="1061" actId="14100"/>
          <ac:picMkLst>
            <pc:docMk/>
            <pc:sldMk cId="2938174880" sldId="258"/>
            <ac:picMk id="5" creationId="{77C0866F-C8A5-AAE5-AC00-28DDCCE0B35B}"/>
          </ac:picMkLst>
        </pc:picChg>
      </pc:sldChg>
      <pc:sldChg chg="addSp delSp modSp mod setBg">
        <pc:chgData name="Sampo Virtanen" userId="345e3165-0594-4945-b9ee-894cefc34c70" providerId="ADAL" clId="{4C15A45B-9F25-4595-8453-AD0D9F332138}" dt="2023-05-24T06:53:48.762" v="703" actId="26606"/>
        <pc:sldMkLst>
          <pc:docMk/>
          <pc:sldMk cId="621448307" sldId="259"/>
        </pc:sldMkLst>
        <pc:spChg chg="mod">
          <ac:chgData name="Sampo Virtanen" userId="345e3165-0594-4945-b9ee-894cefc34c70" providerId="ADAL" clId="{4C15A45B-9F25-4595-8453-AD0D9F332138}" dt="2023-05-24T06:53:48.762" v="703" actId="26606"/>
          <ac:spMkLst>
            <pc:docMk/>
            <pc:sldMk cId="621448307" sldId="259"/>
            <ac:spMk id="2" creationId="{6129297C-A523-96A0-5BEE-06A0341EE6D8}"/>
          </ac:spMkLst>
        </pc:spChg>
        <pc:spChg chg="mod">
          <ac:chgData name="Sampo Virtanen" userId="345e3165-0594-4945-b9ee-894cefc34c70" providerId="ADAL" clId="{4C15A45B-9F25-4595-8453-AD0D9F332138}" dt="2023-05-24T06:53:48.762" v="703" actId="26606"/>
          <ac:spMkLst>
            <pc:docMk/>
            <pc:sldMk cId="621448307" sldId="259"/>
            <ac:spMk id="3" creationId="{260684BF-65E7-FD42-F144-319EA93331D2}"/>
          </ac:spMkLst>
        </pc:spChg>
        <pc:spChg chg="add del">
          <ac:chgData name="Sampo Virtanen" userId="345e3165-0594-4945-b9ee-894cefc34c70" providerId="ADAL" clId="{4C15A45B-9F25-4595-8453-AD0D9F332138}" dt="2023-05-24T06:53:43.293" v="700" actId="26606"/>
          <ac:spMkLst>
            <pc:docMk/>
            <pc:sldMk cId="621448307" sldId="259"/>
            <ac:spMk id="9" creationId="{04812C46-200A-4DEB-A05E-3ED6C68C2387}"/>
          </ac:spMkLst>
        </pc:spChg>
        <pc:spChg chg="add del">
          <ac:chgData name="Sampo Virtanen" userId="345e3165-0594-4945-b9ee-894cefc34c70" providerId="ADAL" clId="{4C15A45B-9F25-4595-8453-AD0D9F332138}" dt="2023-05-24T06:53:43.293" v="700" actId="26606"/>
          <ac:spMkLst>
            <pc:docMk/>
            <pc:sldMk cId="621448307" sldId="259"/>
            <ac:spMk id="11" creationId="{D1EA859B-E555-4109-94F3-6700E046E008}"/>
          </ac:spMkLst>
        </pc:spChg>
        <pc:spChg chg="add del">
          <ac:chgData name="Sampo Virtanen" userId="345e3165-0594-4945-b9ee-894cefc34c70" providerId="ADAL" clId="{4C15A45B-9F25-4595-8453-AD0D9F332138}" dt="2023-05-24T06:53:48.746" v="702" actId="26606"/>
          <ac:spMkLst>
            <pc:docMk/>
            <pc:sldMk cId="621448307" sldId="259"/>
            <ac:spMk id="13" creationId="{D8F3CA65-EA00-46B4-9616-39E6853F7BED}"/>
          </ac:spMkLst>
        </pc:spChg>
        <pc:spChg chg="add del">
          <ac:chgData name="Sampo Virtanen" userId="345e3165-0594-4945-b9ee-894cefc34c70" providerId="ADAL" clId="{4C15A45B-9F25-4595-8453-AD0D9F332138}" dt="2023-05-24T06:53:48.746" v="702" actId="26606"/>
          <ac:spMkLst>
            <pc:docMk/>
            <pc:sldMk cId="621448307" sldId="259"/>
            <ac:spMk id="14" creationId="{8108D317-7CBD-4897-BD1F-959436D2A3BE}"/>
          </ac:spMkLst>
        </pc:spChg>
        <pc:spChg chg="add del">
          <ac:chgData name="Sampo Virtanen" userId="345e3165-0594-4945-b9ee-894cefc34c70" providerId="ADAL" clId="{4C15A45B-9F25-4595-8453-AD0D9F332138}" dt="2023-05-24T06:53:48.746" v="702" actId="26606"/>
          <ac:spMkLst>
            <pc:docMk/>
            <pc:sldMk cId="621448307" sldId="259"/>
            <ac:spMk id="16" creationId="{D6297641-8B9F-4767-9606-8A11313227BF}"/>
          </ac:spMkLst>
        </pc:spChg>
        <pc:spChg chg="add">
          <ac:chgData name="Sampo Virtanen" userId="345e3165-0594-4945-b9ee-894cefc34c70" providerId="ADAL" clId="{4C15A45B-9F25-4595-8453-AD0D9F332138}" dt="2023-05-24T06:53:48.762" v="703" actId="26606"/>
          <ac:spMkLst>
            <pc:docMk/>
            <pc:sldMk cId="621448307" sldId="259"/>
            <ac:spMk id="18" creationId="{04812C46-200A-4DEB-A05E-3ED6C68C2387}"/>
          </ac:spMkLst>
        </pc:spChg>
        <pc:spChg chg="add">
          <ac:chgData name="Sampo Virtanen" userId="345e3165-0594-4945-b9ee-894cefc34c70" providerId="ADAL" clId="{4C15A45B-9F25-4595-8453-AD0D9F332138}" dt="2023-05-24T06:53:48.762" v="703" actId="26606"/>
          <ac:spMkLst>
            <pc:docMk/>
            <pc:sldMk cId="621448307" sldId="259"/>
            <ac:spMk id="20" creationId="{D1EA859B-E555-4109-94F3-6700E046E008}"/>
          </ac:spMkLst>
        </pc:spChg>
        <pc:picChg chg="add del">
          <ac:chgData name="Sampo Virtanen" userId="345e3165-0594-4945-b9ee-894cefc34c70" providerId="ADAL" clId="{4C15A45B-9F25-4595-8453-AD0D9F332138}" dt="2023-05-24T06:53:43.293" v="700" actId="26606"/>
          <ac:picMkLst>
            <pc:docMk/>
            <pc:sldMk cId="621448307" sldId="259"/>
            <ac:picMk id="5" creationId="{2914243A-E076-8853-3821-28CC865A223D}"/>
          </ac:picMkLst>
        </pc:picChg>
        <pc:picChg chg="add del">
          <ac:chgData name="Sampo Virtanen" userId="345e3165-0594-4945-b9ee-894cefc34c70" providerId="ADAL" clId="{4C15A45B-9F25-4595-8453-AD0D9F332138}" dt="2023-05-24T06:53:48.746" v="702" actId="26606"/>
          <ac:picMkLst>
            <pc:docMk/>
            <pc:sldMk cId="621448307" sldId="259"/>
            <ac:picMk id="15" creationId="{76F18842-B948-980A-5500-BDCFA451644A}"/>
          </ac:picMkLst>
        </pc:picChg>
        <pc:picChg chg="add">
          <ac:chgData name="Sampo Virtanen" userId="345e3165-0594-4945-b9ee-894cefc34c70" providerId="ADAL" clId="{4C15A45B-9F25-4595-8453-AD0D9F332138}" dt="2023-05-24T06:53:48.762" v="703" actId="26606"/>
          <ac:picMkLst>
            <pc:docMk/>
            <pc:sldMk cId="621448307" sldId="259"/>
            <ac:picMk id="19" creationId="{2914243A-E076-8853-3821-28CC865A223D}"/>
          </ac:picMkLst>
        </pc:picChg>
      </pc:sldChg>
      <pc:sldChg chg="addSp modSp mod setBg">
        <pc:chgData name="Sampo Virtanen" userId="345e3165-0594-4945-b9ee-894cefc34c70" providerId="ADAL" clId="{4C15A45B-9F25-4595-8453-AD0D9F332138}" dt="2023-05-24T06:54:29.575" v="704" actId="26606"/>
        <pc:sldMkLst>
          <pc:docMk/>
          <pc:sldMk cId="2452676764" sldId="260"/>
        </pc:sldMkLst>
        <pc:spChg chg="mod">
          <ac:chgData name="Sampo Virtanen" userId="345e3165-0594-4945-b9ee-894cefc34c70" providerId="ADAL" clId="{4C15A45B-9F25-4595-8453-AD0D9F332138}" dt="2023-05-24T06:54:29.575" v="704" actId="26606"/>
          <ac:spMkLst>
            <pc:docMk/>
            <pc:sldMk cId="2452676764" sldId="260"/>
            <ac:spMk id="2" creationId="{30894FCB-D903-3A84-0F50-D6AA61A3D2E2}"/>
          </ac:spMkLst>
        </pc:spChg>
        <pc:spChg chg="mod">
          <ac:chgData name="Sampo Virtanen" userId="345e3165-0594-4945-b9ee-894cefc34c70" providerId="ADAL" clId="{4C15A45B-9F25-4595-8453-AD0D9F332138}" dt="2023-05-24T06:54:29.575" v="704" actId="26606"/>
          <ac:spMkLst>
            <pc:docMk/>
            <pc:sldMk cId="2452676764" sldId="260"/>
            <ac:spMk id="3" creationId="{B09B32BA-A917-48E2-2DA6-1FA0A47F9E8E}"/>
          </ac:spMkLst>
        </pc:spChg>
        <pc:spChg chg="add">
          <ac:chgData name="Sampo Virtanen" userId="345e3165-0594-4945-b9ee-894cefc34c70" providerId="ADAL" clId="{4C15A45B-9F25-4595-8453-AD0D9F332138}" dt="2023-05-24T06:54:29.575" v="704" actId="26606"/>
          <ac:spMkLst>
            <pc:docMk/>
            <pc:sldMk cId="2452676764" sldId="260"/>
            <ac:spMk id="9" creationId="{56688E73-49B9-4052-A836-D248C825D70D}"/>
          </ac:spMkLst>
        </pc:spChg>
        <pc:spChg chg="add">
          <ac:chgData name="Sampo Virtanen" userId="345e3165-0594-4945-b9ee-894cefc34c70" providerId="ADAL" clId="{4C15A45B-9F25-4595-8453-AD0D9F332138}" dt="2023-05-24T06:54:29.575" v="704" actId="26606"/>
          <ac:spMkLst>
            <pc:docMk/>
            <pc:sldMk cId="2452676764" sldId="260"/>
            <ac:spMk id="11" creationId="{5B6AEE0C-07FE-4154-BC7C-2F20530BC556}"/>
          </ac:spMkLst>
        </pc:spChg>
        <pc:picChg chg="add">
          <ac:chgData name="Sampo Virtanen" userId="345e3165-0594-4945-b9ee-894cefc34c70" providerId="ADAL" clId="{4C15A45B-9F25-4595-8453-AD0D9F332138}" dt="2023-05-24T06:54:29.575" v="704" actId="26606"/>
          <ac:picMkLst>
            <pc:docMk/>
            <pc:sldMk cId="2452676764" sldId="260"/>
            <ac:picMk id="5" creationId="{4999DD44-AC6A-541E-95D1-1D4D6376DD77}"/>
          </ac:picMkLst>
        </pc:picChg>
      </pc:sldChg>
      <pc:sldChg chg="addSp delSp modSp add del mod setBg">
        <pc:chgData name="Sampo Virtanen" userId="345e3165-0594-4945-b9ee-894cefc34c70" providerId="ADAL" clId="{4C15A45B-9F25-4595-8453-AD0D9F332138}" dt="2023-05-24T07:16:53.818" v="1019" actId="47"/>
        <pc:sldMkLst>
          <pc:docMk/>
          <pc:sldMk cId="3416341666" sldId="261"/>
        </pc:sldMkLst>
        <pc:spChg chg="mod">
          <ac:chgData name="Sampo Virtanen" userId="345e3165-0594-4945-b9ee-894cefc34c70" providerId="ADAL" clId="{4C15A45B-9F25-4595-8453-AD0D9F332138}" dt="2023-05-24T07:00:08.562" v="742" actId="26606"/>
          <ac:spMkLst>
            <pc:docMk/>
            <pc:sldMk cId="3416341666" sldId="261"/>
            <ac:spMk id="2" creationId="{73C486B7-BE6F-0D74-A84B-4277EDEFB287}"/>
          </ac:spMkLst>
        </pc:spChg>
        <pc:spChg chg="add del mod">
          <ac:chgData name="Sampo Virtanen" userId="345e3165-0594-4945-b9ee-894cefc34c70" providerId="ADAL" clId="{4C15A45B-9F25-4595-8453-AD0D9F332138}" dt="2023-05-24T06:55:21.202" v="709" actId="26606"/>
          <ac:spMkLst>
            <pc:docMk/>
            <pc:sldMk cId="3416341666" sldId="261"/>
            <ac:spMk id="3" creationId="{CC7CC880-7ED6-AC81-BA71-7A5B648B5F68}"/>
          </ac:spMkLst>
        </pc:spChg>
        <pc:spChg chg="add del">
          <ac:chgData name="Sampo Virtanen" userId="345e3165-0594-4945-b9ee-894cefc34c70" providerId="ADAL" clId="{4C15A45B-9F25-4595-8453-AD0D9F332138}" dt="2023-05-24T07:00:08.562" v="742" actId="26606"/>
          <ac:spMkLst>
            <pc:docMk/>
            <pc:sldMk cId="3416341666" sldId="261"/>
            <ac:spMk id="6" creationId="{2659FDB4-FCBE-4A89-B46D-43D4FA54464D}"/>
          </ac:spMkLst>
        </pc:spChg>
        <pc:spChg chg="add del">
          <ac:chgData name="Sampo Virtanen" userId="345e3165-0594-4945-b9ee-894cefc34c70" providerId="ADAL" clId="{4C15A45B-9F25-4595-8453-AD0D9F332138}" dt="2023-05-24T06:54:59.255" v="707" actId="26606"/>
          <ac:spMkLst>
            <pc:docMk/>
            <pc:sldMk cId="3416341666" sldId="261"/>
            <ac:spMk id="9" creationId="{A1F6BF70-C7D1-4AF9-8DB4-BEEB8A9C3529}"/>
          </ac:spMkLst>
        </pc:spChg>
        <pc:spChg chg="add">
          <ac:chgData name="Sampo Virtanen" userId="345e3165-0594-4945-b9ee-894cefc34c70" providerId="ADAL" clId="{4C15A45B-9F25-4595-8453-AD0D9F332138}" dt="2023-05-24T07:00:08.562" v="742" actId="26606"/>
          <ac:spMkLst>
            <pc:docMk/>
            <pc:sldMk cId="3416341666" sldId="261"/>
            <ac:spMk id="14" creationId="{D1D34770-47A8-402C-AF23-2B653F2D88C1}"/>
          </ac:spMkLst>
        </pc:spChg>
        <pc:spChg chg="add del">
          <ac:chgData name="Sampo Virtanen" userId="345e3165-0594-4945-b9ee-894cefc34c70" providerId="ADAL" clId="{4C15A45B-9F25-4595-8453-AD0D9F332138}" dt="2023-05-24T06:54:59.255" v="707" actId="26606"/>
          <ac:spMkLst>
            <pc:docMk/>
            <pc:sldMk cId="3416341666" sldId="261"/>
            <ac:spMk id="15" creationId="{2C1BBA94-3F40-40AA-8BB9-E69E25E537C1}"/>
          </ac:spMkLst>
        </pc:spChg>
        <pc:grpChg chg="add del">
          <ac:chgData name="Sampo Virtanen" userId="345e3165-0594-4945-b9ee-894cefc34c70" providerId="ADAL" clId="{4C15A45B-9F25-4595-8453-AD0D9F332138}" dt="2023-05-24T06:54:59.255" v="707" actId="26606"/>
          <ac:grpSpMkLst>
            <pc:docMk/>
            <pc:sldMk cId="3416341666" sldId="261"/>
            <ac:grpSpMk id="11" creationId="{0C66A8B6-1F6E-4FCC-93B9-B9986B6FD111}"/>
          </ac:grpSpMkLst>
        </pc:grpChg>
        <pc:graphicFrameChg chg="add del">
          <ac:chgData name="Sampo Virtanen" userId="345e3165-0594-4945-b9ee-894cefc34c70" providerId="ADAL" clId="{4C15A45B-9F25-4595-8453-AD0D9F332138}" dt="2023-05-24T06:54:59.255" v="707" actId="26606"/>
          <ac:graphicFrameMkLst>
            <pc:docMk/>
            <pc:sldMk cId="3416341666" sldId="261"/>
            <ac:graphicFrameMk id="5" creationId="{AB18FDD8-33D7-01F3-AEBA-A3E8C31FD5D0}"/>
          </ac:graphicFrameMkLst>
        </pc:graphicFrameChg>
        <pc:graphicFrameChg chg="add mod modGraphic">
          <ac:chgData name="Sampo Virtanen" userId="345e3165-0594-4945-b9ee-894cefc34c70" providerId="ADAL" clId="{4C15A45B-9F25-4595-8453-AD0D9F332138}" dt="2023-05-24T07:00:08.562" v="742" actId="26606"/>
          <ac:graphicFrameMkLst>
            <pc:docMk/>
            <pc:sldMk cId="3416341666" sldId="261"/>
            <ac:graphicFrameMk id="8" creationId="{15BA4324-5AD4-D23C-CE9D-142E6A66EB72}"/>
          </ac:graphicFrameMkLst>
        </pc:graphicFrameChg>
        <pc:picChg chg="add">
          <ac:chgData name="Sampo Virtanen" userId="345e3165-0594-4945-b9ee-894cefc34c70" providerId="ADAL" clId="{4C15A45B-9F25-4595-8453-AD0D9F332138}" dt="2023-05-24T07:00:08.562" v="742" actId="26606"/>
          <ac:picMkLst>
            <pc:docMk/>
            <pc:sldMk cId="3416341666" sldId="261"/>
            <ac:picMk id="10" creationId="{E96B8EC1-8178-FFE4-C8FE-A7731F8DBFB9}"/>
          </ac:picMkLst>
        </pc:picChg>
        <pc:cxnChg chg="add del">
          <ac:chgData name="Sampo Virtanen" userId="345e3165-0594-4945-b9ee-894cefc34c70" providerId="ADAL" clId="{4C15A45B-9F25-4595-8453-AD0D9F332138}" dt="2023-05-24T07:00:08.562" v="742" actId="26606"/>
          <ac:cxnSpMkLst>
            <pc:docMk/>
            <pc:sldMk cId="3416341666" sldId="261"/>
            <ac:cxnSpMk id="7" creationId="{C8F51B3F-8331-4E4A-AE96-D47B1006EEAD}"/>
          </ac:cxnSpMkLst>
        </pc:cxnChg>
      </pc:sldChg>
      <pc:sldChg chg="addSp delSp modSp mod setBg">
        <pc:chgData name="Sampo Virtanen" userId="345e3165-0594-4945-b9ee-894cefc34c70" providerId="ADAL" clId="{4C15A45B-9F25-4595-8453-AD0D9F332138}" dt="2023-05-24T08:12:54.312" v="1040" actId="20577"/>
        <pc:sldMkLst>
          <pc:docMk/>
          <pc:sldMk cId="3521434670" sldId="262"/>
        </pc:sldMkLst>
        <pc:spChg chg="mod">
          <ac:chgData name="Sampo Virtanen" userId="345e3165-0594-4945-b9ee-894cefc34c70" providerId="ADAL" clId="{4C15A45B-9F25-4595-8453-AD0D9F332138}" dt="2023-05-24T06:55:45.018" v="712" actId="26606"/>
          <ac:spMkLst>
            <pc:docMk/>
            <pc:sldMk cId="3521434670" sldId="262"/>
            <ac:spMk id="2" creationId="{5CF2B0AF-3107-20F2-BBCE-4628623470C6}"/>
          </ac:spMkLst>
        </pc:spChg>
        <pc:spChg chg="mod">
          <ac:chgData name="Sampo Virtanen" userId="345e3165-0594-4945-b9ee-894cefc34c70" providerId="ADAL" clId="{4C15A45B-9F25-4595-8453-AD0D9F332138}" dt="2023-05-24T08:12:54.312" v="1040" actId="20577"/>
          <ac:spMkLst>
            <pc:docMk/>
            <pc:sldMk cId="3521434670" sldId="262"/>
            <ac:spMk id="3" creationId="{4455F5F9-A012-6788-D1A7-26A2C2A772DA}"/>
          </ac:spMkLst>
        </pc:spChg>
        <pc:spChg chg="add del">
          <ac:chgData name="Sampo Virtanen" userId="345e3165-0594-4945-b9ee-894cefc34c70" providerId="ADAL" clId="{4C15A45B-9F25-4595-8453-AD0D9F332138}" dt="2023-05-24T06:55:45.010" v="711" actId="26606"/>
          <ac:spMkLst>
            <pc:docMk/>
            <pc:sldMk cId="3521434670" sldId="262"/>
            <ac:spMk id="8" creationId="{787F4F1C-8D3D-4EC1-B72D-A0470A5A08B8}"/>
          </ac:spMkLst>
        </pc:spChg>
        <pc:spChg chg="add">
          <ac:chgData name="Sampo Virtanen" userId="345e3165-0594-4945-b9ee-894cefc34c70" providerId="ADAL" clId="{4C15A45B-9F25-4595-8453-AD0D9F332138}" dt="2023-05-24T06:55:45.018" v="712" actId="26606"/>
          <ac:spMkLst>
            <pc:docMk/>
            <pc:sldMk cId="3521434670" sldId="262"/>
            <ac:spMk id="18" creationId="{C4B24C7E-2D5E-4C4E-9CD5-D61F243C9D1B}"/>
          </ac:spMkLst>
        </pc:spChg>
        <pc:spChg chg="add">
          <ac:chgData name="Sampo Virtanen" userId="345e3165-0594-4945-b9ee-894cefc34c70" providerId="ADAL" clId="{4C15A45B-9F25-4595-8453-AD0D9F332138}" dt="2023-05-24T06:55:45.018" v="712" actId="26606"/>
          <ac:spMkLst>
            <pc:docMk/>
            <pc:sldMk cId="3521434670" sldId="262"/>
            <ac:spMk id="21" creationId="{3C48EA58-53D6-4E4A-9BDB-087D34617836}"/>
          </ac:spMkLst>
        </pc:spChg>
        <pc:grpChg chg="add del">
          <ac:chgData name="Sampo Virtanen" userId="345e3165-0594-4945-b9ee-894cefc34c70" providerId="ADAL" clId="{4C15A45B-9F25-4595-8453-AD0D9F332138}" dt="2023-05-24T06:55:45.010" v="711" actId="26606"/>
          <ac:grpSpMkLst>
            <pc:docMk/>
            <pc:sldMk cId="3521434670" sldId="262"/>
            <ac:grpSpMk id="10" creationId="{D1E3DD61-64DB-46AD-B249-E273CD86B051}"/>
          </ac:grpSpMkLst>
        </pc:grpChg>
        <pc:grpChg chg="add">
          <ac:chgData name="Sampo Virtanen" userId="345e3165-0594-4945-b9ee-894cefc34c70" providerId="ADAL" clId="{4C15A45B-9F25-4595-8453-AD0D9F332138}" dt="2023-05-24T06:55:45.018" v="712" actId="26606"/>
          <ac:grpSpMkLst>
            <pc:docMk/>
            <pc:sldMk cId="3521434670" sldId="262"/>
            <ac:grpSpMk id="19" creationId="{99072643-A0EC-42FB-B66A-24C0E6FFDC96}"/>
          </ac:grpSpMkLst>
        </pc:grpChg>
      </pc:sldChg>
      <pc:sldChg chg="addSp delSp modSp mod setBg">
        <pc:chgData name="Sampo Virtanen" userId="345e3165-0594-4945-b9ee-894cefc34c70" providerId="ADAL" clId="{4C15A45B-9F25-4595-8453-AD0D9F332138}" dt="2023-05-24T08:13:13.998" v="1042"/>
        <pc:sldMkLst>
          <pc:docMk/>
          <pc:sldMk cId="158439979" sldId="264"/>
        </pc:sldMkLst>
        <pc:spChg chg="mod">
          <ac:chgData name="Sampo Virtanen" userId="345e3165-0594-4945-b9ee-894cefc34c70" providerId="ADAL" clId="{4C15A45B-9F25-4595-8453-AD0D9F332138}" dt="2023-05-24T07:02:05.437" v="780" actId="26606"/>
          <ac:spMkLst>
            <pc:docMk/>
            <pc:sldMk cId="158439979" sldId="264"/>
            <ac:spMk id="2" creationId="{14712792-AE73-8DD4-324C-00252369626A}"/>
          </ac:spMkLst>
        </pc:spChg>
        <pc:spChg chg="del">
          <ac:chgData name="Sampo Virtanen" userId="345e3165-0594-4945-b9ee-894cefc34c70" providerId="ADAL" clId="{4C15A45B-9F25-4595-8453-AD0D9F332138}" dt="2023-05-24T06:55:55.609" v="713" actId="26606"/>
          <ac:spMkLst>
            <pc:docMk/>
            <pc:sldMk cId="158439979" sldId="264"/>
            <ac:spMk id="3" creationId="{5732FC2A-CE0E-20F0-F6C8-CF699DE4F3AC}"/>
          </ac:spMkLst>
        </pc:spChg>
        <pc:spChg chg="add del">
          <ac:chgData name="Sampo Virtanen" userId="345e3165-0594-4945-b9ee-894cefc34c70" providerId="ADAL" clId="{4C15A45B-9F25-4595-8453-AD0D9F332138}" dt="2023-05-24T07:02:05.437" v="780" actId="26606"/>
          <ac:spMkLst>
            <pc:docMk/>
            <pc:sldMk cId="158439979" sldId="264"/>
            <ac:spMk id="9" creationId="{2659FDB4-FCBE-4A89-B46D-43D4FA54464D}"/>
          </ac:spMkLst>
        </pc:spChg>
        <pc:spChg chg="add">
          <ac:chgData name="Sampo Virtanen" userId="345e3165-0594-4945-b9ee-894cefc34c70" providerId="ADAL" clId="{4C15A45B-9F25-4595-8453-AD0D9F332138}" dt="2023-05-24T07:02:05.437" v="780" actId="26606"/>
          <ac:spMkLst>
            <pc:docMk/>
            <pc:sldMk cId="158439979" sldId="264"/>
            <ac:spMk id="17" creationId="{D1D34770-47A8-402C-AF23-2B653F2D88C1}"/>
          </ac:spMkLst>
        </pc:spChg>
        <pc:graphicFrameChg chg="add mod modGraphic">
          <ac:chgData name="Sampo Virtanen" userId="345e3165-0594-4945-b9ee-894cefc34c70" providerId="ADAL" clId="{4C15A45B-9F25-4595-8453-AD0D9F332138}" dt="2023-05-24T08:13:13.998" v="1042"/>
          <ac:graphicFrameMkLst>
            <pc:docMk/>
            <pc:sldMk cId="158439979" sldId="264"/>
            <ac:graphicFrameMk id="5" creationId="{FE4F096D-7483-906F-B04D-02ED34F87B13}"/>
          </ac:graphicFrameMkLst>
        </pc:graphicFrameChg>
        <pc:picChg chg="add">
          <ac:chgData name="Sampo Virtanen" userId="345e3165-0594-4945-b9ee-894cefc34c70" providerId="ADAL" clId="{4C15A45B-9F25-4595-8453-AD0D9F332138}" dt="2023-05-24T07:02:05.437" v="780" actId="26606"/>
          <ac:picMkLst>
            <pc:docMk/>
            <pc:sldMk cId="158439979" sldId="264"/>
            <ac:picMk id="13" creationId="{1D978B54-DBA7-7D72-95DD-3F939A9B5ED6}"/>
          </ac:picMkLst>
        </pc:picChg>
        <pc:cxnChg chg="add del">
          <ac:chgData name="Sampo Virtanen" userId="345e3165-0594-4945-b9ee-894cefc34c70" providerId="ADAL" clId="{4C15A45B-9F25-4595-8453-AD0D9F332138}" dt="2023-05-24T07:02:05.437" v="780" actId="26606"/>
          <ac:cxnSpMkLst>
            <pc:docMk/>
            <pc:sldMk cId="158439979" sldId="264"/>
            <ac:cxnSpMk id="11" creationId="{C8F51B3F-8331-4E4A-AE96-D47B1006EEAD}"/>
          </ac:cxnSpMkLst>
        </pc:cxnChg>
      </pc:sldChg>
      <pc:sldChg chg="addSp delSp modSp mod setBg">
        <pc:chgData name="Sampo Virtanen" userId="345e3165-0594-4945-b9ee-894cefc34c70" providerId="ADAL" clId="{4C15A45B-9F25-4595-8453-AD0D9F332138}" dt="2023-05-24T06:56:10.615" v="714" actId="26606"/>
        <pc:sldMkLst>
          <pc:docMk/>
          <pc:sldMk cId="3541686812" sldId="265"/>
        </pc:sldMkLst>
        <pc:spChg chg="mod">
          <ac:chgData name="Sampo Virtanen" userId="345e3165-0594-4945-b9ee-894cefc34c70" providerId="ADAL" clId="{4C15A45B-9F25-4595-8453-AD0D9F332138}" dt="2023-05-24T06:56:10.615" v="714" actId="26606"/>
          <ac:spMkLst>
            <pc:docMk/>
            <pc:sldMk cId="3541686812" sldId="265"/>
            <ac:spMk id="2" creationId="{E9B0502A-BCEF-25C7-D1AA-C5C08139918D}"/>
          </ac:spMkLst>
        </pc:spChg>
        <pc:spChg chg="del mod">
          <ac:chgData name="Sampo Virtanen" userId="345e3165-0594-4945-b9ee-894cefc34c70" providerId="ADAL" clId="{4C15A45B-9F25-4595-8453-AD0D9F332138}" dt="2023-05-24T06:56:10.615" v="714" actId="26606"/>
          <ac:spMkLst>
            <pc:docMk/>
            <pc:sldMk cId="3541686812" sldId="265"/>
            <ac:spMk id="3" creationId="{04EEA62B-992A-A4A8-F9A1-7B2FB7109F09}"/>
          </ac:spMkLst>
        </pc:spChg>
        <pc:spChg chg="add">
          <ac:chgData name="Sampo Virtanen" userId="345e3165-0594-4945-b9ee-894cefc34c70" providerId="ADAL" clId="{4C15A45B-9F25-4595-8453-AD0D9F332138}" dt="2023-05-24T06:56:10.615" v="714" actId="26606"/>
          <ac:spMkLst>
            <pc:docMk/>
            <pc:sldMk cId="3541686812" sldId="265"/>
            <ac:spMk id="9" creationId="{2659FDB4-FCBE-4A89-B46D-43D4FA54464D}"/>
          </ac:spMkLst>
        </pc:spChg>
        <pc:graphicFrameChg chg="add">
          <ac:chgData name="Sampo Virtanen" userId="345e3165-0594-4945-b9ee-894cefc34c70" providerId="ADAL" clId="{4C15A45B-9F25-4595-8453-AD0D9F332138}" dt="2023-05-24T06:56:10.615" v="714" actId="26606"/>
          <ac:graphicFrameMkLst>
            <pc:docMk/>
            <pc:sldMk cId="3541686812" sldId="265"/>
            <ac:graphicFrameMk id="5" creationId="{AF1610DA-97E8-98D2-0126-F742852995A1}"/>
          </ac:graphicFrameMkLst>
        </pc:graphicFrameChg>
        <pc:cxnChg chg="add">
          <ac:chgData name="Sampo Virtanen" userId="345e3165-0594-4945-b9ee-894cefc34c70" providerId="ADAL" clId="{4C15A45B-9F25-4595-8453-AD0D9F332138}" dt="2023-05-24T06:56:10.615" v="714" actId="26606"/>
          <ac:cxnSpMkLst>
            <pc:docMk/>
            <pc:sldMk cId="3541686812" sldId="265"/>
            <ac:cxnSpMk id="11" creationId="{C8F51B3F-8331-4E4A-AE96-D47B1006EEAD}"/>
          </ac:cxnSpMkLst>
        </pc:cxnChg>
      </pc:sldChg>
      <pc:sldChg chg="addSp modSp mod setBg addAnim">
        <pc:chgData name="Sampo Virtanen" userId="345e3165-0594-4945-b9ee-894cefc34c70" providerId="ADAL" clId="{4C15A45B-9F25-4595-8453-AD0D9F332138}" dt="2023-05-24T08:26:12.995" v="1055" actId="20577"/>
        <pc:sldMkLst>
          <pc:docMk/>
          <pc:sldMk cId="3930890862" sldId="266"/>
        </pc:sldMkLst>
        <pc:spChg chg="mod">
          <ac:chgData name="Sampo Virtanen" userId="345e3165-0594-4945-b9ee-894cefc34c70" providerId="ADAL" clId="{4C15A45B-9F25-4595-8453-AD0D9F332138}" dt="2023-05-24T07:14:21.820" v="885" actId="20577"/>
          <ac:spMkLst>
            <pc:docMk/>
            <pc:sldMk cId="3930890862" sldId="266"/>
            <ac:spMk id="2" creationId="{6415483F-53AE-9D45-9983-EA2536C31C5B}"/>
          </ac:spMkLst>
        </pc:spChg>
        <pc:spChg chg="mod">
          <ac:chgData name="Sampo Virtanen" userId="345e3165-0594-4945-b9ee-894cefc34c70" providerId="ADAL" clId="{4C15A45B-9F25-4595-8453-AD0D9F332138}" dt="2023-05-24T08:26:12.995" v="1055" actId="20577"/>
          <ac:spMkLst>
            <pc:docMk/>
            <pc:sldMk cId="3930890862" sldId="266"/>
            <ac:spMk id="3" creationId="{8E49EB99-17C8-1F4C-1F17-BAFABCCB78B3}"/>
          </ac:spMkLst>
        </pc:spChg>
        <pc:spChg chg="add">
          <ac:chgData name="Sampo Virtanen" userId="345e3165-0594-4945-b9ee-894cefc34c70" providerId="ADAL" clId="{4C15A45B-9F25-4595-8453-AD0D9F332138}" dt="2023-05-24T06:56:22.239" v="715" actId="26606"/>
          <ac:spMkLst>
            <pc:docMk/>
            <pc:sldMk cId="3930890862" sldId="266"/>
            <ac:spMk id="9" creationId="{C1DD1A8A-57D5-4A81-AD04-532B043C5611}"/>
          </ac:spMkLst>
        </pc:spChg>
        <pc:spChg chg="add">
          <ac:chgData name="Sampo Virtanen" userId="345e3165-0594-4945-b9ee-894cefc34c70" providerId="ADAL" clId="{4C15A45B-9F25-4595-8453-AD0D9F332138}" dt="2023-05-24T06:56:22.239" v="715" actId="26606"/>
          <ac:spMkLst>
            <pc:docMk/>
            <pc:sldMk cId="3930890862" sldId="266"/>
            <ac:spMk id="11" creationId="{007891EC-4501-44ED-A8C8-B11B6DB767AB}"/>
          </ac:spMkLst>
        </pc:spChg>
        <pc:picChg chg="add">
          <ac:chgData name="Sampo Virtanen" userId="345e3165-0594-4945-b9ee-894cefc34c70" providerId="ADAL" clId="{4C15A45B-9F25-4595-8453-AD0D9F332138}" dt="2023-05-24T06:56:22.239" v="715" actId="26606"/>
          <ac:picMkLst>
            <pc:docMk/>
            <pc:sldMk cId="3930890862" sldId="266"/>
            <ac:picMk id="5" creationId="{CED32034-812F-F6A5-0222-8AFA9ED5D5FE}"/>
          </ac:picMkLst>
        </pc:picChg>
      </pc:sldChg>
      <pc:sldChg chg="addSp delSp modSp mod setBg">
        <pc:chgData name="Sampo Virtanen" userId="345e3165-0594-4945-b9ee-894cefc34c70" providerId="ADAL" clId="{4C15A45B-9F25-4595-8453-AD0D9F332138}" dt="2023-05-24T07:13:17.319" v="856" actId="403"/>
        <pc:sldMkLst>
          <pc:docMk/>
          <pc:sldMk cId="1796804913" sldId="267"/>
        </pc:sldMkLst>
        <pc:spChg chg="mod">
          <ac:chgData name="Sampo Virtanen" userId="345e3165-0594-4945-b9ee-894cefc34c70" providerId="ADAL" clId="{4C15A45B-9F25-4595-8453-AD0D9F332138}" dt="2023-05-24T06:56:35.273" v="719" actId="26606"/>
          <ac:spMkLst>
            <pc:docMk/>
            <pc:sldMk cId="1796804913" sldId="267"/>
            <ac:spMk id="2" creationId="{304B03A1-8165-B0B4-D4AA-2787C7D6908B}"/>
          </ac:spMkLst>
        </pc:spChg>
        <pc:spChg chg="mod">
          <ac:chgData name="Sampo Virtanen" userId="345e3165-0594-4945-b9ee-894cefc34c70" providerId="ADAL" clId="{4C15A45B-9F25-4595-8453-AD0D9F332138}" dt="2023-05-24T07:13:17.319" v="856" actId="403"/>
          <ac:spMkLst>
            <pc:docMk/>
            <pc:sldMk cId="1796804913" sldId="267"/>
            <ac:spMk id="3" creationId="{5F7B2EFE-6457-9FBD-9CB4-8EDBD0397073}"/>
          </ac:spMkLst>
        </pc:spChg>
        <pc:spChg chg="add del">
          <ac:chgData name="Sampo Virtanen" userId="345e3165-0594-4945-b9ee-894cefc34c70" providerId="ADAL" clId="{4C15A45B-9F25-4595-8453-AD0D9F332138}" dt="2023-05-24T06:56:35.249" v="718" actId="26606"/>
          <ac:spMkLst>
            <pc:docMk/>
            <pc:sldMk cId="1796804913" sldId="267"/>
            <ac:spMk id="9" creationId="{99192C51-B764-4A9B-9587-5EF8B628B8D9}"/>
          </ac:spMkLst>
        </pc:spChg>
        <pc:spChg chg="add">
          <ac:chgData name="Sampo Virtanen" userId="345e3165-0594-4945-b9ee-894cefc34c70" providerId="ADAL" clId="{4C15A45B-9F25-4595-8453-AD0D9F332138}" dt="2023-05-24T06:56:35.273" v="719" actId="26606"/>
          <ac:spMkLst>
            <pc:docMk/>
            <pc:sldMk cId="1796804913" sldId="267"/>
            <ac:spMk id="11" creationId="{0FFE21DE-9F8D-4C6D-983A-68AFCC92945B}"/>
          </ac:spMkLst>
        </pc:spChg>
        <pc:spChg chg="add">
          <ac:chgData name="Sampo Virtanen" userId="345e3165-0594-4945-b9ee-894cefc34c70" providerId="ADAL" clId="{4C15A45B-9F25-4595-8453-AD0D9F332138}" dt="2023-05-24T06:56:35.273" v="719" actId="26606"/>
          <ac:spMkLst>
            <pc:docMk/>
            <pc:sldMk cId="1796804913" sldId="267"/>
            <ac:spMk id="12" creationId="{9FD23DD8-78B0-4981-924E-BF00CCAA3BD5}"/>
          </ac:spMkLst>
        </pc:spChg>
        <pc:spChg chg="add">
          <ac:chgData name="Sampo Virtanen" userId="345e3165-0594-4945-b9ee-894cefc34c70" providerId="ADAL" clId="{4C15A45B-9F25-4595-8453-AD0D9F332138}" dt="2023-05-24T06:56:35.273" v="719" actId="26606"/>
          <ac:spMkLst>
            <pc:docMk/>
            <pc:sldMk cId="1796804913" sldId="267"/>
            <ac:spMk id="13" creationId="{6CB927A4-E432-4310-9CD5-E89FF5063179}"/>
          </ac:spMkLst>
        </pc:spChg>
        <pc:spChg chg="add">
          <ac:chgData name="Sampo Virtanen" userId="345e3165-0594-4945-b9ee-894cefc34c70" providerId="ADAL" clId="{4C15A45B-9F25-4595-8453-AD0D9F332138}" dt="2023-05-24T06:56:35.273" v="719" actId="26606"/>
          <ac:spMkLst>
            <pc:docMk/>
            <pc:sldMk cId="1796804913" sldId="267"/>
            <ac:spMk id="15" creationId="{E3020543-B24B-4EC4-8FFC-8DD88EEA91A8}"/>
          </ac:spMkLst>
        </pc:spChg>
        <pc:spChg chg="add">
          <ac:chgData name="Sampo Virtanen" userId="345e3165-0594-4945-b9ee-894cefc34c70" providerId="ADAL" clId="{4C15A45B-9F25-4595-8453-AD0D9F332138}" dt="2023-05-24T06:56:35.273" v="719" actId="26606"/>
          <ac:spMkLst>
            <pc:docMk/>
            <pc:sldMk cId="1796804913" sldId="267"/>
            <ac:spMk id="17" creationId="{1453BF6C-B012-48B7-B4E8-6D7AC7C27D02}"/>
          </ac:spMkLst>
        </pc:spChg>
        <pc:picChg chg="add del">
          <ac:chgData name="Sampo Virtanen" userId="345e3165-0594-4945-b9ee-894cefc34c70" providerId="ADAL" clId="{4C15A45B-9F25-4595-8453-AD0D9F332138}" dt="2023-05-24T06:56:35.249" v="718" actId="26606"/>
          <ac:picMkLst>
            <pc:docMk/>
            <pc:sldMk cId="1796804913" sldId="267"/>
            <ac:picMk id="5" creationId="{DCEFFA1C-AC11-1480-76B4-5A7DFD8B3112}"/>
          </ac:picMkLst>
        </pc:picChg>
        <pc:picChg chg="add">
          <ac:chgData name="Sampo Virtanen" userId="345e3165-0594-4945-b9ee-894cefc34c70" providerId="ADAL" clId="{4C15A45B-9F25-4595-8453-AD0D9F332138}" dt="2023-05-24T06:56:35.273" v="719" actId="26606"/>
          <ac:picMkLst>
            <pc:docMk/>
            <pc:sldMk cId="1796804913" sldId="267"/>
            <ac:picMk id="14" creationId="{237A428F-07F5-ED6D-A710-D4848DFD1CF6}"/>
          </ac:picMkLst>
        </pc:picChg>
        <pc:cxnChg chg="add">
          <ac:chgData name="Sampo Virtanen" userId="345e3165-0594-4945-b9ee-894cefc34c70" providerId="ADAL" clId="{4C15A45B-9F25-4595-8453-AD0D9F332138}" dt="2023-05-24T06:56:35.273" v="719" actId="26606"/>
          <ac:cxnSpMkLst>
            <pc:docMk/>
            <pc:sldMk cId="1796804913" sldId="267"/>
            <ac:cxnSpMk id="19" creationId="{C49DA8F6-BCC1-4447-B54C-57856834B94B}"/>
          </ac:cxnSpMkLst>
        </pc:cxnChg>
      </pc:sldChg>
      <pc:sldChg chg="addSp delSp modSp del mod setBg setClrOvrMap">
        <pc:chgData name="Sampo Virtanen" userId="345e3165-0594-4945-b9ee-894cefc34c70" providerId="ADAL" clId="{4C15A45B-9F25-4595-8453-AD0D9F332138}" dt="2023-05-24T09:28:22.673" v="2379" actId="47"/>
        <pc:sldMkLst>
          <pc:docMk/>
          <pc:sldMk cId="1286073334" sldId="268"/>
        </pc:sldMkLst>
        <pc:spChg chg="mod">
          <ac:chgData name="Sampo Virtanen" userId="345e3165-0594-4945-b9ee-894cefc34c70" providerId="ADAL" clId="{4C15A45B-9F25-4595-8453-AD0D9F332138}" dt="2023-05-24T07:13:27.363" v="861" actId="403"/>
          <ac:spMkLst>
            <pc:docMk/>
            <pc:sldMk cId="1286073334" sldId="268"/>
            <ac:spMk id="2" creationId="{BC2FEC14-5FD2-1073-750B-5113DA5DA47A}"/>
          </ac:spMkLst>
        </pc:spChg>
        <pc:spChg chg="mod">
          <ac:chgData name="Sampo Virtanen" userId="345e3165-0594-4945-b9ee-894cefc34c70" providerId="ADAL" clId="{4C15A45B-9F25-4595-8453-AD0D9F332138}" dt="2023-05-24T07:13:34.291" v="867" actId="404"/>
          <ac:spMkLst>
            <pc:docMk/>
            <pc:sldMk cId="1286073334" sldId="268"/>
            <ac:spMk id="3" creationId="{60F4F04E-D1CC-E117-C912-A12021D14C77}"/>
          </ac:spMkLst>
        </pc:spChg>
        <pc:spChg chg="add del">
          <ac:chgData name="Sampo Virtanen" userId="345e3165-0594-4945-b9ee-894cefc34c70" providerId="ADAL" clId="{4C15A45B-9F25-4595-8453-AD0D9F332138}" dt="2023-05-24T06:56:46.923" v="721" actId="26606"/>
          <ac:spMkLst>
            <pc:docMk/>
            <pc:sldMk cId="1286073334" sldId="268"/>
            <ac:spMk id="9" creationId="{71B2258F-86CA-4D4D-8270-BC05FCDEBFB3}"/>
          </ac:spMkLst>
        </pc:spChg>
        <pc:spChg chg="add">
          <ac:chgData name="Sampo Virtanen" userId="345e3165-0594-4945-b9ee-894cefc34c70" providerId="ADAL" clId="{4C15A45B-9F25-4595-8453-AD0D9F332138}" dt="2023-05-24T06:56:46.939" v="722" actId="26606"/>
          <ac:spMkLst>
            <pc:docMk/>
            <pc:sldMk cId="1286073334" sldId="268"/>
            <ac:spMk id="11" creationId="{D5B012D8-7F27-4758-9AC6-C889B154BD73}"/>
          </ac:spMkLst>
        </pc:spChg>
        <pc:spChg chg="add">
          <ac:chgData name="Sampo Virtanen" userId="345e3165-0594-4945-b9ee-894cefc34c70" providerId="ADAL" clId="{4C15A45B-9F25-4595-8453-AD0D9F332138}" dt="2023-05-24T06:56:46.939" v="722" actId="26606"/>
          <ac:spMkLst>
            <pc:docMk/>
            <pc:sldMk cId="1286073334" sldId="268"/>
            <ac:spMk id="12" creationId="{6F828D28-8E09-41CC-8229-3070B5467A96}"/>
          </ac:spMkLst>
        </pc:spChg>
        <pc:spChg chg="add">
          <ac:chgData name="Sampo Virtanen" userId="345e3165-0594-4945-b9ee-894cefc34c70" providerId="ADAL" clId="{4C15A45B-9F25-4595-8453-AD0D9F332138}" dt="2023-05-24T06:56:46.939" v="722" actId="26606"/>
          <ac:spMkLst>
            <pc:docMk/>
            <pc:sldMk cId="1286073334" sldId="268"/>
            <ac:spMk id="13" creationId="{4063B759-00FC-46D1-9898-8E8625268FAF}"/>
          </ac:spMkLst>
        </pc:spChg>
        <pc:picChg chg="add del">
          <ac:chgData name="Sampo Virtanen" userId="345e3165-0594-4945-b9ee-894cefc34c70" providerId="ADAL" clId="{4C15A45B-9F25-4595-8453-AD0D9F332138}" dt="2023-05-24T06:56:46.923" v="721" actId="26606"/>
          <ac:picMkLst>
            <pc:docMk/>
            <pc:sldMk cId="1286073334" sldId="268"/>
            <ac:picMk id="5" creationId="{F896C065-D93E-F135-D310-D020DF1EB5E2}"/>
          </ac:picMkLst>
        </pc:picChg>
        <pc:picChg chg="add">
          <ac:chgData name="Sampo Virtanen" userId="345e3165-0594-4945-b9ee-894cefc34c70" providerId="ADAL" clId="{4C15A45B-9F25-4595-8453-AD0D9F332138}" dt="2023-05-24T06:56:46.939" v="722" actId="26606"/>
          <ac:picMkLst>
            <pc:docMk/>
            <pc:sldMk cId="1286073334" sldId="268"/>
            <ac:picMk id="14" creationId="{43D0772C-1FDD-8A59-33A4-827D96883D6A}"/>
          </ac:picMkLst>
        </pc:picChg>
      </pc:sldChg>
      <pc:sldChg chg="addSp delSp modSp mod setBg setClrOvrMap">
        <pc:chgData name="Sampo Virtanen" userId="345e3165-0594-4945-b9ee-894cefc34c70" providerId="ADAL" clId="{4C15A45B-9F25-4595-8453-AD0D9F332138}" dt="2023-05-24T07:13:59.736" v="884" actId="255"/>
        <pc:sldMkLst>
          <pc:docMk/>
          <pc:sldMk cId="111402927" sldId="269"/>
        </pc:sldMkLst>
        <pc:spChg chg="mod">
          <ac:chgData name="Sampo Virtanen" userId="345e3165-0594-4945-b9ee-894cefc34c70" providerId="ADAL" clId="{4C15A45B-9F25-4595-8453-AD0D9F332138}" dt="2023-05-24T07:13:50.177" v="880" actId="403"/>
          <ac:spMkLst>
            <pc:docMk/>
            <pc:sldMk cId="111402927" sldId="269"/>
            <ac:spMk id="2" creationId="{8DD646E6-67EB-FD64-A9FD-9DDEE45A9DA1}"/>
          </ac:spMkLst>
        </pc:spChg>
        <pc:spChg chg="mod">
          <ac:chgData name="Sampo Virtanen" userId="345e3165-0594-4945-b9ee-894cefc34c70" providerId="ADAL" clId="{4C15A45B-9F25-4595-8453-AD0D9F332138}" dt="2023-05-24T07:13:59.736" v="884" actId="255"/>
          <ac:spMkLst>
            <pc:docMk/>
            <pc:sldMk cId="111402927" sldId="269"/>
            <ac:spMk id="3" creationId="{060702D3-285E-C419-6829-EF8330744FBD}"/>
          </ac:spMkLst>
        </pc:spChg>
        <pc:spChg chg="add del">
          <ac:chgData name="Sampo Virtanen" userId="345e3165-0594-4945-b9ee-894cefc34c70" providerId="ADAL" clId="{4C15A45B-9F25-4595-8453-AD0D9F332138}" dt="2023-05-24T06:57:24.105" v="724" actId="26606"/>
          <ac:spMkLst>
            <pc:docMk/>
            <pc:sldMk cId="111402927" sldId="269"/>
            <ac:spMk id="9" creationId="{9AA72BD9-2C5A-4EDC-931F-5AA08EACA0F3}"/>
          </ac:spMkLst>
        </pc:spChg>
        <pc:spChg chg="add del">
          <ac:chgData name="Sampo Virtanen" userId="345e3165-0594-4945-b9ee-894cefc34c70" providerId="ADAL" clId="{4C15A45B-9F25-4595-8453-AD0D9F332138}" dt="2023-05-24T06:57:24.105" v="724" actId="26606"/>
          <ac:spMkLst>
            <pc:docMk/>
            <pc:sldMk cId="111402927" sldId="269"/>
            <ac:spMk id="11" creationId="{DD3981AC-7B61-4947-BCF3-F7AA7FA385B9}"/>
          </ac:spMkLst>
        </pc:spChg>
        <pc:spChg chg="add del">
          <ac:chgData name="Sampo Virtanen" userId="345e3165-0594-4945-b9ee-894cefc34c70" providerId="ADAL" clId="{4C15A45B-9F25-4595-8453-AD0D9F332138}" dt="2023-05-24T06:57:24.105" v="724" actId="26606"/>
          <ac:spMkLst>
            <pc:docMk/>
            <pc:sldMk cId="111402927" sldId="269"/>
            <ac:spMk id="13" creationId="{55D4142C-5077-457F-A6AD-3FECFDB39685}"/>
          </ac:spMkLst>
        </pc:spChg>
        <pc:spChg chg="add del">
          <ac:chgData name="Sampo Virtanen" userId="345e3165-0594-4945-b9ee-894cefc34c70" providerId="ADAL" clId="{4C15A45B-9F25-4595-8453-AD0D9F332138}" dt="2023-05-24T06:57:24.105" v="724" actId="26606"/>
          <ac:spMkLst>
            <pc:docMk/>
            <pc:sldMk cId="111402927" sldId="269"/>
            <ac:spMk id="15" creationId="{7A5F0580-5EE9-419F-96EE-B6529EF6E7D0}"/>
          </ac:spMkLst>
        </pc:spChg>
        <pc:spChg chg="add del">
          <ac:chgData name="Sampo Virtanen" userId="345e3165-0594-4945-b9ee-894cefc34c70" providerId="ADAL" clId="{4C15A45B-9F25-4595-8453-AD0D9F332138}" dt="2023-05-24T06:57:25.811" v="726" actId="26606"/>
          <ac:spMkLst>
            <pc:docMk/>
            <pc:sldMk cId="111402927" sldId="269"/>
            <ac:spMk id="17" creationId="{D1D34770-47A8-402C-AF23-2B653F2D88C1}"/>
          </ac:spMkLst>
        </pc:spChg>
        <pc:spChg chg="add del">
          <ac:chgData name="Sampo Virtanen" userId="345e3165-0594-4945-b9ee-894cefc34c70" providerId="ADAL" clId="{4C15A45B-9F25-4595-8453-AD0D9F332138}" dt="2023-05-24T06:57:28.273" v="728" actId="26606"/>
          <ac:spMkLst>
            <pc:docMk/>
            <pc:sldMk cId="111402927" sldId="269"/>
            <ac:spMk id="20" creationId="{362810D9-2C5A-477D-949C-C191895477F3}"/>
          </ac:spMkLst>
        </pc:spChg>
        <pc:spChg chg="add del">
          <ac:chgData name="Sampo Virtanen" userId="345e3165-0594-4945-b9ee-894cefc34c70" providerId="ADAL" clId="{4C15A45B-9F25-4595-8453-AD0D9F332138}" dt="2023-05-24T06:57:28.273" v="728" actId="26606"/>
          <ac:spMkLst>
            <pc:docMk/>
            <pc:sldMk cId="111402927" sldId="269"/>
            <ac:spMk id="22" creationId="{081E4A58-353D-44AE-B2FC-2A74E2E400F7}"/>
          </ac:spMkLst>
        </pc:spChg>
        <pc:spChg chg="add">
          <ac:chgData name="Sampo Virtanen" userId="345e3165-0594-4945-b9ee-894cefc34c70" providerId="ADAL" clId="{4C15A45B-9F25-4595-8453-AD0D9F332138}" dt="2023-05-24T06:57:28.289" v="729" actId="26606"/>
          <ac:spMkLst>
            <pc:docMk/>
            <pc:sldMk cId="111402927" sldId="269"/>
            <ac:spMk id="24" creationId="{D1D34770-47A8-402C-AF23-2B653F2D88C1}"/>
          </ac:spMkLst>
        </pc:spChg>
        <pc:picChg chg="add del">
          <ac:chgData name="Sampo Virtanen" userId="345e3165-0594-4945-b9ee-894cefc34c70" providerId="ADAL" clId="{4C15A45B-9F25-4595-8453-AD0D9F332138}" dt="2023-05-24T06:57:24.105" v="724" actId="26606"/>
          <ac:picMkLst>
            <pc:docMk/>
            <pc:sldMk cId="111402927" sldId="269"/>
            <ac:picMk id="5" creationId="{8A2A8BE4-F12D-54C5-2B72-D74CFCE39528}"/>
          </ac:picMkLst>
        </pc:picChg>
        <pc:picChg chg="add del">
          <ac:chgData name="Sampo Virtanen" userId="345e3165-0594-4945-b9ee-894cefc34c70" providerId="ADAL" clId="{4C15A45B-9F25-4595-8453-AD0D9F332138}" dt="2023-05-24T06:57:25.811" v="726" actId="26606"/>
          <ac:picMkLst>
            <pc:docMk/>
            <pc:sldMk cId="111402927" sldId="269"/>
            <ac:picMk id="18" creationId="{980F81F9-795B-00E7-FB59-153CBE92AD68}"/>
          </ac:picMkLst>
        </pc:picChg>
        <pc:picChg chg="add del">
          <ac:chgData name="Sampo Virtanen" userId="345e3165-0594-4945-b9ee-894cefc34c70" providerId="ADAL" clId="{4C15A45B-9F25-4595-8453-AD0D9F332138}" dt="2023-05-24T06:57:28.273" v="728" actId="26606"/>
          <ac:picMkLst>
            <pc:docMk/>
            <pc:sldMk cId="111402927" sldId="269"/>
            <ac:picMk id="21" creationId="{1D2DA45E-7661-21AB-98B4-D33349D32929}"/>
          </ac:picMkLst>
        </pc:picChg>
        <pc:picChg chg="add">
          <ac:chgData name="Sampo Virtanen" userId="345e3165-0594-4945-b9ee-894cefc34c70" providerId="ADAL" clId="{4C15A45B-9F25-4595-8453-AD0D9F332138}" dt="2023-05-24T06:57:28.289" v="729" actId="26606"/>
          <ac:picMkLst>
            <pc:docMk/>
            <pc:sldMk cId="111402927" sldId="269"/>
            <ac:picMk id="25" creationId="{980F81F9-795B-00E7-FB59-153CBE92AD68}"/>
          </ac:picMkLst>
        </pc:picChg>
      </pc:sldChg>
      <pc:sldChg chg="del ord">
        <pc:chgData name="Sampo Virtanen" userId="345e3165-0594-4945-b9ee-894cefc34c70" providerId="ADAL" clId="{4C15A45B-9F25-4595-8453-AD0D9F332138}" dt="2023-05-24T06:58:11.017" v="730" actId="47"/>
        <pc:sldMkLst>
          <pc:docMk/>
          <pc:sldMk cId="3116237009" sldId="270"/>
        </pc:sldMkLst>
      </pc:sldChg>
      <pc:sldChg chg="addSp delSp modSp new mod ord setBg">
        <pc:chgData name="Sampo Virtanen" userId="345e3165-0594-4945-b9ee-894cefc34c70" providerId="ADAL" clId="{4C15A45B-9F25-4595-8453-AD0D9F332138}" dt="2023-05-24T08:12:31.837" v="1021" actId="20577"/>
        <pc:sldMkLst>
          <pc:docMk/>
          <pc:sldMk cId="3716561936" sldId="270"/>
        </pc:sldMkLst>
        <pc:spChg chg="mod">
          <ac:chgData name="Sampo Virtanen" userId="345e3165-0594-4945-b9ee-894cefc34c70" providerId="ADAL" clId="{4C15A45B-9F25-4595-8453-AD0D9F332138}" dt="2023-05-24T07:16:31.903" v="1011" actId="26606"/>
          <ac:spMkLst>
            <pc:docMk/>
            <pc:sldMk cId="3716561936" sldId="270"/>
            <ac:spMk id="2" creationId="{DBA98E7A-2B65-ABE5-5A42-AEB40FD96E94}"/>
          </ac:spMkLst>
        </pc:spChg>
        <pc:spChg chg="del mod">
          <ac:chgData name="Sampo Virtanen" userId="345e3165-0594-4945-b9ee-894cefc34c70" providerId="ADAL" clId="{4C15A45B-9F25-4595-8453-AD0D9F332138}" dt="2023-05-24T07:15:54.011" v="992" actId="26606"/>
          <ac:spMkLst>
            <pc:docMk/>
            <pc:sldMk cId="3716561936" sldId="270"/>
            <ac:spMk id="3" creationId="{C7B3A542-94AD-6899-9B28-0D3D34A90A30}"/>
          </ac:spMkLst>
        </pc:spChg>
        <pc:spChg chg="add del">
          <ac:chgData name="Sampo Virtanen" userId="345e3165-0594-4945-b9ee-894cefc34c70" providerId="ADAL" clId="{4C15A45B-9F25-4595-8453-AD0D9F332138}" dt="2023-05-24T07:16:31.903" v="1011" actId="26606"/>
          <ac:spMkLst>
            <pc:docMk/>
            <pc:sldMk cId="3716561936" sldId="270"/>
            <ac:spMk id="9" creationId="{2E442304-DDBD-4F7B-8017-36BCC863FB40}"/>
          </ac:spMkLst>
        </pc:spChg>
        <pc:spChg chg="add del">
          <ac:chgData name="Sampo Virtanen" userId="345e3165-0594-4945-b9ee-894cefc34c70" providerId="ADAL" clId="{4C15A45B-9F25-4595-8453-AD0D9F332138}" dt="2023-05-24T07:16:31.903" v="1011" actId="26606"/>
          <ac:spMkLst>
            <pc:docMk/>
            <pc:sldMk cId="3716561936" sldId="270"/>
            <ac:spMk id="11" creationId="{5E107275-3853-46FD-A241-DE4355A42675}"/>
          </ac:spMkLst>
        </pc:spChg>
        <pc:spChg chg="add">
          <ac:chgData name="Sampo Virtanen" userId="345e3165-0594-4945-b9ee-894cefc34c70" providerId="ADAL" clId="{4C15A45B-9F25-4595-8453-AD0D9F332138}" dt="2023-05-24T07:16:31.903" v="1011" actId="26606"/>
          <ac:spMkLst>
            <pc:docMk/>
            <pc:sldMk cId="3716561936" sldId="270"/>
            <ac:spMk id="16" creationId="{C05CBC3C-2E5A-4839-8B9B-2E5A6ADF0F58}"/>
          </ac:spMkLst>
        </pc:spChg>
        <pc:spChg chg="add">
          <ac:chgData name="Sampo Virtanen" userId="345e3165-0594-4945-b9ee-894cefc34c70" providerId="ADAL" clId="{4C15A45B-9F25-4595-8453-AD0D9F332138}" dt="2023-05-24T07:16:31.903" v="1011" actId="26606"/>
          <ac:spMkLst>
            <pc:docMk/>
            <pc:sldMk cId="3716561936" sldId="270"/>
            <ac:spMk id="18" creationId="{DB5B423A-57CC-4C58-AA26-8E2E862B03A0}"/>
          </ac:spMkLst>
        </pc:spChg>
        <pc:graphicFrameChg chg="add mod modGraphic">
          <ac:chgData name="Sampo Virtanen" userId="345e3165-0594-4945-b9ee-894cefc34c70" providerId="ADAL" clId="{4C15A45B-9F25-4595-8453-AD0D9F332138}" dt="2023-05-24T08:12:31.837" v="1021" actId="20577"/>
          <ac:graphicFrameMkLst>
            <pc:docMk/>
            <pc:sldMk cId="3716561936" sldId="270"/>
            <ac:graphicFrameMk id="5" creationId="{79278628-28B4-B17A-08E0-28E34192ECEC}"/>
          </ac:graphicFrameMkLst>
        </pc:graphicFrameChg>
      </pc:sldChg>
      <pc:sldChg chg="addSp delSp modSp new mod setBg">
        <pc:chgData name="Sampo Virtanen" userId="345e3165-0594-4945-b9ee-894cefc34c70" providerId="ADAL" clId="{4C15A45B-9F25-4595-8453-AD0D9F332138}" dt="2023-05-24T09:03:46.986" v="2247" actId="404"/>
        <pc:sldMkLst>
          <pc:docMk/>
          <pc:sldMk cId="3568807118" sldId="271"/>
        </pc:sldMkLst>
        <pc:spChg chg="mod">
          <ac:chgData name="Sampo Virtanen" userId="345e3165-0594-4945-b9ee-894cefc34c70" providerId="ADAL" clId="{4C15A45B-9F25-4595-8453-AD0D9F332138}" dt="2023-05-24T09:03:19.533" v="2242" actId="27636"/>
          <ac:spMkLst>
            <pc:docMk/>
            <pc:sldMk cId="3568807118" sldId="271"/>
            <ac:spMk id="2" creationId="{0CB4C8A4-18C3-197A-1AFF-EEEEB40D2714}"/>
          </ac:spMkLst>
        </pc:spChg>
        <pc:spChg chg="add del mod">
          <ac:chgData name="Sampo Virtanen" userId="345e3165-0594-4945-b9ee-894cefc34c70" providerId="ADAL" clId="{4C15A45B-9F25-4595-8453-AD0D9F332138}" dt="2023-05-24T09:02:45.106" v="2229" actId="26606"/>
          <ac:spMkLst>
            <pc:docMk/>
            <pc:sldMk cId="3568807118" sldId="271"/>
            <ac:spMk id="3" creationId="{C5385110-120D-16F1-5133-418BCC5DC76A}"/>
          </ac:spMkLst>
        </pc:spChg>
        <pc:spChg chg="add del">
          <ac:chgData name="Sampo Virtanen" userId="345e3165-0594-4945-b9ee-894cefc34c70" providerId="ADAL" clId="{4C15A45B-9F25-4595-8453-AD0D9F332138}" dt="2023-05-24T09:02:45.090" v="2228" actId="26606"/>
          <ac:spMkLst>
            <pc:docMk/>
            <pc:sldMk cId="3568807118" sldId="271"/>
            <ac:spMk id="9" creationId="{7301F447-EEF7-48F5-AF73-7566EE7F64AD}"/>
          </ac:spMkLst>
        </pc:spChg>
        <pc:spChg chg="add del">
          <ac:chgData name="Sampo Virtanen" userId="345e3165-0594-4945-b9ee-894cefc34c70" providerId="ADAL" clId="{4C15A45B-9F25-4595-8453-AD0D9F332138}" dt="2023-05-24T09:02:45.090" v="2228" actId="26606"/>
          <ac:spMkLst>
            <pc:docMk/>
            <pc:sldMk cId="3568807118" sldId="271"/>
            <ac:spMk id="11" creationId="{F7117410-A2A4-4085-9ADC-46744551DBDE}"/>
          </ac:spMkLst>
        </pc:spChg>
        <pc:spChg chg="add del">
          <ac:chgData name="Sampo Virtanen" userId="345e3165-0594-4945-b9ee-894cefc34c70" providerId="ADAL" clId="{4C15A45B-9F25-4595-8453-AD0D9F332138}" dt="2023-05-24T09:02:45.090" v="2228" actId="26606"/>
          <ac:spMkLst>
            <pc:docMk/>
            <pc:sldMk cId="3568807118" sldId="271"/>
            <ac:spMk id="13" creationId="{99F74EB5-E547-4FB4-95F5-BCC788F3C4A0}"/>
          </ac:spMkLst>
        </pc:spChg>
        <pc:spChg chg="add">
          <ac:chgData name="Sampo Virtanen" userId="345e3165-0594-4945-b9ee-894cefc34c70" providerId="ADAL" clId="{4C15A45B-9F25-4595-8453-AD0D9F332138}" dt="2023-05-24T09:02:45.106" v="2229" actId="26606"/>
          <ac:spMkLst>
            <pc:docMk/>
            <pc:sldMk cId="3568807118" sldId="271"/>
            <ac:spMk id="15" creationId="{F944E337-3E5D-4A1F-A5A1-2057F25B8A7B}"/>
          </ac:spMkLst>
        </pc:spChg>
        <pc:spChg chg="add">
          <ac:chgData name="Sampo Virtanen" userId="345e3165-0594-4945-b9ee-894cefc34c70" providerId="ADAL" clId="{4C15A45B-9F25-4595-8453-AD0D9F332138}" dt="2023-05-24T09:02:45.106" v="2229" actId="26606"/>
          <ac:spMkLst>
            <pc:docMk/>
            <pc:sldMk cId="3568807118" sldId="271"/>
            <ac:spMk id="16" creationId="{4DA50D69-7CF7-4844-B844-A2B821C77F24}"/>
          </ac:spMkLst>
        </pc:spChg>
        <pc:spChg chg="add mod">
          <ac:chgData name="Sampo Virtanen" userId="345e3165-0594-4945-b9ee-894cefc34c70" providerId="ADAL" clId="{4C15A45B-9F25-4595-8453-AD0D9F332138}" dt="2023-05-24T09:03:46.986" v="2247" actId="404"/>
          <ac:spMkLst>
            <pc:docMk/>
            <pc:sldMk cId="3568807118" sldId="271"/>
            <ac:spMk id="18" creationId="{C5385110-120D-16F1-5133-418BCC5DC76A}"/>
          </ac:spMkLst>
        </pc:spChg>
        <pc:graphicFrameChg chg="add del">
          <ac:chgData name="Sampo Virtanen" userId="345e3165-0594-4945-b9ee-894cefc34c70" providerId="ADAL" clId="{4C15A45B-9F25-4595-8453-AD0D9F332138}" dt="2023-05-24T09:02:45.090" v="2228" actId="26606"/>
          <ac:graphicFrameMkLst>
            <pc:docMk/>
            <pc:sldMk cId="3568807118" sldId="271"/>
            <ac:graphicFrameMk id="5" creationId="{CD30F488-DC9E-B7B9-4842-79CA2657BC5A}"/>
          </ac:graphicFrameMkLst>
        </pc:graphicFrameChg>
        <pc:picChg chg="add">
          <ac:chgData name="Sampo Virtanen" userId="345e3165-0594-4945-b9ee-894cefc34c70" providerId="ADAL" clId="{4C15A45B-9F25-4595-8453-AD0D9F332138}" dt="2023-05-24T09:02:45.106" v="2229" actId="26606"/>
          <ac:picMkLst>
            <pc:docMk/>
            <pc:sldMk cId="3568807118" sldId="271"/>
            <ac:picMk id="17" creationId="{CDFC6CC0-0562-B35B-D9B6-2B65BB8E0C8D}"/>
          </ac:picMkLst>
        </pc:picChg>
      </pc:sldChg>
      <pc:sldChg chg="addSp delSp modSp new mod setBg">
        <pc:chgData name="Sampo Virtanen" userId="345e3165-0594-4945-b9ee-894cefc34c70" providerId="ADAL" clId="{4C15A45B-9F25-4595-8453-AD0D9F332138}" dt="2023-05-24T09:10:29.863" v="2378" actId="20577"/>
        <pc:sldMkLst>
          <pc:docMk/>
          <pc:sldMk cId="1924287665" sldId="272"/>
        </pc:sldMkLst>
        <pc:spChg chg="mod">
          <ac:chgData name="Sampo Virtanen" userId="345e3165-0594-4945-b9ee-894cefc34c70" providerId="ADAL" clId="{4C15A45B-9F25-4595-8453-AD0D9F332138}" dt="2023-05-24T09:08:50.356" v="2335" actId="1076"/>
          <ac:spMkLst>
            <pc:docMk/>
            <pc:sldMk cId="1924287665" sldId="272"/>
            <ac:spMk id="2" creationId="{1EBD65E7-D692-0CCA-C2F4-2D12A5CFD925}"/>
          </ac:spMkLst>
        </pc:spChg>
        <pc:spChg chg="mod">
          <ac:chgData name="Sampo Virtanen" userId="345e3165-0594-4945-b9ee-894cefc34c70" providerId="ADAL" clId="{4C15A45B-9F25-4595-8453-AD0D9F332138}" dt="2023-05-24T09:10:29.863" v="2378" actId="20577"/>
          <ac:spMkLst>
            <pc:docMk/>
            <pc:sldMk cId="1924287665" sldId="272"/>
            <ac:spMk id="3" creationId="{E91830B1-3F18-CED5-3BB2-87790436091E}"/>
          </ac:spMkLst>
        </pc:spChg>
        <pc:spChg chg="add mod">
          <ac:chgData name="Sampo Virtanen" userId="345e3165-0594-4945-b9ee-894cefc34c70" providerId="ADAL" clId="{4C15A45B-9F25-4595-8453-AD0D9F332138}" dt="2023-05-24T09:06:15.914" v="2260" actId="1076"/>
          <ac:spMkLst>
            <pc:docMk/>
            <pc:sldMk cId="1924287665" sldId="272"/>
            <ac:spMk id="4" creationId="{3D47654C-9DB5-9C81-E608-B02292C15CAF}"/>
          </ac:spMkLst>
        </pc:spChg>
        <pc:spChg chg="add">
          <ac:chgData name="Sampo Virtanen" userId="345e3165-0594-4945-b9ee-894cefc34c70" providerId="ADAL" clId="{4C15A45B-9F25-4595-8453-AD0D9F332138}" dt="2023-05-24T09:05:16.010" v="2252" actId="26606"/>
          <ac:spMkLst>
            <pc:docMk/>
            <pc:sldMk cId="1924287665" sldId="272"/>
            <ac:spMk id="6" creationId="{79BB35BC-D5C2-4C8B-A22A-A71E6191913B}"/>
          </ac:spMkLst>
        </pc:spChg>
        <pc:spChg chg="add mod">
          <ac:chgData name="Sampo Virtanen" userId="345e3165-0594-4945-b9ee-894cefc34c70" providerId="ADAL" clId="{4C15A45B-9F25-4595-8453-AD0D9F332138}" dt="2023-05-24T09:09:19.453" v="2345" actId="1076"/>
          <ac:spMkLst>
            <pc:docMk/>
            <pc:sldMk cId="1924287665" sldId="272"/>
            <ac:spMk id="8" creationId="{47A1C17C-1A6A-A01A-D2D6-08E71DEAE9B9}"/>
          </ac:spMkLst>
        </pc:spChg>
        <pc:spChg chg="add del">
          <ac:chgData name="Sampo Virtanen" userId="345e3165-0594-4945-b9ee-894cefc34c70" providerId="ADAL" clId="{4C15A45B-9F25-4595-8453-AD0D9F332138}" dt="2023-05-24T09:04:36.123" v="2249" actId="26606"/>
          <ac:spMkLst>
            <pc:docMk/>
            <pc:sldMk cId="1924287665" sldId="272"/>
            <ac:spMk id="9" creationId="{F944E337-3E5D-4A1F-A5A1-2057F25B8A7B}"/>
          </ac:spMkLst>
        </pc:spChg>
        <pc:spChg chg="add del">
          <ac:chgData name="Sampo Virtanen" userId="345e3165-0594-4945-b9ee-894cefc34c70" providerId="ADAL" clId="{4C15A45B-9F25-4595-8453-AD0D9F332138}" dt="2023-05-24T09:04:36.123" v="2249" actId="26606"/>
          <ac:spMkLst>
            <pc:docMk/>
            <pc:sldMk cId="1924287665" sldId="272"/>
            <ac:spMk id="11" creationId="{4DA50D69-7CF7-4844-B844-A2B821C77F24}"/>
          </ac:spMkLst>
        </pc:spChg>
        <pc:spChg chg="add del">
          <ac:chgData name="Sampo Virtanen" userId="345e3165-0594-4945-b9ee-894cefc34c70" providerId="ADAL" clId="{4C15A45B-9F25-4595-8453-AD0D9F332138}" dt="2023-05-24T09:05:05.909" v="2251" actId="26606"/>
          <ac:spMkLst>
            <pc:docMk/>
            <pc:sldMk cId="1924287665" sldId="272"/>
            <ac:spMk id="13" creationId="{2C61293E-6EBE-43EF-A52C-9BEBFD7679D4}"/>
          </ac:spMkLst>
        </pc:spChg>
        <pc:spChg chg="add del">
          <ac:chgData name="Sampo Virtanen" userId="345e3165-0594-4945-b9ee-894cefc34c70" providerId="ADAL" clId="{4C15A45B-9F25-4595-8453-AD0D9F332138}" dt="2023-05-24T09:05:05.909" v="2251" actId="26606"/>
          <ac:spMkLst>
            <pc:docMk/>
            <pc:sldMk cId="1924287665" sldId="272"/>
            <ac:spMk id="15" creationId="{21540236-BFD5-4A9D-8840-4703E7F76825}"/>
          </ac:spMkLst>
        </pc:spChg>
        <pc:picChg chg="add del">
          <ac:chgData name="Sampo Virtanen" userId="345e3165-0594-4945-b9ee-894cefc34c70" providerId="ADAL" clId="{4C15A45B-9F25-4595-8453-AD0D9F332138}" dt="2023-05-24T09:04:36.123" v="2249" actId="26606"/>
          <ac:picMkLst>
            <pc:docMk/>
            <pc:sldMk cId="1924287665" sldId="272"/>
            <ac:picMk id="5" creationId="{4C1A9F74-3B88-B274-D3B0-BB5DB2EF8712}"/>
          </ac:picMkLst>
        </pc:picChg>
        <pc:picChg chg="add">
          <ac:chgData name="Sampo Virtanen" userId="345e3165-0594-4945-b9ee-894cefc34c70" providerId="ADAL" clId="{4C15A45B-9F25-4595-8453-AD0D9F332138}" dt="2023-05-24T09:05:16.010" v="2252" actId="26606"/>
          <ac:picMkLst>
            <pc:docMk/>
            <pc:sldMk cId="1924287665" sldId="272"/>
            <ac:picMk id="7" creationId="{924BE2BC-3EB3-42CD-2753-20C621A3FFCF}"/>
          </ac:picMkLst>
        </pc:picChg>
        <pc:picChg chg="add del">
          <ac:chgData name="Sampo Virtanen" userId="345e3165-0594-4945-b9ee-894cefc34c70" providerId="ADAL" clId="{4C15A45B-9F25-4595-8453-AD0D9F332138}" dt="2023-05-24T09:05:05.909" v="2251" actId="26606"/>
          <ac:picMkLst>
            <pc:docMk/>
            <pc:sldMk cId="1924287665" sldId="272"/>
            <ac:picMk id="14" creationId="{03716146-A783-F704-37C7-288AB6672CD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AB0FFD-16A3-4712-9776-2C8C8D0221D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FFA396-2ACA-4714-90E7-629FF5910421}">
      <dgm:prSet/>
      <dgm:spPr/>
      <dgm:t>
        <a:bodyPr/>
        <a:lstStyle/>
        <a:p>
          <a:r>
            <a:rPr lang="en-GB" dirty="0" err="1"/>
            <a:t>Toimitusjohtaja</a:t>
          </a:r>
          <a:r>
            <a:rPr lang="en-GB" dirty="0"/>
            <a:t>:</a:t>
          </a:r>
          <a:endParaRPr lang="en-US" dirty="0"/>
        </a:p>
      </dgm:t>
    </dgm:pt>
    <dgm:pt modelId="{DBF65CA0-6B54-468F-9782-EBE5D3A96755}" type="parTrans" cxnId="{6F4318B7-517A-4571-8F5E-BC438B6C82F2}">
      <dgm:prSet/>
      <dgm:spPr/>
      <dgm:t>
        <a:bodyPr/>
        <a:lstStyle/>
        <a:p>
          <a:endParaRPr lang="en-US"/>
        </a:p>
      </dgm:t>
    </dgm:pt>
    <dgm:pt modelId="{BEA72591-D249-46C1-B8E6-90546429C0EB}" type="sibTrans" cxnId="{6F4318B7-517A-4571-8F5E-BC438B6C82F2}">
      <dgm:prSet/>
      <dgm:spPr/>
      <dgm:t>
        <a:bodyPr/>
        <a:lstStyle/>
        <a:p>
          <a:endParaRPr lang="en-US"/>
        </a:p>
      </dgm:t>
    </dgm:pt>
    <dgm:pt modelId="{A02B7FB8-72A9-4D35-852C-02E6F81D9013}">
      <dgm:prSet/>
      <dgm:spPr/>
      <dgm:t>
        <a:bodyPr/>
        <a:lstStyle/>
        <a:p>
          <a:r>
            <a:rPr lang="en-GB" dirty="0" err="1"/>
            <a:t>Joona</a:t>
          </a:r>
          <a:endParaRPr lang="en-US" dirty="0"/>
        </a:p>
      </dgm:t>
    </dgm:pt>
    <dgm:pt modelId="{5942954F-C0D5-42A8-A736-4CE4A07CCBB8}" type="parTrans" cxnId="{7BC0136D-D281-4E99-B06C-D87398E3F0F1}">
      <dgm:prSet/>
      <dgm:spPr/>
      <dgm:t>
        <a:bodyPr/>
        <a:lstStyle/>
        <a:p>
          <a:endParaRPr lang="en-US"/>
        </a:p>
      </dgm:t>
    </dgm:pt>
    <dgm:pt modelId="{EA16852C-505B-4E18-885A-46201E04738B}" type="sibTrans" cxnId="{7BC0136D-D281-4E99-B06C-D87398E3F0F1}">
      <dgm:prSet/>
      <dgm:spPr/>
      <dgm:t>
        <a:bodyPr/>
        <a:lstStyle/>
        <a:p>
          <a:endParaRPr lang="en-US"/>
        </a:p>
      </dgm:t>
    </dgm:pt>
    <dgm:pt modelId="{A0AE453F-BC78-4658-8101-9E84AF7EC4D5}">
      <dgm:prSet/>
      <dgm:spPr/>
      <dgm:t>
        <a:bodyPr/>
        <a:lstStyle/>
        <a:p>
          <a:r>
            <a:rPr lang="en-GB"/>
            <a:t>Orjat</a:t>
          </a:r>
          <a:r>
            <a:rPr lang="fi-FI"/>
            <a:t>:</a:t>
          </a:r>
          <a:endParaRPr lang="en-US"/>
        </a:p>
      </dgm:t>
    </dgm:pt>
    <dgm:pt modelId="{BABAFAAC-5503-4F71-B83F-35A9FAD80CEF}" type="parTrans" cxnId="{7A2493D1-5C9D-422A-A517-614E45EFBFAB}">
      <dgm:prSet/>
      <dgm:spPr/>
      <dgm:t>
        <a:bodyPr/>
        <a:lstStyle/>
        <a:p>
          <a:endParaRPr lang="en-US"/>
        </a:p>
      </dgm:t>
    </dgm:pt>
    <dgm:pt modelId="{368C7E88-C9DF-4EF2-B91B-72539FEE435A}" type="sibTrans" cxnId="{7A2493D1-5C9D-422A-A517-614E45EFBFAB}">
      <dgm:prSet/>
      <dgm:spPr/>
      <dgm:t>
        <a:bodyPr/>
        <a:lstStyle/>
        <a:p>
          <a:endParaRPr lang="en-US"/>
        </a:p>
      </dgm:t>
    </dgm:pt>
    <dgm:pt modelId="{056B0573-A7D6-4E9C-A701-E4F210A28763}">
      <dgm:prSet/>
      <dgm:spPr/>
      <dgm:t>
        <a:bodyPr/>
        <a:lstStyle/>
        <a:p>
          <a:r>
            <a:rPr lang="fi-FI"/>
            <a:t>Nooa</a:t>
          </a:r>
          <a:endParaRPr lang="en-US"/>
        </a:p>
      </dgm:t>
    </dgm:pt>
    <dgm:pt modelId="{8361030F-C8F4-4485-B408-5414090CCD7D}" type="parTrans" cxnId="{B8BAF8E3-2A4C-4BFB-8A52-30EA6B8E73E0}">
      <dgm:prSet/>
      <dgm:spPr/>
      <dgm:t>
        <a:bodyPr/>
        <a:lstStyle/>
        <a:p>
          <a:endParaRPr lang="en-US"/>
        </a:p>
      </dgm:t>
    </dgm:pt>
    <dgm:pt modelId="{06645D99-0710-4641-A4A0-2B40943B0417}" type="sibTrans" cxnId="{B8BAF8E3-2A4C-4BFB-8A52-30EA6B8E73E0}">
      <dgm:prSet/>
      <dgm:spPr/>
      <dgm:t>
        <a:bodyPr/>
        <a:lstStyle/>
        <a:p>
          <a:endParaRPr lang="en-US"/>
        </a:p>
      </dgm:t>
    </dgm:pt>
    <dgm:pt modelId="{F1CB5E86-D65A-4692-9ED5-B9BDBA7E6EAD}">
      <dgm:prSet/>
      <dgm:spPr/>
      <dgm:t>
        <a:bodyPr/>
        <a:lstStyle/>
        <a:p>
          <a:r>
            <a:rPr lang="fi-FI"/>
            <a:t>Sampo</a:t>
          </a:r>
          <a:endParaRPr lang="en-US"/>
        </a:p>
      </dgm:t>
    </dgm:pt>
    <dgm:pt modelId="{9A54CD2E-D00A-4543-B19E-B936B5964705}" type="parTrans" cxnId="{1E9DFDF7-4EBA-4C61-8E1A-302F6AB5F4A4}">
      <dgm:prSet/>
      <dgm:spPr/>
      <dgm:t>
        <a:bodyPr/>
        <a:lstStyle/>
        <a:p>
          <a:endParaRPr lang="en-US"/>
        </a:p>
      </dgm:t>
    </dgm:pt>
    <dgm:pt modelId="{166CB2E6-FE36-4B81-A3DE-B6CA9F595C2F}" type="sibTrans" cxnId="{1E9DFDF7-4EBA-4C61-8E1A-302F6AB5F4A4}">
      <dgm:prSet/>
      <dgm:spPr/>
      <dgm:t>
        <a:bodyPr/>
        <a:lstStyle/>
        <a:p>
          <a:endParaRPr lang="en-US"/>
        </a:p>
      </dgm:t>
    </dgm:pt>
    <dgm:pt modelId="{AE52C16A-9F95-46FC-8460-11120F02FF11}">
      <dgm:prSet/>
      <dgm:spPr/>
      <dgm:t>
        <a:bodyPr/>
        <a:lstStyle/>
        <a:p>
          <a:r>
            <a:rPr lang="fi-FI"/>
            <a:t>Arttu</a:t>
          </a:r>
          <a:endParaRPr lang="en-US"/>
        </a:p>
      </dgm:t>
    </dgm:pt>
    <dgm:pt modelId="{FD2E7E3D-1772-4029-9BDB-77F265788A09}" type="parTrans" cxnId="{D088822B-0D11-43A9-A899-98E779EB8441}">
      <dgm:prSet/>
      <dgm:spPr/>
      <dgm:t>
        <a:bodyPr/>
        <a:lstStyle/>
        <a:p>
          <a:endParaRPr lang="en-US"/>
        </a:p>
      </dgm:t>
    </dgm:pt>
    <dgm:pt modelId="{21F6EDB6-545D-44CA-9545-A877B08A9F26}" type="sibTrans" cxnId="{D088822B-0D11-43A9-A899-98E779EB8441}">
      <dgm:prSet/>
      <dgm:spPr/>
      <dgm:t>
        <a:bodyPr/>
        <a:lstStyle/>
        <a:p>
          <a:endParaRPr lang="en-US"/>
        </a:p>
      </dgm:t>
    </dgm:pt>
    <dgm:pt modelId="{4416AB05-77C5-43E7-AC08-DA02AA2F22D2}" type="pres">
      <dgm:prSet presAssocID="{26AB0FFD-16A3-4712-9776-2C8C8D0221D5}" presName="linear" presStyleCnt="0">
        <dgm:presLayoutVars>
          <dgm:dir/>
          <dgm:animLvl val="lvl"/>
          <dgm:resizeHandles val="exact"/>
        </dgm:presLayoutVars>
      </dgm:prSet>
      <dgm:spPr/>
    </dgm:pt>
    <dgm:pt modelId="{9F361396-DCDC-4F10-8B81-E91FAB8AC18D}" type="pres">
      <dgm:prSet presAssocID="{C1FFA396-2ACA-4714-90E7-629FF5910421}" presName="parentLin" presStyleCnt="0"/>
      <dgm:spPr/>
    </dgm:pt>
    <dgm:pt modelId="{C06C2508-BB1B-495D-9616-26B050F546AA}" type="pres">
      <dgm:prSet presAssocID="{C1FFA396-2ACA-4714-90E7-629FF5910421}" presName="parentLeftMargin" presStyleLbl="node1" presStyleIdx="0" presStyleCnt="2"/>
      <dgm:spPr/>
    </dgm:pt>
    <dgm:pt modelId="{816BE3CD-A69D-478E-884E-DC495991E018}" type="pres">
      <dgm:prSet presAssocID="{C1FFA396-2ACA-4714-90E7-629FF591042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CA4CFB4-ADC0-45E5-B376-4D0D6BD70B98}" type="pres">
      <dgm:prSet presAssocID="{C1FFA396-2ACA-4714-90E7-629FF5910421}" presName="negativeSpace" presStyleCnt="0"/>
      <dgm:spPr/>
    </dgm:pt>
    <dgm:pt modelId="{977A8E3B-D737-4F60-8699-845E335FFA44}" type="pres">
      <dgm:prSet presAssocID="{C1FFA396-2ACA-4714-90E7-629FF5910421}" presName="childText" presStyleLbl="conFgAcc1" presStyleIdx="0" presStyleCnt="2">
        <dgm:presLayoutVars>
          <dgm:bulletEnabled val="1"/>
        </dgm:presLayoutVars>
      </dgm:prSet>
      <dgm:spPr/>
    </dgm:pt>
    <dgm:pt modelId="{75BA0733-234D-4BF7-ABF4-C2EF09BB1E0E}" type="pres">
      <dgm:prSet presAssocID="{BEA72591-D249-46C1-B8E6-90546429C0EB}" presName="spaceBetweenRectangles" presStyleCnt="0"/>
      <dgm:spPr/>
    </dgm:pt>
    <dgm:pt modelId="{9FBB353C-24B8-416B-8979-522B2293F749}" type="pres">
      <dgm:prSet presAssocID="{A0AE453F-BC78-4658-8101-9E84AF7EC4D5}" presName="parentLin" presStyleCnt="0"/>
      <dgm:spPr/>
    </dgm:pt>
    <dgm:pt modelId="{4B1AD9FA-63FE-4796-BC5A-7682A6AE0DFC}" type="pres">
      <dgm:prSet presAssocID="{A0AE453F-BC78-4658-8101-9E84AF7EC4D5}" presName="parentLeftMargin" presStyleLbl="node1" presStyleIdx="0" presStyleCnt="2"/>
      <dgm:spPr/>
    </dgm:pt>
    <dgm:pt modelId="{8DFBA0FA-E1AF-440F-A3F7-18B92FF57A2F}" type="pres">
      <dgm:prSet presAssocID="{A0AE453F-BC78-4658-8101-9E84AF7EC4D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1D756CC-8988-4330-BA5D-E8CC7685BB85}" type="pres">
      <dgm:prSet presAssocID="{A0AE453F-BC78-4658-8101-9E84AF7EC4D5}" presName="negativeSpace" presStyleCnt="0"/>
      <dgm:spPr/>
    </dgm:pt>
    <dgm:pt modelId="{2854837F-FEC8-4A5D-9961-56FA843F6C73}" type="pres">
      <dgm:prSet presAssocID="{A0AE453F-BC78-4658-8101-9E84AF7EC4D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477F21E-F07F-4480-BB80-B64A14E963A6}" type="presOf" srcId="{C1FFA396-2ACA-4714-90E7-629FF5910421}" destId="{C06C2508-BB1B-495D-9616-26B050F546AA}" srcOrd="0" destOrd="0" presId="urn:microsoft.com/office/officeart/2005/8/layout/list1"/>
    <dgm:cxn modelId="{D088822B-0D11-43A9-A899-98E779EB8441}" srcId="{A0AE453F-BC78-4658-8101-9E84AF7EC4D5}" destId="{AE52C16A-9F95-46FC-8460-11120F02FF11}" srcOrd="2" destOrd="0" parTransId="{FD2E7E3D-1772-4029-9BDB-77F265788A09}" sibTransId="{21F6EDB6-545D-44CA-9545-A877B08A9F26}"/>
    <dgm:cxn modelId="{5D25343D-CD1C-431C-BEF0-5543ABFA59D4}" type="presOf" srcId="{F1CB5E86-D65A-4692-9ED5-B9BDBA7E6EAD}" destId="{2854837F-FEC8-4A5D-9961-56FA843F6C73}" srcOrd="0" destOrd="1" presId="urn:microsoft.com/office/officeart/2005/8/layout/list1"/>
    <dgm:cxn modelId="{6C273B40-2572-49BE-BF1B-8691162AB3B2}" type="presOf" srcId="{A02B7FB8-72A9-4D35-852C-02E6F81D9013}" destId="{977A8E3B-D737-4F60-8699-845E335FFA44}" srcOrd="0" destOrd="0" presId="urn:microsoft.com/office/officeart/2005/8/layout/list1"/>
    <dgm:cxn modelId="{7BC0136D-D281-4E99-B06C-D87398E3F0F1}" srcId="{C1FFA396-2ACA-4714-90E7-629FF5910421}" destId="{A02B7FB8-72A9-4D35-852C-02E6F81D9013}" srcOrd="0" destOrd="0" parTransId="{5942954F-C0D5-42A8-A736-4CE4A07CCBB8}" sibTransId="{EA16852C-505B-4E18-885A-46201E04738B}"/>
    <dgm:cxn modelId="{D4C1E477-F5AF-4543-B664-DA9C374F913B}" type="presOf" srcId="{A0AE453F-BC78-4658-8101-9E84AF7EC4D5}" destId="{8DFBA0FA-E1AF-440F-A3F7-18B92FF57A2F}" srcOrd="1" destOrd="0" presId="urn:microsoft.com/office/officeart/2005/8/layout/list1"/>
    <dgm:cxn modelId="{34CD595A-DDDB-43BC-9B2E-AAB5AE6D9E1D}" type="presOf" srcId="{26AB0FFD-16A3-4712-9776-2C8C8D0221D5}" destId="{4416AB05-77C5-43E7-AC08-DA02AA2F22D2}" srcOrd="0" destOrd="0" presId="urn:microsoft.com/office/officeart/2005/8/layout/list1"/>
    <dgm:cxn modelId="{E396E382-5B1F-4C6D-AC07-6496BA9759D0}" type="presOf" srcId="{A0AE453F-BC78-4658-8101-9E84AF7EC4D5}" destId="{4B1AD9FA-63FE-4796-BC5A-7682A6AE0DFC}" srcOrd="0" destOrd="0" presId="urn:microsoft.com/office/officeart/2005/8/layout/list1"/>
    <dgm:cxn modelId="{6F4318B7-517A-4571-8F5E-BC438B6C82F2}" srcId="{26AB0FFD-16A3-4712-9776-2C8C8D0221D5}" destId="{C1FFA396-2ACA-4714-90E7-629FF5910421}" srcOrd="0" destOrd="0" parTransId="{DBF65CA0-6B54-468F-9782-EBE5D3A96755}" sibTransId="{BEA72591-D249-46C1-B8E6-90546429C0EB}"/>
    <dgm:cxn modelId="{BA79B2CF-B82D-470F-B7AE-D00712B73855}" type="presOf" srcId="{AE52C16A-9F95-46FC-8460-11120F02FF11}" destId="{2854837F-FEC8-4A5D-9961-56FA843F6C73}" srcOrd="0" destOrd="2" presId="urn:microsoft.com/office/officeart/2005/8/layout/list1"/>
    <dgm:cxn modelId="{7A2493D1-5C9D-422A-A517-614E45EFBFAB}" srcId="{26AB0FFD-16A3-4712-9776-2C8C8D0221D5}" destId="{A0AE453F-BC78-4658-8101-9E84AF7EC4D5}" srcOrd="1" destOrd="0" parTransId="{BABAFAAC-5503-4F71-B83F-35A9FAD80CEF}" sibTransId="{368C7E88-C9DF-4EF2-B91B-72539FEE435A}"/>
    <dgm:cxn modelId="{E2E326D3-1686-4F0D-BA10-3CF6A703A58A}" type="presOf" srcId="{C1FFA396-2ACA-4714-90E7-629FF5910421}" destId="{816BE3CD-A69D-478E-884E-DC495991E018}" srcOrd="1" destOrd="0" presId="urn:microsoft.com/office/officeart/2005/8/layout/list1"/>
    <dgm:cxn modelId="{72614BD5-B214-478F-A7DC-DD529389B9C4}" type="presOf" srcId="{056B0573-A7D6-4E9C-A701-E4F210A28763}" destId="{2854837F-FEC8-4A5D-9961-56FA843F6C73}" srcOrd="0" destOrd="0" presId="urn:microsoft.com/office/officeart/2005/8/layout/list1"/>
    <dgm:cxn modelId="{B8BAF8E3-2A4C-4BFB-8A52-30EA6B8E73E0}" srcId="{A0AE453F-BC78-4658-8101-9E84AF7EC4D5}" destId="{056B0573-A7D6-4E9C-A701-E4F210A28763}" srcOrd="0" destOrd="0" parTransId="{8361030F-C8F4-4485-B408-5414090CCD7D}" sibTransId="{06645D99-0710-4641-A4A0-2B40943B0417}"/>
    <dgm:cxn modelId="{1E9DFDF7-4EBA-4C61-8E1A-302F6AB5F4A4}" srcId="{A0AE453F-BC78-4658-8101-9E84AF7EC4D5}" destId="{F1CB5E86-D65A-4692-9ED5-B9BDBA7E6EAD}" srcOrd="1" destOrd="0" parTransId="{9A54CD2E-D00A-4543-B19E-B936B5964705}" sibTransId="{166CB2E6-FE36-4B81-A3DE-B6CA9F595C2F}"/>
    <dgm:cxn modelId="{FA7C9956-66DE-4B66-B4C1-F1DD8F300100}" type="presParOf" srcId="{4416AB05-77C5-43E7-AC08-DA02AA2F22D2}" destId="{9F361396-DCDC-4F10-8B81-E91FAB8AC18D}" srcOrd="0" destOrd="0" presId="urn:microsoft.com/office/officeart/2005/8/layout/list1"/>
    <dgm:cxn modelId="{756459C8-3A5B-4600-9FCF-C65BA5106148}" type="presParOf" srcId="{9F361396-DCDC-4F10-8B81-E91FAB8AC18D}" destId="{C06C2508-BB1B-495D-9616-26B050F546AA}" srcOrd="0" destOrd="0" presId="urn:microsoft.com/office/officeart/2005/8/layout/list1"/>
    <dgm:cxn modelId="{5832734E-5B2E-40EF-AC41-39A510221D8D}" type="presParOf" srcId="{9F361396-DCDC-4F10-8B81-E91FAB8AC18D}" destId="{816BE3CD-A69D-478E-884E-DC495991E018}" srcOrd="1" destOrd="0" presId="urn:microsoft.com/office/officeart/2005/8/layout/list1"/>
    <dgm:cxn modelId="{C0774EB2-31A6-4544-B9BA-5137CBB0DC42}" type="presParOf" srcId="{4416AB05-77C5-43E7-AC08-DA02AA2F22D2}" destId="{CCA4CFB4-ADC0-45E5-B376-4D0D6BD70B98}" srcOrd="1" destOrd="0" presId="urn:microsoft.com/office/officeart/2005/8/layout/list1"/>
    <dgm:cxn modelId="{75193B50-FD07-4EF6-916D-A989EEB3FA97}" type="presParOf" srcId="{4416AB05-77C5-43E7-AC08-DA02AA2F22D2}" destId="{977A8E3B-D737-4F60-8699-845E335FFA44}" srcOrd="2" destOrd="0" presId="urn:microsoft.com/office/officeart/2005/8/layout/list1"/>
    <dgm:cxn modelId="{040EE6F0-081C-4639-8E6F-883607870B51}" type="presParOf" srcId="{4416AB05-77C5-43E7-AC08-DA02AA2F22D2}" destId="{75BA0733-234D-4BF7-ABF4-C2EF09BB1E0E}" srcOrd="3" destOrd="0" presId="urn:microsoft.com/office/officeart/2005/8/layout/list1"/>
    <dgm:cxn modelId="{567CFDA2-B5BA-4AAE-A895-EF5AD1E8D5E2}" type="presParOf" srcId="{4416AB05-77C5-43E7-AC08-DA02AA2F22D2}" destId="{9FBB353C-24B8-416B-8979-522B2293F749}" srcOrd="4" destOrd="0" presId="urn:microsoft.com/office/officeart/2005/8/layout/list1"/>
    <dgm:cxn modelId="{F47BE62A-4624-4381-BFFF-726A5FFA8D9C}" type="presParOf" srcId="{9FBB353C-24B8-416B-8979-522B2293F749}" destId="{4B1AD9FA-63FE-4796-BC5A-7682A6AE0DFC}" srcOrd="0" destOrd="0" presId="urn:microsoft.com/office/officeart/2005/8/layout/list1"/>
    <dgm:cxn modelId="{C4B7DA49-0362-4623-80EA-E3D1ADD66F91}" type="presParOf" srcId="{9FBB353C-24B8-416B-8979-522B2293F749}" destId="{8DFBA0FA-E1AF-440F-A3F7-18B92FF57A2F}" srcOrd="1" destOrd="0" presId="urn:microsoft.com/office/officeart/2005/8/layout/list1"/>
    <dgm:cxn modelId="{335DCF7F-864B-4427-92FE-3CA8B8A66AC9}" type="presParOf" srcId="{4416AB05-77C5-43E7-AC08-DA02AA2F22D2}" destId="{A1D756CC-8988-4330-BA5D-E8CC7685BB85}" srcOrd="5" destOrd="0" presId="urn:microsoft.com/office/officeart/2005/8/layout/list1"/>
    <dgm:cxn modelId="{DA694E3A-303F-4799-8F25-EA7DBBAA964E}" type="presParOf" srcId="{4416AB05-77C5-43E7-AC08-DA02AA2F22D2}" destId="{2854837F-FEC8-4A5D-9961-56FA843F6C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31E115-E6A2-4486-9083-04571431B6EF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3BC001-2FF3-40F0-AB59-09028E54E36C}">
      <dgm:prSet/>
      <dgm:spPr/>
      <dgm:t>
        <a:bodyPr/>
        <a:lstStyle/>
        <a:p>
          <a:r>
            <a:rPr lang="en-US"/>
            <a:t>Toimitusjohtaja: Joona</a:t>
          </a:r>
        </a:p>
      </dgm:t>
    </dgm:pt>
    <dgm:pt modelId="{BCC07115-6ED2-496E-BD01-C08A5D35E0BA}" type="parTrans" cxnId="{7B42B9C1-1808-45AF-989D-6F1159E5025D}">
      <dgm:prSet/>
      <dgm:spPr/>
      <dgm:t>
        <a:bodyPr/>
        <a:lstStyle/>
        <a:p>
          <a:endParaRPr lang="en-US"/>
        </a:p>
      </dgm:t>
    </dgm:pt>
    <dgm:pt modelId="{C745D9BB-93C6-45CD-9F10-8203A720810F}" type="sibTrans" cxnId="{7B42B9C1-1808-45AF-989D-6F1159E5025D}">
      <dgm:prSet/>
      <dgm:spPr/>
      <dgm:t>
        <a:bodyPr/>
        <a:lstStyle/>
        <a:p>
          <a:endParaRPr lang="en-US"/>
        </a:p>
      </dgm:t>
    </dgm:pt>
    <dgm:pt modelId="{1DE615DE-046D-4955-A9E3-59F940CAF5AD}">
      <dgm:prSet/>
      <dgm:spPr/>
      <dgm:t>
        <a:bodyPr/>
        <a:lstStyle/>
        <a:p>
          <a:r>
            <a:rPr lang="en-GB" dirty="0" err="1"/>
            <a:t>Istuu</a:t>
          </a:r>
          <a:r>
            <a:rPr lang="en-GB" dirty="0"/>
            <a:t> </a:t>
          </a:r>
          <a:r>
            <a:rPr lang="en-GB" dirty="0" err="1"/>
            <a:t>toimistossa</a:t>
          </a:r>
          <a:r>
            <a:rPr lang="en-GB" dirty="0"/>
            <a:t> </a:t>
          </a:r>
          <a:r>
            <a:rPr lang="en-GB" dirty="0" err="1"/>
            <a:t>ja</a:t>
          </a:r>
          <a:r>
            <a:rPr lang="en-GB" dirty="0"/>
            <a:t> </a:t>
          </a:r>
          <a:r>
            <a:rPr lang="en-GB" dirty="0" err="1"/>
            <a:t>polttaa</a:t>
          </a:r>
          <a:r>
            <a:rPr lang="en-GB" dirty="0"/>
            <a:t> </a:t>
          </a:r>
          <a:r>
            <a:rPr lang="en-GB" dirty="0" err="1"/>
            <a:t>sikaria</a:t>
          </a:r>
          <a:endParaRPr lang="en-US" dirty="0"/>
        </a:p>
      </dgm:t>
    </dgm:pt>
    <dgm:pt modelId="{DF6E0480-E7DD-4491-8EF8-B7DAEBFDCE14}" type="parTrans" cxnId="{B044AC72-B8CB-4292-9CD6-9A37617E6FD8}">
      <dgm:prSet/>
      <dgm:spPr/>
      <dgm:t>
        <a:bodyPr/>
        <a:lstStyle/>
        <a:p>
          <a:endParaRPr lang="en-US"/>
        </a:p>
      </dgm:t>
    </dgm:pt>
    <dgm:pt modelId="{792417D4-810D-41BE-AC1B-85F528CFB993}" type="sibTrans" cxnId="{B044AC72-B8CB-4292-9CD6-9A37617E6FD8}">
      <dgm:prSet/>
      <dgm:spPr/>
      <dgm:t>
        <a:bodyPr/>
        <a:lstStyle/>
        <a:p>
          <a:endParaRPr lang="en-US"/>
        </a:p>
      </dgm:t>
    </dgm:pt>
    <dgm:pt modelId="{FBC06971-78B5-40AF-8A50-FB500A766775}">
      <dgm:prSet/>
      <dgm:spPr/>
      <dgm:t>
        <a:bodyPr/>
        <a:lstStyle/>
        <a:p>
          <a:r>
            <a:rPr lang="en-GB"/>
            <a:t>Orjat: Sampo, Nooa, Arttu:</a:t>
          </a:r>
          <a:endParaRPr lang="en-US"/>
        </a:p>
      </dgm:t>
    </dgm:pt>
    <dgm:pt modelId="{E82AD148-FF85-42BF-950F-A41A8B55A1DE}" type="parTrans" cxnId="{2203A998-8ED1-44F6-BBB6-43C2212AE34D}">
      <dgm:prSet/>
      <dgm:spPr/>
      <dgm:t>
        <a:bodyPr/>
        <a:lstStyle/>
        <a:p>
          <a:endParaRPr lang="en-US"/>
        </a:p>
      </dgm:t>
    </dgm:pt>
    <dgm:pt modelId="{03431C8C-A865-40C4-9A19-1FAED470131B}" type="sibTrans" cxnId="{2203A998-8ED1-44F6-BBB6-43C2212AE34D}">
      <dgm:prSet/>
      <dgm:spPr/>
      <dgm:t>
        <a:bodyPr/>
        <a:lstStyle/>
        <a:p>
          <a:endParaRPr lang="en-US"/>
        </a:p>
      </dgm:t>
    </dgm:pt>
    <dgm:pt modelId="{A82ADA60-6308-414B-BFC3-559941C9C920}">
      <dgm:prSet/>
      <dgm:spPr/>
      <dgm:t>
        <a:bodyPr/>
        <a:lstStyle/>
        <a:p>
          <a:r>
            <a:rPr lang="en-GB" dirty="0" err="1"/>
            <a:t>Kaikki</a:t>
          </a:r>
          <a:r>
            <a:rPr lang="en-GB" dirty="0"/>
            <a:t> </a:t>
          </a:r>
          <a:r>
            <a:rPr lang="en-GB" dirty="0" err="1"/>
            <a:t>työt</a:t>
          </a:r>
          <a:endParaRPr lang="en-US" dirty="0"/>
        </a:p>
      </dgm:t>
    </dgm:pt>
    <dgm:pt modelId="{FE4D320A-18B4-402A-B242-5AB50211FB71}" type="parTrans" cxnId="{C5C544B3-9CB9-4E02-9846-F0F0DA4F3F2E}">
      <dgm:prSet/>
      <dgm:spPr/>
      <dgm:t>
        <a:bodyPr/>
        <a:lstStyle/>
        <a:p>
          <a:endParaRPr lang="en-US"/>
        </a:p>
      </dgm:t>
    </dgm:pt>
    <dgm:pt modelId="{E7F479F6-DB95-42F1-9892-DBCB2A8F6252}" type="sibTrans" cxnId="{C5C544B3-9CB9-4E02-9846-F0F0DA4F3F2E}">
      <dgm:prSet/>
      <dgm:spPr/>
      <dgm:t>
        <a:bodyPr/>
        <a:lstStyle/>
        <a:p>
          <a:endParaRPr lang="en-US"/>
        </a:p>
      </dgm:t>
    </dgm:pt>
    <dgm:pt modelId="{6BB2C508-BD51-4D4C-A926-4373EE963C49}" type="pres">
      <dgm:prSet presAssocID="{E331E115-E6A2-4486-9083-04571431B6EF}" presName="Name0" presStyleCnt="0">
        <dgm:presLayoutVars>
          <dgm:dir/>
          <dgm:animLvl val="lvl"/>
          <dgm:resizeHandles val="exact"/>
        </dgm:presLayoutVars>
      </dgm:prSet>
      <dgm:spPr/>
    </dgm:pt>
    <dgm:pt modelId="{CB1FDDAD-922C-44F6-9ADA-0E6BD945CD19}" type="pres">
      <dgm:prSet presAssocID="{B13BC001-2FF3-40F0-AB59-09028E54E36C}" presName="linNode" presStyleCnt="0"/>
      <dgm:spPr/>
    </dgm:pt>
    <dgm:pt modelId="{B72B0137-DE8D-4BFE-9920-93CB0E534FB7}" type="pres">
      <dgm:prSet presAssocID="{B13BC001-2FF3-40F0-AB59-09028E54E36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D9199CC-F5CF-4E48-BAD3-7614186937A3}" type="pres">
      <dgm:prSet presAssocID="{B13BC001-2FF3-40F0-AB59-09028E54E36C}" presName="descendantText" presStyleLbl="alignAccFollowNode1" presStyleIdx="0" presStyleCnt="2">
        <dgm:presLayoutVars>
          <dgm:bulletEnabled val="1"/>
        </dgm:presLayoutVars>
      </dgm:prSet>
      <dgm:spPr/>
    </dgm:pt>
    <dgm:pt modelId="{9D4F871E-FC2B-4F9D-BE8D-62C239E4F53B}" type="pres">
      <dgm:prSet presAssocID="{C745D9BB-93C6-45CD-9F10-8203A720810F}" presName="sp" presStyleCnt="0"/>
      <dgm:spPr/>
    </dgm:pt>
    <dgm:pt modelId="{7C0F3378-F054-4BAB-9511-9133089478C0}" type="pres">
      <dgm:prSet presAssocID="{FBC06971-78B5-40AF-8A50-FB500A766775}" presName="linNode" presStyleCnt="0"/>
      <dgm:spPr/>
    </dgm:pt>
    <dgm:pt modelId="{ED86E8DC-2291-47E2-891B-CF3F3CD54866}" type="pres">
      <dgm:prSet presAssocID="{FBC06971-78B5-40AF-8A50-FB500A76677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44AFB8C-F7B8-47BC-B638-D37CDCD0C3A6}" type="pres">
      <dgm:prSet presAssocID="{FBC06971-78B5-40AF-8A50-FB500A76677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DE0C344-0867-44AB-A64B-A0079A1B479D}" type="presOf" srcId="{1DE615DE-046D-4955-A9E3-59F940CAF5AD}" destId="{6D9199CC-F5CF-4E48-BAD3-7614186937A3}" srcOrd="0" destOrd="0" presId="urn:microsoft.com/office/officeart/2005/8/layout/vList5"/>
    <dgm:cxn modelId="{79497448-7958-49EE-BD66-33CB56135777}" type="presOf" srcId="{E331E115-E6A2-4486-9083-04571431B6EF}" destId="{6BB2C508-BD51-4D4C-A926-4373EE963C49}" srcOrd="0" destOrd="0" presId="urn:microsoft.com/office/officeart/2005/8/layout/vList5"/>
    <dgm:cxn modelId="{BD99046C-4676-4596-900E-22E5E6478C8F}" type="presOf" srcId="{FBC06971-78B5-40AF-8A50-FB500A766775}" destId="{ED86E8DC-2291-47E2-891B-CF3F3CD54866}" srcOrd="0" destOrd="0" presId="urn:microsoft.com/office/officeart/2005/8/layout/vList5"/>
    <dgm:cxn modelId="{B044AC72-B8CB-4292-9CD6-9A37617E6FD8}" srcId="{B13BC001-2FF3-40F0-AB59-09028E54E36C}" destId="{1DE615DE-046D-4955-A9E3-59F940CAF5AD}" srcOrd="0" destOrd="0" parTransId="{DF6E0480-E7DD-4491-8EF8-B7DAEBFDCE14}" sibTransId="{792417D4-810D-41BE-AC1B-85F528CFB993}"/>
    <dgm:cxn modelId="{16ABCD87-CF38-495C-A6C1-896EB0DAFA4A}" type="presOf" srcId="{A82ADA60-6308-414B-BFC3-559941C9C920}" destId="{E44AFB8C-F7B8-47BC-B638-D37CDCD0C3A6}" srcOrd="0" destOrd="0" presId="urn:microsoft.com/office/officeart/2005/8/layout/vList5"/>
    <dgm:cxn modelId="{2203A998-8ED1-44F6-BBB6-43C2212AE34D}" srcId="{E331E115-E6A2-4486-9083-04571431B6EF}" destId="{FBC06971-78B5-40AF-8A50-FB500A766775}" srcOrd="1" destOrd="0" parTransId="{E82AD148-FF85-42BF-950F-A41A8B55A1DE}" sibTransId="{03431C8C-A865-40C4-9A19-1FAED470131B}"/>
    <dgm:cxn modelId="{40D8339D-A572-4AA1-A775-C9EF30E45ADB}" type="presOf" srcId="{B13BC001-2FF3-40F0-AB59-09028E54E36C}" destId="{B72B0137-DE8D-4BFE-9920-93CB0E534FB7}" srcOrd="0" destOrd="0" presId="urn:microsoft.com/office/officeart/2005/8/layout/vList5"/>
    <dgm:cxn modelId="{C5C544B3-9CB9-4E02-9846-F0F0DA4F3F2E}" srcId="{FBC06971-78B5-40AF-8A50-FB500A766775}" destId="{A82ADA60-6308-414B-BFC3-559941C9C920}" srcOrd="0" destOrd="0" parTransId="{FE4D320A-18B4-402A-B242-5AB50211FB71}" sibTransId="{E7F479F6-DB95-42F1-9892-DBCB2A8F6252}"/>
    <dgm:cxn modelId="{7B42B9C1-1808-45AF-989D-6F1159E5025D}" srcId="{E331E115-E6A2-4486-9083-04571431B6EF}" destId="{B13BC001-2FF3-40F0-AB59-09028E54E36C}" srcOrd="0" destOrd="0" parTransId="{BCC07115-6ED2-496E-BD01-C08A5D35E0BA}" sibTransId="{C745D9BB-93C6-45CD-9F10-8203A720810F}"/>
    <dgm:cxn modelId="{5D12DC2A-5750-444E-ADCD-3B8A81809E61}" type="presParOf" srcId="{6BB2C508-BD51-4D4C-A926-4373EE963C49}" destId="{CB1FDDAD-922C-44F6-9ADA-0E6BD945CD19}" srcOrd="0" destOrd="0" presId="urn:microsoft.com/office/officeart/2005/8/layout/vList5"/>
    <dgm:cxn modelId="{A15807B6-011C-4CAB-B552-535D1F91BC9A}" type="presParOf" srcId="{CB1FDDAD-922C-44F6-9ADA-0E6BD945CD19}" destId="{B72B0137-DE8D-4BFE-9920-93CB0E534FB7}" srcOrd="0" destOrd="0" presId="urn:microsoft.com/office/officeart/2005/8/layout/vList5"/>
    <dgm:cxn modelId="{786639BE-FD13-40A3-B65B-7CEE32AFBB04}" type="presParOf" srcId="{CB1FDDAD-922C-44F6-9ADA-0E6BD945CD19}" destId="{6D9199CC-F5CF-4E48-BAD3-7614186937A3}" srcOrd="1" destOrd="0" presId="urn:microsoft.com/office/officeart/2005/8/layout/vList5"/>
    <dgm:cxn modelId="{66E89A2F-D5D6-4016-9614-85C0056A63E5}" type="presParOf" srcId="{6BB2C508-BD51-4D4C-A926-4373EE963C49}" destId="{9D4F871E-FC2B-4F9D-BE8D-62C239E4F53B}" srcOrd="1" destOrd="0" presId="urn:microsoft.com/office/officeart/2005/8/layout/vList5"/>
    <dgm:cxn modelId="{18306071-1700-4F5E-A48C-C054221C9CA0}" type="presParOf" srcId="{6BB2C508-BD51-4D4C-A926-4373EE963C49}" destId="{7C0F3378-F054-4BAB-9511-9133089478C0}" srcOrd="2" destOrd="0" presId="urn:microsoft.com/office/officeart/2005/8/layout/vList5"/>
    <dgm:cxn modelId="{674E07FE-9445-457D-9A0C-8E1CEC853871}" type="presParOf" srcId="{7C0F3378-F054-4BAB-9511-9133089478C0}" destId="{ED86E8DC-2291-47E2-891B-CF3F3CD54866}" srcOrd="0" destOrd="0" presId="urn:microsoft.com/office/officeart/2005/8/layout/vList5"/>
    <dgm:cxn modelId="{F162F4D1-431C-4730-9028-2FC4BB934907}" type="presParOf" srcId="{7C0F3378-F054-4BAB-9511-9133089478C0}" destId="{E44AFB8C-F7B8-47BC-B638-D37CDCD0C3A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C78FBB-8300-407F-887C-B8D9DF2B1EB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611B6CA-3C99-4EC5-ABA2-E7DB03ADC43D}">
      <dgm:prSet/>
      <dgm:spPr/>
      <dgm:t>
        <a:bodyPr/>
        <a:lstStyle/>
        <a:p>
          <a:r>
            <a:rPr lang="en-GB" dirty="0" err="1"/>
            <a:t>Samanlainen</a:t>
          </a:r>
          <a:r>
            <a:rPr lang="en-GB" dirty="0"/>
            <a:t> </a:t>
          </a:r>
          <a:r>
            <a:rPr lang="en-GB" dirty="0" err="1"/>
            <a:t>kokemus</a:t>
          </a:r>
          <a:r>
            <a:rPr lang="en-GB" dirty="0"/>
            <a:t> </a:t>
          </a:r>
          <a:r>
            <a:rPr lang="en-GB" dirty="0" err="1"/>
            <a:t>kuin</a:t>
          </a:r>
          <a:r>
            <a:rPr lang="en-GB" dirty="0"/>
            <a:t> Cyberpunk 2077:</a:t>
          </a:r>
          <a:endParaRPr lang="en-US" dirty="0"/>
        </a:p>
      </dgm:t>
    </dgm:pt>
    <dgm:pt modelId="{960B18BF-8AF1-41E1-94C7-301AE153EC95}" type="parTrans" cxnId="{C5212A09-13F2-4CC7-8774-78A9FFBBAE4F}">
      <dgm:prSet/>
      <dgm:spPr/>
      <dgm:t>
        <a:bodyPr/>
        <a:lstStyle/>
        <a:p>
          <a:endParaRPr lang="en-US"/>
        </a:p>
      </dgm:t>
    </dgm:pt>
    <dgm:pt modelId="{FD9B8992-B7A3-4CDD-9F76-AAAA3FB6F27D}" type="sibTrans" cxnId="{C5212A09-13F2-4CC7-8774-78A9FFBBAE4F}">
      <dgm:prSet/>
      <dgm:spPr/>
      <dgm:t>
        <a:bodyPr/>
        <a:lstStyle/>
        <a:p>
          <a:endParaRPr lang="en-US"/>
        </a:p>
      </dgm:t>
    </dgm:pt>
    <dgm:pt modelId="{CE9EC823-7568-4F68-85F8-6DB8AF0C92D2}">
      <dgm:prSet/>
      <dgm:spPr/>
      <dgm:t>
        <a:bodyPr/>
        <a:lstStyle/>
        <a:p>
          <a:r>
            <a:rPr lang="en-GB"/>
            <a:t>Luvataan paras peli ikinä.</a:t>
          </a:r>
          <a:endParaRPr lang="en-US"/>
        </a:p>
      </dgm:t>
    </dgm:pt>
    <dgm:pt modelId="{94525AD0-C962-41A7-B5B5-5D26C1CA37C0}" type="parTrans" cxnId="{0544B987-6DF9-4AD6-8FA4-0541B92D3656}">
      <dgm:prSet/>
      <dgm:spPr/>
      <dgm:t>
        <a:bodyPr/>
        <a:lstStyle/>
        <a:p>
          <a:endParaRPr lang="en-US"/>
        </a:p>
      </dgm:t>
    </dgm:pt>
    <dgm:pt modelId="{BE114BC1-B9C3-4731-A047-E8C566045011}" type="sibTrans" cxnId="{0544B987-6DF9-4AD6-8FA4-0541B92D3656}">
      <dgm:prSet/>
      <dgm:spPr/>
      <dgm:t>
        <a:bodyPr/>
        <a:lstStyle/>
        <a:p>
          <a:endParaRPr lang="en-US"/>
        </a:p>
      </dgm:t>
    </dgm:pt>
    <dgm:pt modelId="{3CE20A5D-0F3F-45B6-B522-83EB017745D9}">
      <dgm:prSet/>
      <dgm:spPr/>
      <dgm:t>
        <a:bodyPr/>
        <a:lstStyle/>
        <a:p>
          <a:r>
            <a:rPr lang="en-GB"/>
            <a:t>Peliä kehitetään 10 vuotta ja julkastaan rikkinäisenä.</a:t>
          </a:r>
          <a:endParaRPr lang="en-US"/>
        </a:p>
      </dgm:t>
    </dgm:pt>
    <dgm:pt modelId="{FC9CC882-76E1-45B9-8A47-79008246B986}" type="parTrans" cxnId="{B6DF93E9-D4F8-4BF0-A083-6D494897B34B}">
      <dgm:prSet/>
      <dgm:spPr/>
      <dgm:t>
        <a:bodyPr/>
        <a:lstStyle/>
        <a:p>
          <a:endParaRPr lang="en-US"/>
        </a:p>
      </dgm:t>
    </dgm:pt>
    <dgm:pt modelId="{38D251E6-C00B-439D-BC0C-FFDC45014685}" type="sibTrans" cxnId="{B6DF93E9-D4F8-4BF0-A083-6D494897B34B}">
      <dgm:prSet/>
      <dgm:spPr/>
      <dgm:t>
        <a:bodyPr/>
        <a:lstStyle/>
        <a:p>
          <a:endParaRPr lang="en-US"/>
        </a:p>
      </dgm:t>
    </dgm:pt>
    <dgm:pt modelId="{DCE4C7AE-120B-4E62-8C9D-06FF2EE621F8}">
      <dgm:prSet/>
      <dgm:spPr/>
      <dgm:t>
        <a:bodyPr/>
        <a:lstStyle/>
        <a:p>
          <a:r>
            <a:rPr lang="en-GB"/>
            <a:t>3:n vuoden päästä julkaisusta lopetetaan päivitykset vaikka peli on vielä kesken.</a:t>
          </a:r>
          <a:endParaRPr lang="en-US"/>
        </a:p>
      </dgm:t>
    </dgm:pt>
    <dgm:pt modelId="{298E10D7-8BC2-4159-A581-DDBA5CBE924A}" type="parTrans" cxnId="{FFB4DF4C-2379-4DE2-B612-FCA820714599}">
      <dgm:prSet/>
      <dgm:spPr/>
      <dgm:t>
        <a:bodyPr/>
        <a:lstStyle/>
        <a:p>
          <a:endParaRPr lang="en-US"/>
        </a:p>
      </dgm:t>
    </dgm:pt>
    <dgm:pt modelId="{15DA98A5-6889-4783-BE5A-D1AB232BE70D}" type="sibTrans" cxnId="{FFB4DF4C-2379-4DE2-B612-FCA820714599}">
      <dgm:prSet/>
      <dgm:spPr/>
      <dgm:t>
        <a:bodyPr/>
        <a:lstStyle/>
        <a:p>
          <a:endParaRPr lang="en-US"/>
        </a:p>
      </dgm:t>
    </dgm:pt>
    <dgm:pt modelId="{DAE9EE63-60A2-4AC9-8FFD-27FAF33581F7}">
      <dgm:prSet/>
      <dgm:spPr/>
      <dgm:t>
        <a:bodyPr/>
        <a:lstStyle/>
        <a:p>
          <a:r>
            <a:rPr lang="en-GB"/>
            <a:t>Pelaajat unohtaa koko homman 5:n vuoden aikana ja ostaa seuraavan pelin.</a:t>
          </a:r>
          <a:endParaRPr lang="en-US"/>
        </a:p>
      </dgm:t>
    </dgm:pt>
    <dgm:pt modelId="{F21E24CA-988C-4776-87FC-745537687791}" type="parTrans" cxnId="{5032D775-647D-4716-BB88-2D76A8067CC2}">
      <dgm:prSet/>
      <dgm:spPr/>
      <dgm:t>
        <a:bodyPr/>
        <a:lstStyle/>
        <a:p>
          <a:endParaRPr lang="en-US"/>
        </a:p>
      </dgm:t>
    </dgm:pt>
    <dgm:pt modelId="{89DAEEA7-FB53-4E33-ADA4-A89F21D67BF7}" type="sibTrans" cxnId="{5032D775-647D-4716-BB88-2D76A8067CC2}">
      <dgm:prSet/>
      <dgm:spPr/>
      <dgm:t>
        <a:bodyPr/>
        <a:lstStyle/>
        <a:p>
          <a:endParaRPr lang="en-US"/>
        </a:p>
      </dgm:t>
    </dgm:pt>
    <dgm:pt modelId="{334969D4-4B66-4842-9D49-5765EF8AED88}" type="pres">
      <dgm:prSet presAssocID="{5AC78FBB-8300-407F-887C-B8D9DF2B1EB9}" presName="linear" presStyleCnt="0">
        <dgm:presLayoutVars>
          <dgm:animLvl val="lvl"/>
          <dgm:resizeHandles val="exact"/>
        </dgm:presLayoutVars>
      </dgm:prSet>
      <dgm:spPr/>
    </dgm:pt>
    <dgm:pt modelId="{6C3B3874-9816-4F6A-9083-3797800B0D43}" type="pres">
      <dgm:prSet presAssocID="{5611B6CA-3C99-4EC5-ABA2-E7DB03ADC43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28CAA93-8751-4F79-8DED-FFB56BD850AF}" type="pres">
      <dgm:prSet presAssocID="{5611B6CA-3C99-4EC5-ABA2-E7DB03ADC43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2CAF606-826B-4535-815F-730E8B8D6495}" type="presOf" srcId="{CE9EC823-7568-4F68-85F8-6DB8AF0C92D2}" destId="{528CAA93-8751-4F79-8DED-FFB56BD850AF}" srcOrd="0" destOrd="0" presId="urn:microsoft.com/office/officeart/2005/8/layout/vList2"/>
    <dgm:cxn modelId="{C5212A09-13F2-4CC7-8774-78A9FFBBAE4F}" srcId="{5AC78FBB-8300-407F-887C-B8D9DF2B1EB9}" destId="{5611B6CA-3C99-4EC5-ABA2-E7DB03ADC43D}" srcOrd="0" destOrd="0" parTransId="{960B18BF-8AF1-41E1-94C7-301AE153EC95}" sibTransId="{FD9B8992-B7A3-4CDD-9F76-AAAA3FB6F27D}"/>
    <dgm:cxn modelId="{376A140A-8D7C-493C-BA17-75E8137A1EE3}" type="presOf" srcId="{5AC78FBB-8300-407F-887C-B8D9DF2B1EB9}" destId="{334969D4-4B66-4842-9D49-5765EF8AED88}" srcOrd="0" destOrd="0" presId="urn:microsoft.com/office/officeart/2005/8/layout/vList2"/>
    <dgm:cxn modelId="{2CB39144-1237-485A-A9F2-7E2348ADF3FC}" type="presOf" srcId="{3CE20A5D-0F3F-45B6-B522-83EB017745D9}" destId="{528CAA93-8751-4F79-8DED-FFB56BD850AF}" srcOrd="0" destOrd="1" presId="urn:microsoft.com/office/officeart/2005/8/layout/vList2"/>
    <dgm:cxn modelId="{FFB4DF4C-2379-4DE2-B612-FCA820714599}" srcId="{5611B6CA-3C99-4EC5-ABA2-E7DB03ADC43D}" destId="{DCE4C7AE-120B-4E62-8C9D-06FF2EE621F8}" srcOrd="2" destOrd="0" parTransId="{298E10D7-8BC2-4159-A581-DDBA5CBE924A}" sibTransId="{15DA98A5-6889-4783-BE5A-D1AB232BE70D}"/>
    <dgm:cxn modelId="{5032D775-647D-4716-BB88-2D76A8067CC2}" srcId="{5611B6CA-3C99-4EC5-ABA2-E7DB03ADC43D}" destId="{DAE9EE63-60A2-4AC9-8FFD-27FAF33581F7}" srcOrd="3" destOrd="0" parTransId="{F21E24CA-988C-4776-87FC-745537687791}" sibTransId="{89DAEEA7-FB53-4E33-ADA4-A89F21D67BF7}"/>
    <dgm:cxn modelId="{37D17A7A-5BE8-465C-9FF3-2FE5C736EE4B}" type="presOf" srcId="{5611B6CA-3C99-4EC5-ABA2-E7DB03ADC43D}" destId="{6C3B3874-9816-4F6A-9083-3797800B0D43}" srcOrd="0" destOrd="0" presId="urn:microsoft.com/office/officeart/2005/8/layout/vList2"/>
    <dgm:cxn modelId="{0544B987-6DF9-4AD6-8FA4-0541B92D3656}" srcId="{5611B6CA-3C99-4EC5-ABA2-E7DB03ADC43D}" destId="{CE9EC823-7568-4F68-85F8-6DB8AF0C92D2}" srcOrd="0" destOrd="0" parTransId="{94525AD0-C962-41A7-B5B5-5D26C1CA37C0}" sibTransId="{BE114BC1-B9C3-4731-A047-E8C566045011}"/>
    <dgm:cxn modelId="{FA083F96-9216-48F8-8175-6D05CEE2120C}" type="presOf" srcId="{DAE9EE63-60A2-4AC9-8FFD-27FAF33581F7}" destId="{528CAA93-8751-4F79-8DED-FFB56BD850AF}" srcOrd="0" destOrd="3" presId="urn:microsoft.com/office/officeart/2005/8/layout/vList2"/>
    <dgm:cxn modelId="{B6DF93E9-D4F8-4BF0-A083-6D494897B34B}" srcId="{5611B6CA-3C99-4EC5-ABA2-E7DB03ADC43D}" destId="{3CE20A5D-0F3F-45B6-B522-83EB017745D9}" srcOrd="1" destOrd="0" parTransId="{FC9CC882-76E1-45B9-8A47-79008246B986}" sibTransId="{38D251E6-C00B-439D-BC0C-FFDC45014685}"/>
    <dgm:cxn modelId="{F00E42F5-CC57-4696-9E5A-88801BE8ADD4}" type="presOf" srcId="{DCE4C7AE-120B-4E62-8C9D-06FF2EE621F8}" destId="{528CAA93-8751-4F79-8DED-FFB56BD850AF}" srcOrd="0" destOrd="2" presId="urn:microsoft.com/office/officeart/2005/8/layout/vList2"/>
    <dgm:cxn modelId="{2EBFAE3A-78E6-4D38-B6AA-832DA91FA778}" type="presParOf" srcId="{334969D4-4B66-4842-9D49-5765EF8AED88}" destId="{6C3B3874-9816-4F6A-9083-3797800B0D43}" srcOrd="0" destOrd="0" presId="urn:microsoft.com/office/officeart/2005/8/layout/vList2"/>
    <dgm:cxn modelId="{8A95EDD5-20A3-4B6E-A3FC-18A0F45DD218}" type="presParOf" srcId="{334969D4-4B66-4842-9D49-5765EF8AED88}" destId="{528CAA93-8751-4F79-8DED-FFB56BD850A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A8E3B-D737-4F60-8699-845E335FFA44}">
      <dsp:nvSpPr>
        <dsp:cNvPr id="0" name=""/>
        <dsp:cNvSpPr/>
      </dsp:nvSpPr>
      <dsp:spPr>
        <a:xfrm>
          <a:off x="0" y="553896"/>
          <a:ext cx="5811128" cy="15734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770636" rIns="451008" bIns="263144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700" kern="1200" dirty="0" err="1"/>
            <a:t>Joona</a:t>
          </a:r>
          <a:endParaRPr lang="en-US" sz="3700" kern="1200" dirty="0"/>
        </a:p>
      </dsp:txBody>
      <dsp:txXfrm>
        <a:off x="0" y="553896"/>
        <a:ext cx="5811128" cy="1573425"/>
      </dsp:txXfrm>
    </dsp:sp>
    <dsp:sp modelId="{816BE3CD-A69D-478E-884E-DC495991E018}">
      <dsp:nvSpPr>
        <dsp:cNvPr id="0" name=""/>
        <dsp:cNvSpPr/>
      </dsp:nvSpPr>
      <dsp:spPr>
        <a:xfrm>
          <a:off x="290556" y="7776"/>
          <a:ext cx="4067789" cy="1092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 err="1"/>
            <a:t>Toimitusjohtaja</a:t>
          </a:r>
          <a:r>
            <a:rPr lang="en-GB" sz="3700" kern="1200" dirty="0"/>
            <a:t>:</a:t>
          </a:r>
          <a:endParaRPr lang="en-US" sz="3700" kern="1200" dirty="0"/>
        </a:p>
      </dsp:txBody>
      <dsp:txXfrm>
        <a:off x="343875" y="61095"/>
        <a:ext cx="3961151" cy="985602"/>
      </dsp:txXfrm>
    </dsp:sp>
    <dsp:sp modelId="{2854837F-FEC8-4A5D-9961-56FA843F6C73}">
      <dsp:nvSpPr>
        <dsp:cNvPr id="0" name=""/>
        <dsp:cNvSpPr/>
      </dsp:nvSpPr>
      <dsp:spPr>
        <a:xfrm>
          <a:off x="0" y="2873242"/>
          <a:ext cx="5811128" cy="279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770636" rIns="451008" bIns="263144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3700" kern="1200"/>
            <a:t>Nooa</a:t>
          </a:r>
          <a:endParaRPr lang="en-US" sz="3700" kern="120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3700" kern="1200"/>
            <a:t>Sampo</a:t>
          </a:r>
          <a:endParaRPr lang="en-US" sz="3700" kern="120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3700" kern="1200"/>
            <a:t>Arttu</a:t>
          </a:r>
          <a:endParaRPr lang="en-US" sz="3700" kern="1200"/>
        </a:p>
      </dsp:txBody>
      <dsp:txXfrm>
        <a:off x="0" y="2873242"/>
        <a:ext cx="5811128" cy="2797200"/>
      </dsp:txXfrm>
    </dsp:sp>
    <dsp:sp modelId="{8DFBA0FA-E1AF-440F-A3F7-18B92FF57A2F}">
      <dsp:nvSpPr>
        <dsp:cNvPr id="0" name=""/>
        <dsp:cNvSpPr/>
      </dsp:nvSpPr>
      <dsp:spPr>
        <a:xfrm>
          <a:off x="290556" y="2327122"/>
          <a:ext cx="4067789" cy="10922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Orjat</a:t>
          </a:r>
          <a:r>
            <a:rPr lang="fi-FI" sz="3700" kern="1200"/>
            <a:t>:</a:t>
          </a:r>
          <a:endParaRPr lang="en-US" sz="3700" kern="1200"/>
        </a:p>
      </dsp:txBody>
      <dsp:txXfrm>
        <a:off x="343875" y="2380441"/>
        <a:ext cx="3961151" cy="985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199CC-F5CF-4E48-BAD3-7614186937A3}">
      <dsp:nvSpPr>
        <dsp:cNvPr id="0" name=""/>
        <dsp:cNvSpPr/>
      </dsp:nvSpPr>
      <dsp:spPr>
        <a:xfrm rot="5400000">
          <a:off x="3353836" y="-1011131"/>
          <a:ext cx="1455197" cy="38413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kern="1200" dirty="0" err="1"/>
            <a:t>Istuu</a:t>
          </a:r>
          <a:r>
            <a:rPr lang="en-GB" sz="3600" kern="1200" dirty="0"/>
            <a:t> </a:t>
          </a:r>
          <a:r>
            <a:rPr lang="en-GB" sz="3600" kern="1200" dirty="0" err="1"/>
            <a:t>toimistossa</a:t>
          </a:r>
          <a:r>
            <a:rPr lang="en-GB" sz="3600" kern="1200" dirty="0"/>
            <a:t> </a:t>
          </a:r>
          <a:r>
            <a:rPr lang="en-GB" sz="3600" kern="1200" dirty="0" err="1"/>
            <a:t>ja</a:t>
          </a:r>
          <a:r>
            <a:rPr lang="en-GB" sz="3600" kern="1200" dirty="0"/>
            <a:t> </a:t>
          </a:r>
          <a:r>
            <a:rPr lang="en-GB" sz="3600" kern="1200" dirty="0" err="1"/>
            <a:t>polttaa</a:t>
          </a:r>
          <a:r>
            <a:rPr lang="en-GB" sz="3600" kern="1200" dirty="0"/>
            <a:t> </a:t>
          </a:r>
          <a:r>
            <a:rPr lang="en-GB" sz="3600" kern="1200" dirty="0" err="1"/>
            <a:t>sikaria</a:t>
          </a:r>
          <a:endParaRPr lang="en-US" sz="3600" kern="1200" dirty="0"/>
        </a:p>
      </dsp:txBody>
      <dsp:txXfrm rot="-5400000">
        <a:off x="2160760" y="252982"/>
        <a:ext cx="3770313" cy="1313123"/>
      </dsp:txXfrm>
    </dsp:sp>
    <dsp:sp modelId="{B72B0137-DE8D-4BFE-9920-93CB0E534FB7}">
      <dsp:nvSpPr>
        <dsp:cNvPr id="0" name=""/>
        <dsp:cNvSpPr/>
      </dsp:nvSpPr>
      <dsp:spPr>
        <a:xfrm>
          <a:off x="0" y="45"/>
          <a:ext cx="2160759" cy="18189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Toimitusjohtaja: Joona</a:t>
          </a:r>
        </a:p>
      </dsp:txBody>
      <dsp:txXfrm>
        <a:off x="88796" y="88841"/>
        <a:ext cx="1983167" cy="1641404"/>
      </dsp:txXfrm>
    </dsp:sp>
    <dsp:sp modelId="{E44AFB8C-F7B8-47BC-B638-D37CDCD0C3A6}">
      <dsp:nvSpPr>
        <dsp:cNvPr id="0" name=""/>
        <dsp:cNvSpPr/>
      </dsp:nvSpPr>
      <dsp:spPr>
        <a:xfrm rot="5400000">
          <a:off x="3353836" y="898814"/>
          <a:ext cx="1455197" cy="3841350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kern="1200" dirty="0" err="1"/>
            <a:t>Kaikki</a:t>
          </a:r>
          <a:r>
            <a:rPr lang="en-GB" sz="3600" kern="1200" dirty="0"/>
            <a:t> </a:t>
          </a:r>
          <a:r>
            <a:rPr lang="en-GB" sz="3600" kern="1200" dirty="0" err="1"/>
            <a:t>työt</a:t>
          </a:r>
          <a:endParaRPr lang="en-US" sz="3600" kern="1200" dirty="0"/>
        </a:p>
      </dsp:txBody>
      <dsp:txXfrm rot="-5400000">
        <a:off x="2160760" y="2162928"/>
        <a:ext cx="3770313" cy="1313123"/>
      </dsp:txXfrm>
    </dsp:sp>
    <dsp:sp modelId="{ED86E8DC-2291-47E2-891B-CF3F3CD54866}">
      <dsp:nvSpPr>
        <dsp:cNvPr id="0" name=""/>
        <dsp:cNvSpPr/>
      </dsp:nvSpPr>
      <dsp:spPr>
        <a:xfrm>
          <a:off x="0" y="1909991"/>
          <a:ext cx="2160759" cy="1818996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Orjat: Sampo, Nooa, Arttu:</a:t>
          </a:r>
          <a:endParaRPr lang="en-US" sz="2100" kern="1200"/>
        </a:p>
      </dsp:txBody>
      <dsp:txXfrm>
        <a:off x="88796" y="1998787"/>
        <a:ext cx="1983167" cy="16414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B3874-9816-4F6A-9083-3797800B0D43}">
      <dsp:nvSpPr>
        <dsp:cNvPr id="0" name=""/>
        <dsp:cNvSpPr/>
      </dsp:nvSpPr>
      <dsp:spPr>
        <a:xfrm>
          <a:off x="0" y="29108"/>
          <a:ext cx="6245265" cy="1471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 err="1"/>
            <a:t>Samanlainen</a:t>
          </a:r>
          <a:r>
            <a:rPr lang="en-GB" sz="3700" kern="1200" dirty="0"/>
            <a:t> </a:t>
          </a:r>
          <a:r>
            <a:rPr lang="en-GB" sz="3700" kern="1200" dirty="0" err="1"/>
            <a:t>kokemus</a:t>
          </a:r>
          <a:r>
            <a:rPr lang="en-GB" sz="3700" kern="1200" dirty="0"/>
            <a:t> </a:t>
          </a:r>
          <a:r>
            <a:rPr lang="en-GB" sz="3700" kern="1200" dirty="0" err="1"/>
            <a:t>kuin</a:t>
          </a:r>
          <a:r>
            <a:rPr lang="en-GB" sz="3700" kern="1200" dirty="0"/>
            <a:t> Cyberpunk 2077:</a:t>
          </a:r>
          <a:endParaRPr lang="en-US" sz="3700" kern="1200" dirty="0"/>
        </a:p>
      </dsp:txBody>
      <dsp:txXfrm>
        <a:off x="71850" y="100958"/>
        <a:ext cx="6101565" cy="1328160"/>
      </dsp:txXfrm>
    </dsp:sp>
    <dsp:sp modelId="{528CAA93-8751-4F79-8DED-FFB56BD850AF}">
      <dsp:nvSpPr>
        <dsp:cNvPr id="0" name=""/>
        <dsp:cNvSpPr/>
      </dsp:nvSpPr>
      <dsp:spPr>
        <a:xfrm>
          <a:off x="0" y="1500968"/>
          <a:ext cx="6245265" cy="405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kern="1200"/>
            <a:t>Luvataan paras peli ikinä.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kern="1200"/>
            <a:t>Peliä kehitetään 10 vuotta ja julkastaan rikkinäisenä.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kern="1200"/>
            <a:t>3:n vuoden päästä julkaisusta lopetetaan päivitykset vaikka peli on vielä kesken.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kern="1200"/>
            <a:t>Pelaajat unohtaa koko homman 5:n vuoden aikana ja ostaa seuraavan pelin.</a:t>
          </a:r>
          <a:endParaRPr lang="en-US" sz="2900" kern="1200"/>
        </a:p>
      </dsp:txBody>
      <dsp:txXfrm>
        <a:off x="0" y="1500968"/>
        <a:ext cx="6245265" cy="4059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C4AB-E01C-BD9A-0AE1-80F23A9EA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B4EEE-9740-1BD5-7BF8-1B0E54F57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02EBE-6920-D284-AFD9-0A40A0CF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923B0-6AB7-9E64-ECEA-7E157979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CE917-BF45-4C4F-CF33-2BEB9253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88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C048-3FF1-11DC-AEF6-31F6CA25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48D2E-BCED-DD25-F11B-C4567DB74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2ED1A-10EC-811B-5742-71368FDB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23DBC-5CB8-1FDA-092F-C591BC79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D1EEC-41D0-6D30-1F56-FAB99B06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3515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34DEA-6A44-5150-D441-4E1566DD6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99D8D-49FE-48B2-9C90-CC6AB3F39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914E9-F7BD-CA58-0114-0A76AD8E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0F9E7-9E98-B860-C12C-9E1ACEED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A9B7C-3F7B-16BA-0E76-D992FA5D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269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229A-A796-3AE3-BA93-0A12F500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FE362-0515-6D42-AA0E-77130ADF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2B423-FDC3-17BB-BC34-8D746A00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C5A15-9126-9710-CE4A-09A3BF89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0DCF6-FBF6-D48B-2C9A-0C6B7B39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169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36DF-881F-F5CD-308B-CFDCBA38B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70CF4-550C-D8CD-5456-16CF2FA3E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5A967-D041-DB58-A0FE-27C3A369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B4577-E339-9585-2C0B-09E62C1E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28A74-911E-AA7F-7EEE-46710F27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539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2864-6114-1290-6340-37A9F9A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38FAF-FF5A-1A6F-62DC-CC6DFCFCF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D8F92-8B14-2792-D977-3E96D9D7C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BE59B-7711-C595-776C-33161F2F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83CC0-B219-F6F4-BBC6-383F32B6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147C8-C440-FC6B-A462-15A17D75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062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D327-F3A5-3F8C-A844-8F099FC4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4CF34-013F-9950-C9F3-DDF0E206F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6A2A3-0BAB-EDD2-D380-58AAED2C2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75831-201B-7CB1-5243-A471D29DB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52D18-1E9E-C945-C532-3514CEACB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E9550-C14B-B6C1-67C5-E5C2E334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06467-BEF0-FF10-3C6A-1595FB72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B1734-45D5-D1BE-487F-6ECEE9FE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718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FE21-8B3A-9D92-E078-B500F1BA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14885-F7BD-15A1-174F-699CFF32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FA695-A252-E03F-2959-AE92BD2F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44BFB-4DAF-D2C1-DCE8-1B05D43D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467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63058-4512-563A-279B-9E8B9FE2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7E599-E9E1-F18E-83C6-D7053626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BFF05-66A4-5F7A-F64F-1758F9C6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00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F2F2-B898-1825-C6F9-EF874594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6862-B156-31EE-382F-E90431038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28A5A-98E1-A324-BB4A-CC4C7885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81312-BEEB-1D32-31E9-5C734607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4CC0F-FE85-C46C-0A01-FE9AB014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2FD51-40E4-6D38-0813-75E1AED3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201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9529-FD7A-CB4E-4F9D-008CA584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21F31-840E-C7A9-172D-20B92BC57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335F7-D266-78B9-993C-C1344047B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256D9-50D5-078F-2865-B94FD81B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68263-0862-9FC5-3B6C-C1613C70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D25F2-22D4-69D6-F11B-0BBFB16B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442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F008A-9BCF-AF9D-5E70-FDFAE997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64A78-43E6-BA98-EC2D-9530555FD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5D5F9-1C66-612B-490B-782C20C86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5136-D731-D124-90DF-CCEEC808D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E4ED8-67BC-D947-EEDC-50B37D8C2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326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4E5DF4-C8E2-E047-CE2D-B97B6B87E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4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BA8CBB-5102-435C-7221-1127570A3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GB" sz="6600"/>
              <a:t>Voimakkaat valehtelijat</a:t>
            </a:r>
            <a:endParaRPr lang="fi-FI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FE0C5-677A-EDC8-0A62-4DE5812E4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5373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adionin istumapaikat urheilupaikassa">
            <a:extLst>
              <a:ext uri="{FF2B5EF4-FFF2-40B4-BE49-F238E27FC236}">
                <a16:creationId xmlns:a16="http://schemas.microsoft.com/office/drawing/2014/main" id="{CED32034-812F-F6A5-0222-8AFA9ED5D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77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5483F-53AE-9D45-9983-EA2536C3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rgbClr val="FFFFFF"/>
                </a:solidFill>
              </a:rPr>
              <a:t>Asiakasryhmä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EB99-17C8-1F4C-1F17-BAFABCCB7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rgbClr val="FFFFFF"/>
                </a:solidFill>
              </a:rPr>
              <a:t>Steamin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käyttäjät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jotka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tykkäävät</a:t>
            </a:r>
            <a:r>
              <a:rPr lang="en-US" sz="2400" dirty="0">
                <a:solidFill>
                  <a:srgbClr val="FFFFFF"/>
                </a:solidFill>
              </a:rPr>
              <a:t> endless-survivor </a:t>
            </a:r>
            <a:r>
              <a:rPr lang="en-US" sz="2400" dirty="0" err="1">
                <a:solidFill>
                  <a:srgbClr val="FFFFFF"/>
                </a:solidFill>
              </a:rPr>
              <a:t>peleistä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89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9FD23DD8-78B0-4981-924E-BF00CCAA3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0FFE21DE-9F8D-4C6D-983A-68AFCC929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Handsfree-wrists ja interlinked voit piirtää ympyrän">
            <a:extLst>
              <a:ext uri="{FF2B5EF4-FFF2-40B4-BE49-F238E27FC236}">
                <a16:creationId xmlns:a16="http://schemas.microsoft.com/office/drawing/2014/main" id="{237A428F-07F5-ED6D-A710-D4848DFD1C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4B03A1-8165-B0B4-D4AA-2787C7D6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617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fi-FI" sz="5000">
                <a:solidFill>
                  <a:srgbClr val="FFFFFF"/>
                </a:solidFill>
              </a:rPr>
              <a:t>Yhteistyökumppanit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60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6116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2748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B2EFE-6457-9FBD-9CB4-8EDBD0397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617" y="3175552"/>
            <a:ext cx="5366041" cy="28091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FFFFFF"/>
                </a:solidFill>
              </a:rPr>
              <a:t>Tencent:</a:t>
            </a:r>
            <a:endParaRPr lang="fi-FI" sz="3200" dirty="0">
              <a:solidFill>
                <a:srgbClr val="FFFFFF"/>
              </a:solidFill>
            </a:endParaRPr>
          </a:p>
          <a:p>
            <a:r>
              <a:rPr lang="fi-FI" sz="3200" dirty="0">
                <a:solidFill>
                  <a:srgbClr val="FFFFFF"/>
                </a:solidFill>
              </a:rPr>
              <a:t>Antaa rahoituksen</a:t>
            </a:r>
          </a:p>
          <a:p>
            <a:r>
              <a:rPr lang="fi-FI" sz="3200" dirty="0">
                <a:solidFill>
                  <a:srgbClr val="FFFFFF"/>
                </a:solidFill>
              </a:rPr>
              <a:t>Hoitelee kilpailijat</a:t>
            </a:r>
            <a:endParaRPr lang="en-GB" sz="2000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68377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80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4C8A4-18C3-197A-1AFF-EEEEB40D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0"/>
            <a:ext cx="6781800" cy="68072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Rahoitus</a:t>
            </a:r>
            <a:endParaRPr lang="fi-FI" dirty="0"/>
          </a:p>
        </p:txBody>
      </p:sp>
      <p:pic>
        <p:nvPicPr>
          <p:cNvPr id="17" name="Picture 4" descr="Kaavio asiakirjassa ja kynä">
            <a:extLst>
              <a:ext uri="{FF2B5EF4-FFF2-40B4-BE49-F238E27FC236}">
                <a16:creationId xmlns:a16="http://schemas.microsoft.com/office/drawing/2014/main" id="{CDFC6CC0-0562-B35B-D9B6-2B65BB8E0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88" r="24866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5385110-120D-16F1-5133-418BCC5DC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688574"/>
            <a:ext cx="7264398" cy="6372626"/>
          </a:xfrm>
        </p:spPr>
        <p:txBody>
          <a:bodyPr anchor="t">
            <a:noAutofit/>
          </a:bodyPr>
          <a:lstStyle/>
          <a:p>
            <a:r>
              <a:rPr lang="en-GB" sz="2400" dirty="0" err="1"/>
              <a:t>Toimitusjohtaja</a:t>
            </a:r>
            <a:r>
              <a:rPr lang="en-GB" sz="2400" dirty="0"/>
              <a:t> on </a:t>
            </a:r>
            <a:r>
              <a:rPr lang="en-GB" sz="2400" dirty="0" err="1"/>
              <a:t>perinyt</a:t>
            </a:r>
            <a:r>
              <a:rPr lang="en-GB" sz="2400" dirty="0"/>
              <a:t> </a:t>
            </a:r>
            <a:r>
              <a:rPr lang="en-GB" sz="2400" dirty="0" err="1"/>
              <a:t>yrityksen</a:t>
            </a:r>
            <a:r>
              <a:rPr lang="en-GB" sz="2400" dirty="0"/>
              <a:t>, </a:t>
            </a:r>
            <a:r>
              <a:rPr lang="en-GB" sz="2400" dirty="0" err="1"/>
              <a:t>eli</a:t>
            </a:r>
            <a:r>
              <a:rPr lang="en-GB" sz="2400" dirty="0"/>
              <a:t> </a:t>
            </a:r>
            <a:r>
              <a:rPr lang="en-GB" sz="2400" dirty="0" err="1"/>
              <a:t>ei</a:t>
            </a:r>
            <a:r>
              <a:rPr lang="en-GB" sz="2400" dirty="0"/>
              <a:t> ole </a:t>
            </a:r>
            <a:r>
              <a:rPr lang="en-GB" sz="2400" dirty="0" err="1"/>
              <a:t>perustamiskuluja</a:t>
            </a:r>
            <a:r>
              <a:rPr lang="en-GB" sz="2400" dirty="0"/>
              <a:t>.</a:t>
            </a:r>
          </a:p>
          <a:p>
            <a:r>
              <a:rPr lang="en-GB" sz="2400" dirty="0" err="1"/>
              <a:t>Työntekijöiden</a:t>
            </a:r>
            <a:r>
              <a:rPr lang="en-GB" sz="2400" dirty="0"/>
              <a:t> (</a:t>
            </a:r>
            <a:r>
              <a:rPr lang="en-GB" sz="2400" dirty="0" err="1"/>
              <a:t>yhteinen</a:t>
            </a:r>
            <a:r>
              <a:rPr lang="en-GB" sz="2400" dirty="0"/>
              <a:t>) </a:t>
            </a:r>
            <a:r>
              <a:rPr lang="en-GB" sz="2400" dirty="0" err="1"/>
              <a:t>palkka</a:t>
            </a:r>
            <a:r>
              <a:rPr lang="en-GB" sz="2400" dirty="0"/>
              <a:t> </a:t>
            </a:r>
            <a:r>
              <a:rPr lang="en-GB" sz="2400" dirty="0" err="1"/>
              <a:t>saisi</a:t>
            </a:r>
            <a:r>
              <a:rPr lang="en-GB" sz="2400" dirty="0"/>
              <a:t> olla </a:t>
            </a:r>
            <a:r>
              <a:rPr lang="en-GB" sz="2400" dirty="0" err="1"/>
              <a:t>korkeintaan</a:t>
            </a:r>
            <a:r>
              <a:rPr lang="en-GB" sz="2400" dirty="0"/>
              <a:t> 10€/</a:t>
            </a:r>
            <a:r>
              <a:rPr lang="en-GB" sz="2400" dirty="0" err="1"/>
              <a:t>tunti</a:t>
            </a:r>
            <a:r>
              <a:rPr lang="en-GB" sz="2400" dirty="0"/>
              <a:t>=100€/</a:t>
            </a:r>
            <a:r>
              <a:rPr lang="en-GB" sz="2400" dirty="0" err="1"/>
              <a:t>päivä</a:t>
            </a:r>
            <a:r>
              <a:rPr lang="en-GB" sz="2400" dirty="0"/>
              <a:t>=3000€/kk (</a:t>
            </a:r>
            <a:r>
              <a:rPr lang="en-GB" sz="2400" dirty="0" err="1"/>
              <a:t>korkeampi</a:t>
            </a:r>
            <a:r>
              <a:rPr lang="en-GB" sz="2400" dirty="0"/>
              <a:t> </a:t>
            </a:r>
            <a:r>
              <a:rPr lang="en-GB" sz="2400" dirty="0" err="1"/>
              <a:t>palkka</a:t>
            </a:r>
            <a:r>
              <a:rPr lang="en-GB" sz="2400" dirty="0"/>
              <a:t> </a:t>
            </a:r>
            <a:r>
              <a:rPr lang="en-GB" sz="2400" dirty="0" err="1"/>
              <a:t>vaikuttaisi</a:t>
            </a:r>
            <a:r>
              <a:rPr lang="en-GB" sz="2400" dirty="0"/>
              <a:t> </a:t>
            </a:r>
            <a:r>
              <a:rPr lang="en-GB" sz="2400" dirty="0" err="1"/>
              <a:t>negatiivisesti</a:t>
            </a:r>
            <a:r>
              <a:rPr lang="en-GB" sz="2400" dirty="0"/>
              <a:t> </a:t>
            </a:r>
            <a:r>
              <a:rPr lang="en-GB" sz="2400" dirty="0" err="1"/>
              <a:t>sikaribudjettiin</a:t>
            </a:r>
            <a:r>
              <a:rPr lang="en-GB" sz="2400" dirty="0"/>
              <a:t>). </a:t>
            </a:r>
            <a:r>
              <a:rPr lang="en-GB" sz="2400" dirty="0" err="1"/>
              <a:t>Tulisi</a:t>
            </a:r>
            <a:r>
              <a:rPr lang="en-GB" sz="2400" dirty="0"/>
              <a:t> </a:t>
            </a:r>
            <a:r>
              <a:rPr lang="en-GB" sz="2400" dirty="0" err="1"/>
              <a:t>hyvin</a:t>
            </a:r>
            <a:r>
              <a:rPr lang="en-GB" sz="2400" dirty="0"/>
              <a:t> </a:t>
            </a:r>
            <a:r>
              <a:rPr lang="en-GB" sz="2400" dirty="0" err="1"/>
              <a:t>kalliiksi</a:t>
            </a:r>
            <a:r>
              <a:rPr lang="en-GB" sz="2400" dirty="0"/>
              <a:t>.</a:t>
            </a:r>
          </a:p>
          <a:p>
            <a:r>
              <a:rPr lang="en-GB" sz="2400" dirty="0" err="1"/>
              <a:t>Työntekijöille</a:t>
            </a:r>
            <a:r>
              <a:rPr lang="en-GB" sz="2400" dirty="0"/>
              <a:t> </a:t>
            </a:r>
            <a:r>
              <a:rPr lang="en-GB" sz="2400" dirty="0" err="1"/>
              <a:t>tarvitaan</a:t>
            </a:r>
            <a:r>
              <a:rPr lang="en-GB" sz="2400" dirty="0"/>
              <a:t> </a:t>
            </a:r>
            <a:r>
              <a:rPr lang="en-GB" sz="2400" dirty="0" err="1"/>
              <a:t>siis</a:t>
            </a:r>
            <a:r>
              <a:rPr lang="en-GB" sz="2400" dirty="0"/>
              <a:t> </a:t>
            </a:r>
            <a:r>
              <a:rPr lang="en-GB" sz="2400" dirty="0" err="1"/>
              <a:t>palkan</a:t>
            </a:r>
            <a:r>
              <a:rPr lang="en-GB" sz="2400" dirty="0"/>
              <a:t> </a:t>
            </a:r>
            <a:r>
              <a:rPr lang="en-GB" sz="2400" dirty="0" err="1"/>
              <a:t>sijaan</a:t>
            </a:r>
            <a:r>
              <a:rPr lang="en-GB" sz="2400" dirty="0"/>
              <a:t> </a:t>
            </a:r>
            <a:r>
              <a:rPr lang="en-GB" sz="2400" dirty="0" err="1"/>
              <a:t>muuta</a:t>
            </a:r>
            <a:r>
              <a:rPr lang="en-GB" sz="2400" dirty="0"/>
              <a:t> </a:t>
            </a:r>
            <a:r>
              <a:rPr lang="en-GB" sz="2400" dirty="0" err="1"/>
              <a:t>motivaatiota</a:t>
            </a:r>
            <a:r>
              <a:rPr lang="en-GB" sz="2400" dirty="0"/>
              <a:t>.</a:t>
            </a:r>
          </a:p>
          <a:p>
            <a:r>
              <a:rPr lang="en-GB" sz="2400" dirty="0" err="1"/>
              <a:t>Työntekijöiden</a:t>
            </a:r>
            <a:r>
              <a:rPr lang="en-GB" sz="2400" dirty="0"/>
              <a:t> </a:t>
            </a:r>
            <a:r>
              <a:rPr lang="en-GB" sz="2400" dirty="0" err="1"/>
              <a:t>perheille</a:t>
            </a:r>
            <a:r>
              <a:rPr lang="en-GB" sz="2400" dirty="0"/>
              <a:t> </a:t>
            </a:r>
            <a:r>
              <a:rPr lang="en-GB" sz="2400" dirty="0" err="1"/>
              <a:t>tarvitaan</a:t>
            </a:r>
            <a:r>
              <a:rPr lang="en-GB" sz="2400" dirty="0"/>
              <a:t> </a:t>
            </a:r>
            <a:r>
              <a:rPr lang="en-GB" sz="2400" dirty="0" err="1"/>
              <a:t>varastotilaa</a:t>
            </a:r>
            <a:r>
              <a:rPr lang="en-GB" sz="2400" dirty="0"/>
              <a:t>: 5 </a:t>
            </a:r>
            <a:r>
              <a:rPr lang="en-GB" sz="2400" dirty="0" err="1"/>
              <a:t>perhejäsentä</a:t>
            </a:r>
            <a:r>
              <a:rPr lang="en-GB" sz="2400" dirty="0"/>
              <a:t>/</a:t>
            </a:r>
            <a:r>
              <a:rPr lang="en-GB" sz="2400" dirty="0" err="1"/>
              <a:t>työntekijä</a:t>
            </a:r>
            <a:r>
              <a:rPr lang="en-GB" sz="2400" dirty="0"/>
              <a:t>=15m^2=</a:t>
            </a:r>
            <a:r>
              <a:rPr lang="en-GB" sz="2400" dirty="0" err="1"/>
              <a:t>noin</a:t>
            </a:r>
            <a:r>
              <a:rPr lang="en-GB" sz="2400" dirty="0"/>
              <a:t> 200€/kk.</a:t>
            </a:r>
          </a:p>
          <a:p>
            <a:r>
              <a:rPr lang="en-GB" sz="2400" dirty="0" err="1"/>
              <a:t>Varastofirman</a:t>
            </a:r>
            <a:r>
              <a:rPr lang="en-GB" sz="2400" dirty="0"/>
              <a:t> </a:t>
            </a:r>
            <a:r>
              <a:rPr lang="en-GB" sz="2400" dirty="0" err="1"/>
              <a:t>lahjonta</a:t>
            </a:r>
            <a:r>
              <a:rPr lang="en-GB" sz="2400" dirty="0"/>
              <a:t>: </a:t>
            </a:r>
            <a:r>
              <a:rPr lang="en-GB" sz="2400" dirty="0" err="1"/>
              <a:t>Noin</a:t>
            </a:r>
            <a:r>
              <a:rPr lang="en-GB" sz="2400" dirty="0"/>
              <a:t> 300€/kk.</a:t>
            </a:r>
          </a:p>
          <a:p>
            <a:r>
              <a:rPr lang="en-GB" sz="2400" dirty="0" err="1"/>
              <a:t>Tehdään</a:t>
            </a:r>
            <a:r>
              <a:rPr lang="en-GB" sz="2400" dirty="0"/>
              <a:t> </a:t>
            </a:r>
            <a:r>
              <a:rPr lang="en-GB" sz="2400" dirty="0" err="1"/>
              <a:t>etätöitä</a:t>
            </a:r>
            <a:r>
              <a:rPr lang="en-GB" sz="2400" dirty="0"/>
              <a:t> </a:t>
            </a:r>
            <a:r>
              <a:rPr lang="en-GB" sz="2400" dirty="0" err="1"/>
              <a:t>omilla</a:t>
            </a:r>
            <a:r>
              <a:rPr lang="en-GB" sz="2400" dirty="0"/>
              <a:t> </a:t>
            </a:r>
            <a:r>
              <a:rPr lang="en-GB" sz="2400" dirty="0" err="1"/>
              <a:t>koneilla</a:t>
            </a:r>
            <a:r>
              <a:rPr lang="en-GB" sz="2400" dirty="0"/>
              <a:t>, </a:t>
            </a:r>
            <a:r>
              <a:rPr lang="en-GB" sz="2400" dirty="0" err="1"/>
              <a:t>eli</a:t>
            </a:r>
            <a:r>
              <a:rPr lang="en-GB" sz="2400" dirty="0"/>
              <a:t> </a:t>
            </a:r>
            <a:r>
              <a:rPr lang="en-GB" sz="2400" dirty="0" err="1"/>
              <a:t>ei</a:t>
            </a:r>
            <a:r>
              <a:rPr lang="en-GB" sz="2400" dirty="0"/>
              <a:t> </a:t>
            </a:r>
            <a:r>
              <a:rPr lang="en-GB" sz="2400" dirty="0" err="1"/>
              <a:t>tarvitse</a:t>
            </a:r>
            <a:r>
              <a:rPr lang="en-GB" sz="2400" dirty="0"/>
              <a:t> </a:t>
            </a:r>
            <a:r>
              <a:rPr lang="en-GB" sz="2400" dirty="0" err="1"/>
              <a:t>toimistoa</a:t>
            </a:r>
            <a:r>
              <a:rPr lang="en-GB" sz="2400" dirty="0"/>
              <a:t> tai </a:t>
            </a:r>
            <a:r>
              <a:rPr lang="en-GB" sz="2400" dirty="0" err="1"/>
              <a:t>koneita</a:t>
            </a:r>
            <a:r>
              <a:rPr lang="en-GB" sz="2400" dirty="0"/>
              <a:t>.</a:t>
            </a:r>
          </a:p>
          <a:p>
            <a:r>
              <a:rPr lang="en-GB" sz="2400" dirty="0" err="1"/>
              <a:t>Peli</a:t>
            </a:r>
            <a:r>
              <a:rPr lang="en-GB" sz="2400" dirty="0"/>
              <a:t> </a:t>
            </a:r>
            <a:r>
              <a:rPr lang="en-GB" sz="2400" dirty="0" err="1"/>
              <a:t>julkaistaan</a:t>
            </a:r>
            <a:r>
              <a:rPr lang="en-GB" sz="2400" dirty="0"/>
              <a:t> </a:t>
            </a:r>
            <a:r>
              <a:rPr lang="en-GB" sz="2400" dirty="0" err="1"/>
              <a:t>Steamissa</a:t>
            </a:r>
            <a:r>
              <a:rPr lang="en-GB" sz="2400" dirty="0"/>
              <a:t>, </a:t>
            </a:r>
            <a:r>
              <a:rPr lang="en-GB" sz="2400" dirty="0" err="1"/>
              <a:t>ja</a:t>
            </a:r>
            <a:r>
              <a:rPr lang="en-GB" sz="2400" dirty="0"/>
              <a:t> </a:t>
            </a:r>
            <a:r>
              <a:rPr lang="en-GB" sz="2400" dirty="0" err="1"/>
              <a:t>siinä</a:t>
            </a:r>
            <a:r>
              <a:rPr lang="en-GB" sz="2400" dirty="0"/>
              <a:t> </a:t>
            </a:r>
            <a:r>
              <a:rPr lang="en-GB" sz="2400" dirty="0" err="1"/>
              <a:t>ei</a:t>
            </a:r>
            <a:r>
              <a:rPr lang="en-GB" sz="2400" dirty="0"/>
              <a:t> ole </a:t>
            </a:r>
            <a:r>
              <a:rPr lang="en-GB" sz="2400" dirty="0" err="1"/>
              <a:t>nettipelausta</a:t>
            </a:r>
            <a:r>
              <a:rPr lang="en-GB" sz="2400" dirty="0"/>
              <a:t>, </a:t>
            </a:r>
            <a:r>
              <a:rPr lang="en-GB" sz="2400" dirty="0" err="1"/>
              <a:t>joten</a:t>
            </a:r>
            <a:r>
              <a:rPr lang="en-GB" sz="2400" dirty="0"/>
              <a:t> </a:t>
            </a:r>
            <a:r>
              <a:rPr lang="en-GB" sz="2400" dirty="0" err="1"/>
              <a:t>ei</a:t>
            </a:r>
            <a:r>
              <a:rPr lang="en-GB" sz="2400" dirty="0"/>
              <a:t> </a:t>
            </a:r>
            <a:r>
              <a:rPr lang="en-GB" sz="2400" dirty="0" err="1"/>
              <a:t>tarvita</a:t>
            </a:r>
            <a:r>
              <a:rPr lang="en-GB" sz="2400" dirty="0"/>
              <a:t> </a:t>
            </a:r>
            <a:r>
              <a:rPr lang="en-GB" sz="2400" dirty="0" err="1"/>
              <a:t>palvelimia</a:t>
            </a:r>
            <a:r>
              <a:rPr lang="en-GB" sz="2400" dirty="0"/>
              <a:t>. </a:t>
            </a:r>
            <a:r>
              <a:rPr lang="en-GB" sz="2400" dirty="0" err="1"/>
              <a:t>Steamiin</a:t>
            </a:r>
            <a:r>
              <a:rPr lang="en-GB" sz="2400" dirty="0"/>
              <a:t> </a:t>
            </a:r>
            <a:r>
              <a:rPr lang="en-GB" sz="2400" dirty="0" err="1"/>
              <a:t>julkaiseminen</a:t>
            </a:r>
            <a:r>
              <a:rPr lang="en-GB" sz="2400" dirty="0"/>
              <a:t> maksaa 100€.</a:t>
            </a:r>
          </a:p>
        </p:txBody>
      </p:sp>
    </p:spTree>
    <p:extLst>
      <p:ext uri="{BB962C8B-B14F-4D97-AF65-F5344CB8AC3E}">
        <p14:creationId xmlns:p14="http://schemas.microsoft.com/office/powerpoint/2010/main" val="356880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D65E7-D692-0CCA-C2F4-2D12A5CF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802929"/>
          </a:xfrm>
        </p:spPr>
        <p:txBody>
          <a:bodyPr>
            <a:normAutofit/>
          </a:bodyPr>
          <a:lstStyle/>
          <a:p>
            <a:r>
              <a:rPr lang="en-GB" dirty="0" err="1"/>
              <a:t>Kulut</a:t>
            </a:r>
            <a:r>
              <a:rPr lang="en-GB" dirty="0"/>
              <a:t> </a:t>
            </a:r>
            <a:r>
              <a:rPr lang="en-GB" dirty="0" err="1"/>
              <a:t>yhteensä</a:t>
            </a:r>
            <a:endParaRPr lang="fi-FI" dirty="0"/>
          </a:p>
        </p:txBody>
      </p:sp>
      <p:pic>
        <p:nvPicPr>
          <p:cNvPr id="7" name="Picture 4" descr="Raha ja passi">
            <a:extLst>
              <a:ext uri="{FF2B5EF4-FFF2-40B4-BE49-F238E27FC236}">
                <a16:creationId xmlns:a16="http://schemas.microsoft.com/office/drawing/2014/main" id="{924BE2BC-3EB3-42CD-2753-20C621A3F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90" r="14817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30B1-3F18-CED5-3BB2-877904360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1375184"/>
            <a:ext cx="4840010" cy="4965231"/>
          </a:xfrm>
        </p:spPr>
        <p:txBody>
          <a:bodyPr>
            <a:normAutofit/>
          </a:bodyPr>
          <a:lstStyle/>
          <a:p>
            <a:r>
              <a:rPr lang="en-GB" dirty="0"/>
              <a:t>Steam </a:t>
            </a:r>
            <a:r>
              <a:rPr lang="en-GB" dirty="0" err="1"/>
              <a:t>julkaisu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100€</a:t>
            </a:r>
          </a:p>
          <a:p>
            <a:r>
              <a:rPr lang="fi-FI" dirty="0"/>
              <a:t>Varastotilan vuokra: 200€/kk</a:t>
            </a:r>
          </a:p>
          <a:p>
            <a:r>
              <a:rPr lang="fi-FI" dirty="0"/>
              <a:t>Varastofirman lahjonta: 300€/kk</a:t>
            </a:r>
          </a:p>
          <a:p>
            <a:r>
              <a:rPr lang="fi-FI" dirty="0"/>
              <a:t>Yhteensä:</a:t>
            </a:r>
            <a:br>
              <a:rPr lang="fi-FI" dirty="0"/>
            </a:br>
            <a:r>
              <a:rPr lang="fi-FI" dirty="0"/>
              <a:t>100€ aluksi, jonka jälkeen 500€/kk</a:t>
            </a:r>
          </a:p>
          <a:p>
            <a:pPr marL="0" indent="0">
              <a:buNone/>
            </a:pPr>
            <a:br>
              <a:rPr lang="fi-FI" dirty="0"/>
            </a:br>
            <a:r>
              <a:rPr lang="fi-FI" dirty="0"/>
              <a:t>Yhteistyökumppani </a:t>
            </a:r>
            <a:r>
              <a:rPr lang="fi-FI" dirty="0" err="1"/>
              <a:t>Tencent</a:t>
            </a:r>
            <a:r>
              <a:rPr lang="fi-FI" dirty="0"/>
              <a:t> auttaa kuluissa aluksi.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3D47654C-9DB5-9C81-E608-B02292C1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3788" y="1168054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47A1C17C-1A6A-A01A-D2D6-08E71DEA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3787" y="510726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46E6-67EB-FD64-A9FD-9DDEE45A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fi-FI" sz="4000" dirty="0"/>
              <a:t>Markkinointisuunnitelma</a:t>
            </a:r>
            <a:endParaRPr lang="fi-FI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702D3-285E-C419-6829-EF8330744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GB" sz="3000" dirty="0" err="1"/>
              <a:t>Mainostetaan</a:t>
            </a:r>
            <a:r>
              <a:rPr lang="en-GB" sz="3000" dirty="0"/>
              <a:t> </a:t>
            </a:r>
            <a:r>
              <a:rPr lang="en-GB" sz="3000" dirty="0" err="1"/>
              <a:t>Somessa</a:t>
            </a:r>
            <a:endParaRPr lang="en-GB" sz="3000" dirty="0"/>
          </a:p>
          <a:p>
            <a:r>
              <a:rPr lang="en-GB" sz="3000" dirty="0" err="1"/>
              <a:t>Mainostusbudjetti</a:t>
            </a:r>
            <a:r>
              <a:rPr lang="en-GB" sz="3000" dirty="0"/>
              <a:t>: </a:t>
            </a:r>
            <a:r>
              <a:rPr lang="en-GB" sz="3000" dirty="0" err="1"/>
              <a:t>Liikesalaisuus</a:t>
            </a:r>
            <a:r>
              <a:rPr lang="en-GB" sz="3000" dirty="0"/>
              <a:t> (5€/</a:t>
            </a:r>
            <a:r>
              <a:rPr lang="en-GB" sz="3000" dirty="0" err="1"/>
              <a:t>päivä</a:t>
            </a:r>
            <a:r>
              <a:rPr lang="en-GB" sz="3000" dirty="0"/>
              <a:t>)</a:t>
            </a:r>
            <a:endParaRPr lang="fi-FI" sz="3000" dirty="0"/>
          </a:p>
        </p:txBody>
      </p:sp>
      <p:pic>
        <p:nvPicPr>
          <p:cNvPr id="25" name="Picture 4" descr="Hehkulamppu keltaisella taustalla, johon on luonnosteltu valonsäteet ja johto">
            <a:extLst>
              <a:ext uri="{FF2B5EF4-FFF2-40B4-BE49-F238E27FC236}">
                <a16:creationId xmlns:a16="http://schemas.microsoft.com/office/drawing/2014/main" id="{980F81F9-795B-00E7-FB59-153CBE92A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43" r="5485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140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alinen kuva aivot">
            <a:extLst>
              <a:ext uri="{FF2B5EF4-FFF2-40B4-BE49-F238E27FC236}">
                <a16:creationId xmlns:a16="http://schemas.microsoft.com/office/drawing/2014/main" id="{A702EAB4-1D6B-7A42-DBD7-7A5576D9B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1" r="2072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2B90D-F186-0BE6-FE26-8EAC6F1B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 dirty="0" err="1"/>
              <a:t>Vahvuudet</a:t>
            </a:r>
            <a:endParaRPr lang="fi-FI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847D-C961-494B-1B06-6364650D0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sz="1700"/>
              <a:t>Mindset</a:t>
            </a:r>
          </a:p>
          <a:p>
            <a:r>
              <a:rPr lang="en-GB" sz="1700"/>
              <a:t>Voimakkuus</a:t>
            </a:r>
          </a:p>
          <a:p>
            <a:r>
              <a:rPr lang="en-GB" sz="1700"/>
              <a:t>Tiimityö</a:t>
            </a:r>
          </a:p>
          <a:p>
            <a:r>
              <a:rPr lang="en-GB" sz="1700"/>
              <a:t>Hyvät yhteydet</a:t>
            </a:r>
          </a:p>
          <a:p>
            <a:r>
              <a:rPr lang="en-GB" sz="1700"/>
              <a:t>Mielikuvitus</a:t>
            </a:r>
          </a:p>
          <a:p>
            <a:r>
              <a:rPr lang="en-GB" sz="1700"/>
              <a:t>Hyvä kielitaito</a:t>
            </a:r>
            <a:endParaRPr lang="fi-FI" sz="1700"/>
          </a:p>
        </p:txBody>
      </p:sp>
    </p:spTree>
    <p:extLst>
      <p:ext uri="{BB962C8B-B14F-4D97-AF65-F5344CB8AC3E}">
        <p14:creationId xmlns:p14="http://schemas.microsoft.com/office/powerpoint/2010/main" val="182866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Kivet tasaus, puu">
            <a:extLst>
              <a:ext uri="{FF2B5EF4-FFF2-40B4-BE49-F238E27FC236}">
                <a16:creationId xmlns:a16="http://schemas.microsoft.com/office/drawing/2014/main" id="{77C0866F-C8A5-AAE5-AC00-28DDCCE0B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49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1997A-DFC6-9E34-ABB0-EF125BCE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/>
              <a:t>Heikkoudet</a:t>
            </a:r>
            <a:endParaRPr lang="fi-FI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66E2-3F30-6852-A47D-CE59F5B5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GB" sz="2000" dirty="0" err="1"/>
              <a:t>Valehtelu</a:t>
            </a:r>
            <a:endParaRPr lang="en-GB" sz="2000" dirty="0"/>
          </a:p>
          <a:p>
            <a:r>
              <a:rPr lang="en-GB" sz="2000" dirty="0" err="1"/>
              <a:t>Tyhjät</a:t>
            </a:r>
            <a:r>
              <a:rPr lang="en-GB" sz="2000" dirty="0"/>
              <a:t> </a:t>
            </a:r>
            <a:r>
              <a:rPr lang="en-GB" sz="2000" dirty="0" err="1"/>
              <a:t>lupaukset</a:t>
            </a:r>
            <a:endParaRPr lang="en-GB" sz="2000" dirty="0"/>
          </a:p>
          <a:p>
            <a:r>
              <a:rPr lang="en-GB" sz="2000" dirty="0" err="1"/>
              <a:t>Pieni</a:t>
            </a:r>
            <a:r>
              <a:rPr lang="en-GB" sz="2000" dirty="0"/>
              <a:t> </a:t>
            </a:r>
            <a:r>
              <a:rPr lang="en-GB" sz="2000" dirty="0" err="1"/>
              <a:t>budjetti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293817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2914243A-E076-8853-3821-28CC865A2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6" r="1303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0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9297C-A523-96A0-5BEE-06A0341E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/>
              <a:t>Mahdollisuudet</a:t>
            </a:r>
            <a:endParaRPr lang="fi-FI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684BF-65E7-FD42-F144-319EA9333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GB" sz="2000" dirty="0" err="1"/>
              <a:t>Voitto</a:t>
            </a:r>
            <a:endParaRPr lang="en-GB" sz="2000" dirty="0"/>
          </a:p>
          <a:p>
            <a:r>
              <a:rPr lang="en-GB" sz="2000" dirty="0"/>
              <a:t>Raha</a:t>
            </a:r>
          </a:p>
          <a:p>
            <a:r>
              <a:rPr lang="en-GB" sz="2000" dirty="0" err="1"/>
              <a:t>Chatgpt</a:t>
            </a:r>
            <a:endParaRPr lang="en-GB" sz="2000" dirty="0"/>
          </a:p>
          <a:p>
            <a:r>
              <a:rPr lang="en-GB" sz="2000" dirty="0"/>
              <a:t>Bing ai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62144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Yksi joukosta">
            <a:extLst>
              <a:ext uri="{FF2B5EF4-FFF2-40B4-BE49-F238E27FC236}">
                <a16:creationId xmlns:a16="http://schemas.microsoft.com/office/drawing/2014/main" id="{4999DD44-AC6A-541E-95D1-1D4D6376DD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734" b="1726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894FCB-D903-3A84-0F50-D6AA61A3D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Uhat</a:t>
            </a:r>
            <a:r>
              <a:rPr lang="en-GB" dirty="0">
                <a:solidFill>
                  <a:srgbClr val="FFFFFF"/>
                </a:solidFill>
              </a:rPr>
              <a:t>/</a:t>
            </a:r>
            <a:r>
              <a:rPr lang="en-GB" dirty="0" err="1">
                <a:solidFill>
                  <a:srgbClr val="FFFFFF"/>
                </a:solidFill>
              </a:rPr>
              <a:t>Kilpailijat</a:t>
            </a:r>
            <a:endParaRPr lang="fi-FI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32BA-A917-48E2-2DA6-1FA0A47F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anchor="ctr">
            <a:normAutofit/>
          </a:bodyPr>
          <a:lstStyle/>
          <a:p>
            <a:r>
              <a:rPr lang="en-GB" sz="2000" dirty="0" err="1">
                <a:solidFill>
                  <a:srgbClr val="FFFFFF"/>
                </a:solidFill>
              </a:rPr>
              <a:t>Kaikki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muut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ryhmät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</a:p>
          <a:p>
            <a:r>
              <a:rPr lang="en-GB" sz="2000" dirty="0" err="1">
                <a:solidFill>
                  <a:srgbClr val="FFFFFF"/>
                </a:solidFill>
              </a:rPr>
              <a:t>Serkkupoika</a:t>
            </a:r>
            <a:endParaRPr lang="fi-FI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67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98E7A-2B65-ABE5-5A42-AEB40FD9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GB" sz="5400" dirty="0" err="1">
                <a:solidFill>
                  <a:srgbClr val="FFFFFF"/>
                </a:solidFill>
              </a:rPr>
              <a:t>Tiimin</a:t>
            </a:r>
            <a:r>
              <a:rPr lang="en-GB" sz="5400" dirty="0">
                <a:solidFill>
                  <a:srgbClr val="FFFFFF"/>
                </a:solidFill>
              </a:rPr>
              <a:t> </a:t>
            </a:r>
            <a:r>
              <a:rPr lang="en-GB" sz="5400" dirty="0" err="1">
                <a:solidFill>
                  <a:srgbClr val="FFFFFF"/>
                </a:solidFill>
              </a:rPr>
              <a:t>esittely</a:t>
            </a:r>
            <a:endParaRPr lang="fi-FI" sz="54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278628-28B4-B17A-08E0-28E34192E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931710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56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14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2B0AF-3107-20F2-BBCE-46286234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Mitä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miten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missä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teemme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tuotamme</a:t>
            </a:r>
            <a:endParaRPr lang="en-US" sz="5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F5F9-A012-6788-D1A7-26A2C2A77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6275" y="2366751"/>
            <a:ext cx="3618381" cy="2124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Teemme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peliä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koodaamalla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/>
              <a:t>t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oimitusjohtajan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äidin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kellarissa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43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12792-AE73-8DD4-324C-00252369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fi-FI" sz="4000"/>
              <a:t>Työnjako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978B54-DBA7-7D72-95DD-3F939A9B5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49" r="22957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4F096D-7483-906F-B04D-02ED34F87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14516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43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0502A-BCEF-25C7-D1AA-C5C08139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fi-FI" sz="5000"/>
              <a:t>Palvelulupaus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1610DA-97E8-98D2-0126-F74285299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30415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168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305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Voimakkaat valehtelijat</vt:lpstr>
      <vt:lpstr>Vahvuudet</vt:lpstr>
      <vt:lpstr>Heikkoudet</vt:lpstr>
      <vt:lpstr>Mahdollisuudet</vt:lpstr>
      <vt:lpstr>Uhat/Kilpailijat</vt:lpstr>
      <vt:lpstr>Tiimin esittely</vt:lpstr>
      <vt:lpstr>Mitä, miten, missä teemme/tuotamme</vt:lpstr>
      <vt:lpstr>Työnjako</vt:lpstr>
      <vt:lpstr>Palvelulupaus</vt:lpstr>
      <vt:lpstr>Asiakasryhmä</vt:lpstr>
      <vt:lpstr>Yhteistyökumppanit</vt:lpstr>
      <vt:lpstr>Rahoitus</vt:lpstr>
      <vt:lpstr>Kulut yhteensä</vt:lpstr>
      <vt:lpstr>Markkinointisuunnitelma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Sampo Virtanen</dc:creator>
  <cp:lastModifiedBy>Sampo Virtanen</cp:lastModifiedBy>
  <cp:revision>2</cp:revision>
  <dcterms:created xsi:type="dcterms:W3CDTF">2023-05-24T06:10:05Z</dcterms:created>
  <dcterms:modified xsi:type="dcterms:W3CDTF">2023-05-24T09:28:25Z</dcterms:modified>
</cp:coreProperties>
</file>