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76" r:id="rId10"/>
    <p:sldId id="274" r:id="rId11"/>
    <p:sldId id="265" r:id="rId12"/>
    <p:sldId id="266" r:id="rId13"/>
    <p:sldId id="267" r:id="rId14"/>
    <p:sldId id="271" r:id="rId15"/>
    <p:sldId id="272" r:id="rId16"/>
    <p:sldId id="269" r:id="rId17"/>
    <p:sldId id="275" r:id="rId18"/>
    <p:sldId id="277" r:id="rId19"/>
    <p:sldId id="273" r:id="rId2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5A45B-9F25-4595-8453-AD0D9F332138}" v="66" dt="2023-05-24T10:52:29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B0FFD-16A3-4712-9776-2C8C8D0221D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FFA396-2ACA-4714-90E7-629FF5910421}">
      <dgm:prSet/>
      <dgm:spPr/>
      <dgm:t>
        <a:bodyPr/>
        <a:lstStyle/>
        <a:p>
          <a:r>
            <a:rPr lang="en-GB" dirty="0" err="1"/>
            <a:t>Toimitusjohtaja</a:t>
          </a:r>
          <a:r>
            <a:rPr lang="en-GB" dirty="0"/>
            <a:t>:</a:t>
          </a:r>
          <a:endParaRPr lang="en-US" dirty="0"/>
        </a:p>
      </dgm:t>
    </dgm:pt>
    <dgm:pt modelId="{DBF65CA0-6B54-468F-9782-EBE5D3A96755}" type="parTrans" cxnId="{6F4318B7-517A-4571-8F5E-BC438B6C82F2}">
      <dgm:prSet/>
      <dgm:spPr/>
      <dgm:t>
        <a:bodyPr/>
        <a:lstStyle/>
        <a:p>
          <a:endParaRPr lang="en-US"/>
        </a:p>
      </dgm:t>
    </dgm:pt>
    <dgm:pt modelId="{BEA72591-D249-46C1-B8E6-90546429C0EB}" type="sibTrans" cxnId="{6F4318B7-517A-4571-8F5E-BC438B6C82F2}">
      <dgm:prSet/>
      <dgm:spPr/>
      <dgm:t>
        <a:bodyPr/>
        <a:lstStyle/>
        <a:p>
          <a:endParaRPr lang="en-US"/>
        </a:p>
      </dgm:t>
    </dgm:pt>
    <dgm:pt modelId="{A02B7FB8-72A9-4D35-852C-02E6F81D9013}">
      <dgm:prSet/>
      <dgm:spPr/>
      <dgm:t>
        <a:bodyPr/>
        <a:lstStyle/>
        <a:p>
          <a:r>
            <a:rPr lang="en-GB" dirty="0" err="1"/>
            <a:t>Joona</a:t>
          </a:r>
          <a:endParaRPr lang="en-US" dirty="0"/>
        </a:p>
      </dgm:t>
    </dgm:pt>
    <dgm:pt modelId="{5942954F-C0D5-42A8-A736-4CE4A07CCBB8}" type="parTrans" cxnId="{7BC0136D-D281-4E99-B06C-D87398E3F0F1}">
      <dgm:prSet/>
      <dgm:spPr/>
      <dgm:t>
        <a:bodyPr/>
        <a:lstStyle/>
        <a:p>
          <a:endParaRPr lang="en-US"/>
        </a:p>
      </dgm:t>
    </dgm:pt>
    <dgm:pt modelId="{EA16852C-505B-4E18-885A-46201E04738B}" type="sibTrans" cxnId="{7BC0136D-D281-4E99-B06C-D87398E3F0F1}">
      <dgm:prSet/>
      <dgm:spPr/>
      <dgm:t>
        <a:bodyPr/>
        <a:lstStyle/>
        <a:p>
          <a:endParaRPr lang="en-US"/>
        </a:p>
      </dgm:t>
    </dgm:pt>
    <dgm:pt modelId="{A0AE453F-BC78-4658-8101-9E84AF7EC4D5}">
      <dgm:prSet/>
      <dgm:spPr/>
      <dgm:t>
        <a:bodyPr/>
        <a:lstStyle/>
        <a:p>
          <a:r>
            <a:rPr lang="fi-FI" dirty="0"/>
            <a:t>Työntekijät:</a:t>
          </a:r>
          <a:endParaRPr lang="en-US" dirty="0"/>
        </a:p>
      </dgm:t>
    </dgm:pt>
    <dgm:pt modelId="{BABAFAAC-5503-4F71-B83F-35A9FAD80CEF}" type="parTrans" cxnId="{7A2493D1-5C9D-422A-A517-614E45EFBFAB}">
      <dgm:prSet/>
      <dgm:spPr/>
      <dgm:t>
        <a:bodyPr/>
        <a:lstStyle/>
        <a:p>
          <a:endParaRPr lang="en-US"/>
        </a:p>
      </dgm:t>
    </dgm:pt>
    <dgm:pt modelId="{368C7E88-C9DF-4EF2-B91B-72539FEE435A}" type="sibTrans" cxnId="{7A2493D1-5C9D-422A-A517-614E45EFBFAB}">
      <dgm:prSet/>
      <dgm:spPr/>
      <dgm:t>
        <a:bodyPr/>
        <a:lstStyle/>
        <a:p>
          <a:endParaRPr lang="en-US"/>
        </a:p>
      </dgm:t>
    </dgm:pt>
    <dgm:pt modelId="{056B0573-A7D6-4E9C-A701-E4F210A28763}">
      <dgm:prSet/>
      <dgm:spPr/>
      <dgm:t>
        <a:bodyPr/>
        <a:lstStyle/>
        <a:p>
          <a:r>
            <a:rPr lang="fi-FI"/>
            <a:t>Nooa</a:t>
          </a:r>
          <a:endParaRPr lang="en-US"/>
        </a:p>
      </dgm:t>
    </dgm:pt>
    <dgm:pt modelId="{8361030F-C8F4-4485-B408-5414090CCD7D}" type="parTrans" cxnId="{B8BAF8E3-2A4C-4BFB-8A52-30EA6B8E73E0}">
      <dgm:prSet/>
      <dgm:spPr/>
      <dgm:t>
        <a:bodyPr/>
        <a:lstStyle/>
        <a:p>
          <a:endParaRPr lang="en-US"/>
        </a:p>
      </dgm:t>
    </dgm:pt>
    <dgm:pt modelId="{06645D99-0710-4641-A4A0-2B40943B0417}" type="sibTrans" cxnId="{B8BAF8E3-2A4C-4BFB-8A52-30EA6B8E73E0}">
      <dgm:prSet/>
      <dgm:spPr/>
      <dgm:t>
        <a:bodyPr/>
        <a:lstStyle/>
        <a:p>
          <a:endParaRPr lang="en-US"/>
        </a:p>
      </dgm:t>
    </dgm:pt>
    <dgm:pt modelId="{AE52C16A-9F95-46FC-8460-11120F02FF11}">
      <dgm:prSet/>
      <dgm:spPr/>
      <dgm:t>
        <a:bodyPr/>
        <a:lstStyle/>
        <a:p>
          <a:r>
            <a:rPr lang="fi-FI" dirty="0"/>
            <a:t>Arttu</a:t>
          </a:r>
          <a:endParaRPr lang="en-US" dirty="0"/>
        </a:p>
      </dgm:t>
    </dgm:pt>
    <dgm:pt modelId="{FD2E7E3D-1772-4029-9BDB-77F265788A09}" type="parTrans" cxnId="{D088822B-0D11-43A9-A899-98E779EB8441}">
      <dgm:prSet/>
      <dgm:spPr/>
      <dgm:t>
        <a:bodyPr/>
        <a:lstStyle/>
        <a:p>
          <a:endParaRPr lang="en-US"/>
        </a:p>
      </dgm:t>
    </dgm:pt>
    <dgm:pt modelId="{21F6EDB6-545D-44CA-9545-A877B08A9F26}" type="sibTrans" cxnId="{D088822B-0D11-43A9-A899-98E779EB8441}">
      <dgm:prSet/>
      <dgm:spPr/>
      <dgm:t>
        <a:bodyPr/>
        <a:lstStyle/>
        <a:p>
          <a:endParaRPr lang="en-US"/>
        </a:p>
      </dgm:t>
    </dgm:pt>
    <dgm:pt modelId="{4416AB05-77C5-43E7-AC08-DA02AA2F22D2}" type="pres">
      <dgm:prSet presAssocID="{26AB0FFD-16A3-4712-9776-2C8C8D0221D5}" presName="linear" presStyleCnt="0">
        <dgm:presLayoutVars>
          <dgm:dir/>
          <dgm:animLvl val="lvl"/>
          <dgm:resizeHandles val="exact"/>
        </dgm:presLayoutVars>
      </dgm:prSet>
      <dgm:spPr/>
    </dgm:pt>
    <dgm:pt modelId="{9F361396-DCDC-4F10-8B81-E91FAB8AC18D}" type="pres">
      <dgm:prSet presAssocID="{C1FFA396-2ACA-4714-90E7-629FF5910421}" presName="parentLin" presStyleCnt="0"/>
      <dgm:spPr/>
    </dgm:pt>
    <dgm:pt modelId="{C06C2508-BB1B-495D-9616-26B050F546AA}" type="pres">
      <dgm:prSet presAssocID="{C1FFA396-2ACA-4714-90E7-629FF5910421}" presName="parentLeftMargin" presStyleLbl="node1" presStyleIdx="0" presStyleCnt="2"/>
      <dgm:spPr/>
    </dgm:pt>
    <dgm:pt modelId="{816BE3CD-A69D-478E-884E-DC495991E018}" type="pres">
      <dgm:prSet presAssocID="{C1FFA396-2ACA-4714-90E7-629FF59104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A4CFB4-ADC0-45E5-B376-4D0D6BD70B98}" type="pres">
      <dgm:prSet presAssocID="{C1FFA396-2ACA-4714-90E7-629FF5910421}" presName="negativeSpace" presStyleCnt="0"/>
      <dgm:spPr/>
    </dgm:pt>
    <dgm:pt modelId="{977A8E3B-D737-4F60-8699-845E335FFA44}" type="pres">
      <dgm:prSet presAssocID="{C1FFA396-2ACA-4714-90E7-629FF5910421}" presName="childText" presStyleLbl="conFgAcc1" presStyleIdx="0" presStyleCnt="2">
        <dgm:presLayoutVars>
          <dgm:bulletEnabled val="1"/>
        </dgm:presLayoutVars>
      </dgm:prSet>
      <dgm:spPr/>
    </dgm:pt>
    <dgm:pt modelId="{75BA0733-234D-4BF7-ABF4-C2EF09BB1E0E}" type="pres">
      <dgm:prSet presAssocID="{BEA72591-D249-46C1-B8E6-90546429C0EB}" presName="spaceBetweenRectangles" presStyleCnt="0"/>
      <dgm:spPr/>
    </dgm:pt>
    <dgm:pt modelId="{9FBB353C-24B8-416B-8979-522B2293F749}" type="pres">
      <dgm:prSet presAssocID="{A0AE453F-BC78-4658-8101-9E84AF7EC4D5}" presName="parentLin" presStyleCnt="0"/>
      <dgm:spPr/>
    </dgm:pt>
    <dgm:pt modelId="{4B1AD9FA-63FE-4796-BC5A-7682A6AE0DFC}" type="pres">
      <dgm:prSet presAssocID="{A0AE453F-BC78-4658-8101-9E84AF7EC4D5}" presName="parentLeftMargin" presStyleLbl="node1" presStyleIdx="0" presStyleCnt="2"/>
      <dgm:spPr/>
    </dgm:pt>
    <dgm:pt modelId="{8DFBA0FA-E1AF-440F-A3F7-18B92FF57A2F}" type="pres">
      <dgm:prSet presAssocID="{A0AE453F-BC78-4658-8101-9E84AF7EC4D5}" presName="parentText" presStyleLbl="node1" presStyleIdx="1" presStyleCnt="2" custLinFactNeighborX="-14986">
        <dgm:presLayoutVars>
          <dgm:chMax val="0"/>
          <dgm:bulletEnabled val="1"/>
        </dgm:presLayoutVars>
      </dgm:prSet>
      <dgm:spPr/>
    </dgm:pt>
    <dgm:pt modelId="{A1D756CC-8988-4330-BA5D-E8CC7685BB85}" type="pres">
      <dgm:prSet presAssocID="{A0AE453F-BC78-4658-8101-9E84AF7EC4D5}" presName="negativeSpace" presStyleCnt="0"/>
      <dgm:spPr/>
    </dgm:pt>
    <dgm:pt modelId="{2854837F-FEC8-4A5D-9961-56FA843F6C73}" type="pres">
      <dgm:prSet presAssocID="{A0AE453F-BC78-4658-8101-9E84AF7EC4D5}" presName="childText" presStyleLbl="conFgAcc1" presStyleIdx="1" presStyleCnt="2" custLinFactNeighborY="2591">
        <dgm:presLayoutVars>
          <dgm:bulletEnabled val="1"/>
        </dgm:presLayoutVars>
      </dgm:prSet>
      <dgm:spPr/>
    </dgm:pt>
  </dgm:ptLst>
  <dgm:cxnLst>
    <dgm:cxn modelId="{1477F21E-F07F-4480-BB80-B64A14E963A6}" type="presOf" srcId="{C1FFA396-2ACA-4714-90E7-629FF5910421}" destId="{C06C2508-BB1B-495D-9616-26B050F546AA}" srcOrd="0" destOrd="0" presId="urn:microsoft.com/office/officeart/2005/8/layout/list1"/>
    <dgm:cxn modelId="{D088822B-0D11-43A9-A899-98E779EB8441}" srcId="{A0AE453F-BC78-4658-8101-9E84AF7EC4D5}" destId="{AE52C16A-9F95-46FC-8460-11120F02FF11}" srcOrd="1" destOrd="0" parTransId="{FD2E7E3D-1772-4029-9BDB-77F265788A09}" sibTransId="{21F6EDB6-545D-44CA-9545-A877B08A9F26}"/>
    <dgm:cxn modelId="{6C273B40-2572-49BE-BF1B-8691162AB3B2}" type="presOf" srcId="{A02B7FB8-72A9-4D35-852C-02E6F81D9013}" destId="{977A8E3B-D737-4F60-8699-845E335FFA44}" srcOrd="0" destOrd="0" presId="urn:microsoft.com/office/officeart/2005/8/layout/list1"/>
    <dgm:cxn modelId="{7BC0136D-D281-4E99-B06C-D87398E3F0F1}" srcId="{C1FFA396-2ACA-4714-90E7-629FF5910421}" destId="{A02B7FB8-72A9-4D35-852C-02E6F81D9013}" srcOrd="0" destOrd="0" parTransId="{5942954F-C0D5-42A8-A736-4CE4A07CCBB8}" sibTransId="{EA16852C-505B-4E18-885A-46201E04738B}"/>
    <dgm:cxn modelId="{D4C1E477-F5AF-4543-B664-DA9C374F913B}" type="presOf" srcId="{A0AE453F-BC78-4658-8101-9E84AF7EC4D5}" destId="{8DFBA0FA-E1AF-440F-A3F7-18B92FF57A2F}" srcOrd="1" destOrd="0" presId="urn:microsoft.com/office/officeart/2005/8/layout/list1"/>
    <dgm:cxn modelId="{34CD595A-DDDB-43BC-9B2E-AAB5AE6D9E1D}" type="presOf" srcId="{26AB0FFD-16A3-4712-9776-2C8C8D0221D5}" destId="{4416AB05-77C5-43E7-AC08-DA02AA2F22D2}" srcOrd="0" destOrd="0" presId="urn:microsoft.com/office/officeart/2005/8/layout/list1"/>
    <dgm:cxn modelId="{E396E382-5B1F-4C6D-AC07-6496BA9759D0}" type="presOf" srcId="{A0AE453F-BC78-4658-8101-9E84AF7EC4D5}" destId="{4B1AD9FA-63FE-4796-BC5A-7682A6AE0DFC}" srcOrd="0" destOrd="0" presId="urn:microsoft.com/office/officeart/2005/8/layout/list1"/>
    <dgm:cxn modelId="{6F4318B7-517A-4571-8F5E-BC438B6C82F2}" srcId="{26AB0FFD-16A3-4712-9776-2C8C8D0221D5}" destId="{C1FFA396-2ACA-4714-90E7-629FF5910421}" srcOrd="0" destOrd="0" parTransId="{DBF65CA0-6B54-468F-9782-EBE5D3A96755}" sibTransId="{BEA72591-D249-46C1-B8E6-90546429C0EB}"/>
    <dgm:cxn modelId="{BA79B2CF-B82D-470F-B7AE-D00712B73855}" type="presOf" srcId="{AE52C16A-9F95-46FC-8460-11120F02FF11}" destId="{2854837F-FEC8-4A5D-9961-56FA843F6C73}" srcOrd="0" destOrd="1" presId="urn:microsoft.com/office/officeart/2005/8/layout/list1"/>
    <dgm:cxn modelId="{7A2493D1-5C9D-422A-A517-614E45EFBFAB}" srcId="{26AB0FFD-16A3-4712-9776-2C8C8D0221D5}" destId="{A0AE453F-BC78-4658-8101-9E84AF7EC4D5}" srcOrd="1" destOrd="0" parTransId="{BABAFAAC-5503-4F71-B83F-35A9FAD80CEF}" sibTransId="{368C7E88-C9DF-4EF2-B91B-72539FEE435A}"/>
    <dgm:cxn modelId="{E2E326D3-1686-4F0D-BA10-3CF6A703A58A}" type="presOf" srcId="{C1FFA396-2ACA-4714-90E7-629FF5910421}" destId="{816BE3CD-A69D-478E-884E-DC495991E018}" srcOrd="1" destOrd="0" presId="urn:microsoft.com/office/officeart/2005/8/layout/list1"/>
    <dgm:cxn modelId="{72614BD5-B214-478F-A7DC-DD529389B9C4}" type="presOf" srcId="{056B0573-A7D6-4E9C-A701-E4F210A28763}" destId="{2854837F-FEC8-4A5D-9961-56FA843F6C73}" srcOrd="0" destOrd="0" presId="urn:microsoft.com/office/officeart/2005/8/layout/list1"/>
    <dgm:cxn modelId="{B8BAF8E3-2A4C-4BFB-8A52-30EA6B8E73E0}" srcId="{A0AE453F-BC78-4658-8101-9E84AF7EC4D5}" destId="{056B0573-A7D6-4E9C-A701-E4F210A28763}" srcOrd="0" destOrd="0" parTransId="{8361030F-C8F4-4485-B408-5414090CCD7D}" sibTransId="{06645D99-0710-4641-A4A0-2B40943B0417}"/>
    <dgm:cxn modelId="{FA7C9956-66DE-4B66-B4C1-F1DD8F300100}" type="presParOf" srcId="{4416AB05-77C5-43E7-AC08-DA02AA2F22D2}" destId="{9F361396-DCDC-4F10-8B81-E91FAB8AC18D}" srcOrd="0" destOrd="0" presId="urn:microsoft.com/office/officeart/2005/8/layout/list1"/>
    <dgm:cxn modelId="{756459C8-3A5B-4600-9FCF-C65BA5106148}" type="presParOf" srcId="{9F361396-DCDC-4F10-8B81-E91FAB8AC18D}" destId="{C06C2508-BB1B-495D-9616-26B050F546AA}" srcOrd="0" destOrd="0" presId="urn:microsoft.com/office/officeart/2005/8/layout/list1"/>
    <dgm:cxn modelId="{5832734E-5B2E-40EF-AC41-39A510221D8D}" type="presParOf" srcId="{9F361396-DCDC-4F10-8B81-E91FAB8AC18D}" destId="{816BE3CD-A69D-478E-884E-DC495991E018}" srcOrd="1" destOrd="0" presId="urn:microsoft.com/office/officeart/2005/8/layout/list1"/>
    <dgm:cxn modelId="{C0774EB2-31A6-4544-B9BA-5137CBB0DC42}" type="presParOf" srcId="{4416AB05-77C5-43E7-AC08-DA02AA2F22D2}" destId="{CCA4CFB4-ADC0-45E5-B376-4D0D6BD70B98}" srcOrd="1" destOrd="0" presId="urn:microsoft.com/office/officeart/2005/8/layout/list1"/>
    <dgm:cxn modelId="{75193B50-FD07-4EF6-916D-A989EEB3FA97}" type="presParOf" srcId="{4416AB05-77C5-43E7-AC08-DA02AA2F22D2}" destId="{977A8E3B-D737-4F60-8699-845E335FFA44}" srcOrd="2" destOrd="0" presId="urn:microsoft.com/office/officeart/2005/8/layout/list1"/>
    <dgm:cxn modelId="{040EE6F0-081C-4639-8E6F-883607870B51}" type="presParOf" srcId="{4416AB05-77C5-43E7-AC08-DA02AA2F22D2}" destId="{75BA0733-234D-4BF7-ABF4-C2EF09BB1E0E}" srcOrd="3" destOrd="0" presId="urn:microsoft.com/office/officeart/2005/8/layout/list1"/>
    <dgm:cxn modelId="{567CFDA2-B5BA-4AAE-A895-EF5AD1E8D5E2}" type="presParOf" srcId="{4416AB05-77C5-43E7-AC08-DA02AA2F22D2}" destId="{9FBB353C-24B8-416B-8979-522B2293F749}" srcOrd="4" destOrd="0" presId="urn:microsoft.com/office/officeart/2005/8/layout/list1"/>
    <dgm:cxn modelId="{F47BE62A-4624-4381-BFFF-726A5FFA8D9C}" type="presParOf" srcId="{9FBB353C-24B8-416B-8979-522B2293F749}" destId="{4B1AD9FA-63FE-4796-BC5A-7682A6AE0DFC}" srcOrd="0" destOrd="0" presId="urn:microsoft.com/office/officeart/2005/8/layout/list1"/>
    <dgm:cxn modelId="{C4B7DA49-0362-4623-80EA-E3D1ADD66F91}" type="presParOf" srcId="{9FBB353C-24B8-416B-8979-522B2293F749}" destId="{8DFBA0FA-E1AF-440F-A3F7-18B92FF57A2F}" srcOrd="1" destOrd="0" presId="urn:microsoft.com/office/officeart/2005/8/layout/list1"/>
    <dgm:cxn modelId="{335DCF7F-864B-4427-92FE-3CA8B8A66AC9}" type="presParOf" srcId="{4416AB05-77C5-43E7-AC08-DA02AA2F22D2}" destId="{A1D756CC-8988-4330-BA5D-E8CC7685BB85}" srcOrd="5" destOrd="0" presId="urn:microsoft.com/office/officeart/2005/8/layout/list1"/>
    <dgm:cxn modelId="{DA694E3A-303F-4799-8F25-EA7DBBAA964E}" type="presParOf" srcId="{4416AB05-77C5-43E7-AC08-DA02AA2F22D2}" destId="{2854837F-FEC8-4A5D-9961-56FA843F6C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1E115-E6A2-4486-9083-04571431B6EF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BC001-2FF3-40F0-AB59-09028E54E36C}">
      <dgm:prSet/>
      <dgm:spPr/>
      <dgm:t>
        <a:bodyPr/>
        <a:lstStyle/>
        <a:p>
          <a:r>
            <a:rPr lang="en-US"/>
            <a:t>Toimitusjohtaja: Joona</a:t>
          </a:r>
        </a:p>
      </dgm:t>
    </dgm:pt>
    <dgm:pt modelId="{BCC07115-6ED2-496E-BD01-C08A5D35E0BA}" type="parTrans" cxnId="{7B42B9C1-1808-45AF-989D-6F1159E5025D}">
      <dgm:prSet/>
      <dgm:spPr/>
      <dgm:t>
        <a:bodyPr/>
        <a:lstStyle/>
        <a:p>
          <a:endParaRPr lang="en-US"/>
        </a:p>
      </dgm:t>
    </dgm:pt>
    <dgm:pt modelId="{C745D9BB-93C6-45CD-9F10-8203A720810F}" type="sibTrans" cxnId="{7B42B9C1-1808-45AF-989D-6F1159E5025D}">
      <dgm:prSet/>
      <dgm:spPr/>
      <dgm:t>
        <a:bodyPr/>
        <a:lstStyle/>
        <a:p>
          <a:endParaRPr lang="en-US"/>
        </a:p>
      </dgm:t>
    </dgm:pt>
    <dgm:pt modelId="{1DE615DE-046D-4955-A9E3-59F940CAF5AD}">
      <dgm:prSet/>
      <dgm:spPr/>
      <dgm:t>
        <a:bodyPr/>
        <a:lstStyle/>
        <a:p>
          <a:r>
            <a:rPr lang="en-US" dirty="0" err="1"/>
            <a:t>Kannustaa</a:t>
          </a:r>
          <a:r>
            <a:rPr lang="en-US" baseline="0" dirty="0"/>
            <a:t> ja </a:t>
          </a:r>
          <a:r>
            <a:rPr lang="en-US" baseline="0" dirty="0" err="1"/>
            <a:t>auttaa</a:t>
          </a:r>
          <a:r>
            <a:rPr lang="en-US" baseline="0" dirty="0"/>
            <a:t> </a:t>
          </a:r>
          <a:r>
            <a:rPr lang="en-US" baseline="0" dirty="0" err="1"/>
            <a:t>työntekijöitä</a:t>
          </a:r>
          <a:r>
            <a:rPr lang="en-US" baseline="0" dirty="0"/>
            <a:t>.(</a:t>
          </a:r>
          <a:r>
            <a:rPr lang="en-US" baseline="0" dirty="0" err="1"/>
            <a:t>Koodaa</a:t>
          </a:r>
          <a:r>
            <a:rPr lang="en-US" baseline="0" dirty="0"/>
            <a:t> </a:t>
          </a:r>
          <a:r>
            <a:rPr lang="en-US" baseline="0" dirty="0" err="1"/>
            <a:t>myös</a:t>
          </a:r>
          <a:r>
            <a:rPr lang="en-US" baseline="0" dirty="0"/>
            <a:t> </a:t>
          </a:r>
          <a:r>
            <a:rPr lang="en-US" baseline="0" dirty="0" err="1"/>
            <a:t>itse</a:t>
          </a:r>
          <a:r>
            <a:rPr lang="en-US" baseline="0" dirty="0"/>
            <a:t>)</a:t>
          </a:r>
          <a:endParaRPr lang="en-US" dirty="0"/>
        </a:p>
      </dgm:t>
    </dgm:pt>
    <dgm:pt modelId="{DF6E0480-E7DD-4491-8EF8-B7DAEBFDCE14}" type="parTrans" cxnId="{B044AC72-B8CB-4292-9CD6-9A37617E6FD8}">
      <dgm:prSet/>
      <dgm:spPr/>
      <dgm:t>
        <a:bodyPr/>
        <a:lstStyle/>
        <a:p>
          <a:endParaRPr lang="en-US"/>
        </a:p>
      </dgm:t>
    </dgm:pt>
    <dgm:pt modelId="{792417D4-810D-41BE-AC1B-85F528CFB993}" type="sibTrans" cxnId="{B044AC72-B8CB-4292-9CD6-9A37617E6FD8}">
      <dgm:prSet/>
      <dgm:spPr/>
      <dgm:t>
        <a:bodyPr/>
        <a:lstStyle/>
        <a:p>
          <a:endParaRPr lang="en-US"/>
        </a:p>
      </dgm:t>
    </dgm:pt>
    <dgm:pt modelId="{FBC06971-78B5-40AF-8A50-FB500A766775}">
      <dgm:prSet/>
      <dgm:spPr/>
      <dgm:t>
        <a:bodyPr/>
        <a:lstStyle/>
        <a:p>
          <a:r>
            <a:rPr lang="en-GB"/>
            <a:t>Orjat: Sampo, Nooa, Arttu:</a:t>
          </a:r>
          <a:endParaRPr lang="en-US"/>
        </a:p>
      </dgm:t>
    </dgm:pt>
    <dgm:pt modelId="{E82AD148-FF85-42BF-950F-A41A8B55A1DE}" type="parTrans" cxnId="{2203A998-8ED1-44F6-BBB6-43C2212AE34D}">
      <dgm:prSet/>
      <dgm:spPr/>
      <dgm:t>
        <a:bodyPr/>
        <a:lstStyle/>
        <a:p>
          <a:endParaRPr lang="en-US"/>
        </a:p>
      </dgm:t>
    </dgm:pt>
    <dgm:pt modelId="{03431C8C-A865-40C4-9A19-1FAED470131B}" type="sibTrans" cxnId="{2203A998-8ED1-44F6-BBB6-43C2212AE34D}">
      <dgm:prSet/>
      <dgm:spPr/>
      <dgm:t>
        <a:bodyPr/>
        <a:lstStyle/>
        <a:p>
          <a:endParaRPr lang="en-US"/>
        </a:p>
      </dgm:t>
    </dgm:pt>
    <dgm:pt modelId="{A82ADA60-6308-414B-BFC3-559941C9C920}">
      <dgm:prSet/>
      <dgm:spPr/>
      <dgm:t>
        <a:bodyPr/>
        <a:lstStyle/>
        <a:p>
          <a:r>
            <a:rPr lang="en-US" dirty="0" err="1"/>
            <a:t>Koodaus</a:t>
          </a:r>
          <a:r>
            <a:rPr lang="en-US" baseline="0" dirty="0"/>
            <a:t> ja </a:t>
          </a:r>
          <a:r>
            <a:rPr lang="en-US" baseline="0" dirty="0" err="1"/>
            <a:t>muut</a:t>
          </a:r>
          <a:r>
            <a:rPr lang="en-US" baseline="0" dirty="0"/>
            <a:t>.</a:t>
          </a:r>
          <a:endParaRPr lang="en-US" dirty="0"/>
        </a:p>
      </dgm:t>
    </dgm:pt>
    <dgm:pt modelId="{FE4D320A-18B4-402A-B242-5AB50211FB71}" type="parTrans" cxnId="{C5C544B3-9CB9-4E02-9846-F0F0DA4F3F2E}">
      <dgm:prSet/>
      <dgm:spPr/>
      <dgm:t>
        <a:bodyPr/>
        <a:lstStyle/>
        <a:p>
          <a:endParaRPr lang="en-US"/>
        </a:p>
      </dgm:t>
    </dgm:pt>
    <dgm:pt modelId="{E7F479F6-DB95-42F1-9892-DBCB2A8F6252}" type="sibTrans" cxnId="{C5C544B3-9CB9-4E02-9846-F0F0DA4F3F2E}">
      <dgm:prSet/>
      <dgm:spPr/>
      <dgm:t>
        <a:bodyPr/>
        <a:lstStyle/>
        <a:p>
          <a:endParaRPr lang="en-US"/>
        </a:p>
      </dgm:t>
    </dgm:pt>
    <dgm:pt modelId="{6BB2C508-BD51-4D4C-A926-4373EE963C49}" type="pres">
      <dgm:prSet presAssocID="{E331E115-E6A2-4486-9083-04571431B6EF}" presName="Name0" presStyleCnt="0">
        <dgm:presLayoutVars>
          <dgm:dir/>
          <dgm:animLvl val="lvl"/>
          <dgm:resizeHandles val="exact"/>
        </dgm:presLayoutVars>
      </dgm:prSet>
      <dgm:spPr/>
    </dgm:pt>
    <dgm:pt modelId="{CB1FDDAD-922C-44F6-9ADA-0E6BD945CD19}" type="pres">
      <dgm:prSet presAssocID="{B13BC001-2FF3-40F0-AB59-09028E54E36C}" presName="linNode" presStyleCnt="0"/>
      <dgm:spPr/>
    </dgm:pt>
    <dgm:pt modelId="{B72B0137-DE8D-4BFE-9920-93CB0E534FB7}" type="pres">
      <dgm:prSet presAssocID="{B13BC001-2FF3-40F0-AB59-09028E54E36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D9199CC-F5CF-4E48-BAD3-7614186937A3}" type="pres">
      <dgm:prSet presAssocID="{B13BC001-2FF3-40F0-AB59-09028E54E36C}" presName="descendantText" presStyleLbl="alignAccFollowNode1" presStyleIdx="0" presStyleCnt="2">
        <dgm:presLayoutVars>
          <dgm:bulletEnabled val="1"/>
        </dgm:presLayoutVars>
      </dgm:prSet>
      <dgm:spPr/>
    </dgm:pt>
    <dgm:pt modelId="{9D4F871E-FC2B-4F9D-BE8D-62C239E4F53B}" type="pres">
      <dgm:prSet presAssocID="{C745D9BB-93C6-45CD-9F10-8203A720810F}" presName="sp" presStyleCnt="0"/>
      <dgm:spPr/>
    </dgm:pt>
    <dgm:pt modelId="{7C0F3378-F054-4BAB-9511-9133089478C0}" type="pres">
      <dgm:prSet presAssocID="{FBC06971-78B5-40AF-8A50-FB500A766775}" presName="linNode" presStyleCnt="0"/>
      <dgm:spPr/>
    </dgm:pt>
    <dgm:pt modelId="{ED86E8DC-2291-47E2-891B-CF3F3CD54866}" type="pres">
      <dgm:prSet presAssocID="{FBC06971-78B5-40AF-8A50-FB500A7667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44AFB8C-F7B8-47BC-B638-D37CDCD0C3A6}" type="pres">
      <dgm:prSet presAssocID="{FBC06971-78B5-40AF-8A50-FB500A7667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DE0C344-0867-44AB-A64B-A0079A1B479D}" type="presOf" srcId="{1DE615DE-046D-4955-A9E3-59F940CAF5AD}" destId="{6D9199CC-F5CF-4E48-BAD3-7614186937A3}" srcOrd="0" destOrd="0" presId="urn:microsoft.com/office/officeart/2005/8/layout/vList5"/>
    <dgm:cxn modelId="{79497448-7958-49EE-BD66-33CB56135777}" type="presOf" srcId="{E331E115-E6A2-4486-9083-04571431B6EF}" destId="{6BB2C508-BD51-4D4C-A926-4373EE963C49}" srcOrd="0" destOrd="0" presId="urn:microsoft.com/office/officeart/2005/8/layout/vList5"/>
    <dgm:cxn modelId="{BD99046C-4676-4596-900E-22E5E6478C8F}" type="presOf" srcId="{FBC06971-78B5-40AF-8A50-FB500A766775}" destId="{ED86E8DC-2291-47E2-891B-CF3F3CD54866}" srcOrd="0" destOrd="0" presId="urn:microsoft.com/office/officeart/2005/8/layout/vList5"/>
    <dgm:cxn modelId="{B044AC72-B8CB-4292-9CD6-9A37617E6FD8}" srcId="{B13BC001-2FF3-40F0-AB59-09028E54E36C}" destId="{1DE615DE-046D-4955-A9E3-59F940CAF5AD}" srcOrd="0" destOrd="0" parTransId="{DF6E0480-E7DD-4491-8EF8-B7DAEBFDCE14}" sibTransId="{792417D4-810D-41BE-AC1B-85F528CFB993}"/>
    <dgm:cxn modelId="{16ABCD87-CF38-495C-A6C1-896EB0DAFA4A}" type="presOf" srcId="{A82ADA60-6308-414B-BFC3-559941C9C920}" destId="{E44AFB8C-F7B8-47BC-B638-D37CDCD0C3A6}" srcOrd="0" destOrd="0" presId="urn:microsoft.com/office/officeart/2005/8/layout/vList5"/>
    <dgm:cxn modelId="{2203A998-8ED1-44F6-BBB6-43C2212AE34D}" srcId="{E331E115-E6A2-4486-9083-04571431B6EF}" destId="{FBC06971-78B5-40AF-8A50-FB500A766775}" srcOrd="1" destOrd="0" parTransId="{E82AD148-FF85-42BF-950F-A41A8B55A1DE}" sibTransId="{03431C8C-A865-40C4-9A19-1FAED470131B}"/>
    <dgm:cxn modelId="{40D8339D-A572-4AA1-A775-C9EF30E45ADB}" type="presOf" srcId="{B13BC001-2FF3-40F0-AB59-09028E54E36C}" destId="{B72B0137-DE8D-4BFE-9920-93CB0E534FB7}" srcOrd="0" destOrd="0" presId="urn:microsoft.com/office/officeart/2005/8/layout/vList5"/>
    <dgm:cxn modelId="{C5C544B3-9CB9-4E02-9846-F0F0DA4F3F2E}" srcId="{FBC06971-78B5-40AF-8A50-FB500A766775}" destId="{A82ADA60-6308-414B-BFC3-559941C9C920}" srcOrd="0" destOrd="0" parTransId="{FE4D320A-18B4-402A-B242-5AB50211FB71}" sibTransId="{E7F479F6-DB95-42F1-9892-DBCB2A8F6252}"/>
    <dgm:cxn modelId="{7B42B9C1-1808-45AF-989D-6F1159E5025D}" srcId="{E331E115-E6A2-4486-9083-04571431B6EF}" destId="{B13BC001-2FF3-40F0-AB59-09028E54E36C}" srcOrd="0" destOrd="0" parTransId="{BCC07115-6ED2-496E-BD01-C08A5D35E0BA}" sibTransId="{C745D9BB-93C6-45CD-9F10-8203A720810F}"/>
    <dgm:cxn modelId="{5D12DC2A-5750-444E-ADCD-3B8A81809E61}" type="presParOf" srcId="{6BB2C508-BD51-4D4C-A926-4373EE963C49}" destId="{CB1FDDAD-922C-44F6-9ADA-0E6BD945CD19}" srcOrd="0" destOrd="0" presId="urn:microsoft.com/office/officeart/2005/8/layout/vList5"/>
    <dgm:cxn modelId="{A15807B6-011C-4CAB-B552-535D1F91BC9A}" type="presParOf" srcId="{CB1FDDAD-922C-44F6-9ADA-0E6BD945CD19}" destId="{B72B0137-DE8D-4BFE-9920-93CB0E534FB7}" srcOrd="0" destOrd="0" presId="urn:microsoft.com/office/officeart/2005/8/layout/vList5"/>
    <dgm:cxn modelId="{786639BE-FD13-40A3-B65B-7CEE32AFBB04}" type="presParOf" srcId="{CB1FDDAD-922C-44F6-9ADA-0E6BD945CD19}" destId="{6D9199CC-F5CF-4E48-BAD3-7614186937A3}" srcOrd="1" destOrd="0" presId="urn:microsoft.com/office/officeart/2005/8/layout/vList5"/>
    <dgm:cxn modelId="{66E89A2F-D5D6-4016-9614-85C0056A63E5}" type="presParOf" srcId="{6BB2C508-BD51-4D4C-A926-4373EE963C49}" destId="{9D4F871E-FC2B-4F9D-BE8D-62C239E4F53B}" srcOrd="1" destOrd="0" presId="urn:microsoft.com/office/officeart/2005/8/layout/vList5"/>
    <dgm:cxn modelId="{18306071-1700-4F5E-A48C-C054221C9CA0}" type="presParOf" srcId="{6BB2C508-BD51-4D4C-A926-4373EE963C49}" destId="{7C0F3378-F054-4BAB-9511-9133089478C0}" srcOrd="2" destOrd="0" presId="urn:microsoft.com/office/officeart/2005/8/layout/vList5"/>
    <dgm:cxn modelId="{674E07FE-9445-457D-9A0C-8E1CEC853871}" type="presParOf" srcId="{7C0F3378-F054-4BAB-9511-9133089478C0}" destId="{ED86E8DC-2291-47E2-891B-CF3F3CD54866}" srcOrd="0" destOrd="0" presId="urn:microsoft.com/office/officeart/2005/8/layout/vList5"/>
    <dgm:cxn modelId="{F162F4D1-431C-4730-9028-2FC4BB934907}" type="presParOf" srcId="{7C0F3378-F054-4BAB-9511-9133089478C0}" destId="{E44AFB8C-F7B8-47BC-B638-D37CDCD0C3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78FBB-8300-407F-887C-B8D9DF2B1E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11B6CA-3C99-4EC5-ABA2-E7DB03ADC43D}">
      <dgm:prSet/>
      <dgm:spPr/>
      <dgm:t>
        <a:bodyPr/>
        <a:lstStyle/>
        <a:p>
          <a:r>
            <a:rPr lang="en-GB" dirty="0" err="1"/>
            <a:t>Samanlainen</a:t>
          </a:r>
          <a:r>
            <a:rPr lang="en-GB" dirty="0"/>
            <a:t> </a:t>
          </a:r>
          <a:r>
            <a:rPr lang="en-GB" dirty="0" err="1"/>
            <a:t>kokemus</a:t>
          </a:r>
          <a:r>
            <a:rPr lang="en-GB" dirty="0"/>
            <a:t> </a:t>
          </a:r>
          <a:r>
            <a:rPr lang="en-GB" dirty="0" err="1"/>
            <a:t>kuin</a:t>
          </a:r>
          <a:r>
            <a:rPr lang="en-GB" dirty="0"/>
            <a:t> Cyberpunk 2077:</a:t>
          </a:r>
          <a:endParaRPr lang="en-US" dirty="0"/>
        </a:p>
      </dgm:t>
    </dgm:pt>
    <dgm:pt modelId="{960B18BF-8AF1-41E1-94C7-301AE153EC95}" type="parTrans" cxnId="{C5212A09-13F2-4CC7-8774-78A9FFBBAE4F}">
      <dgm:prSet/>
      <dgm:spPr/>
      <dgm:t>
        <a:bodyPr/>
        <a:lstStyle/>
        <a:p>
          <a:endParaRPr lang="en-US"/>
        </a:p>
      </dgm:t>
    </dgm:pt>
    <dgm:pt modelId="{FD9B8992-B7A3-4CDD-9F76-AAAA3FB6F27D}" type="sibTrans" cxnId="{C5212A09-13F2-4CC7-8774-78A9FFBBAE4F}">
      <dgm:prSet/>
      <dgm:spPr/>
      <dgm:t>
        <a:bodyPr/>
        <a:lstStyle/>
        <a:p>
          <a:endParaRPr lang="en-US"/>
        </a:p>
      </dgm:t>
    </dgm:pt>
    <dgm:pt modelId="{CE9EC823-7568-4F68-85F8-6DB8AF0C92D2}">
      <dgm:prSet/>
      <dgm:spPr/>
      <dgm:t>
        <a:bodyPr/>
        <a:lstStyle/>
        <a:p>
          <a:r>
            <a:rPr lang="en-GB" dirty="0" err="1"/>
            <a:t>Luvataan</a:t>
          </a:r>
          <a:r>
            <a:rPr lang="en-GB" dirty="0"/>
            <a:t> paras </a:t>
          </a:r>
          <a:r>
            <a:rPr lang="en-GB" dirty="0" err="1"/>
            <a:t>peli</a:t>
          </a:r>
          <a:r>
            <a:rPr lang="en-GB" dirty="0"/>
            <a:t> </a:t>
          </a:r>
          <a:r>
            <a:rPr lang="en-GB" dirty="0" err="1"/>
            <a:t>ikinä</a:t>
          </a:r>
          <a:r>
            <a:rPr lang="en-GB" dirty="0"/>
            <a:t>.</a:t>
          </a:r>
          <a:endParaRPr lang="en-US" dirty="0"/>
        </a:p>
      </dgm:t>
    </dgm:pt>
    <dgm:pt modelId="{94525AD0-C962-41A7-B5B5-5D26C1CA37C0}" type="parTrans" cxnId="{0544B987-6DF9-4AD6-8FA4-0541B92D3656}">
      <dgm:prSet/>
      <dgm:spPr/>
      <dgm:t>
        <a:bodyPr/>
        <a:lstStyle/>
        <a:p>
          <a:endParaRPr lang="en-US"/>
        </a:p>
      </dgm:t>
    </dgm:pt>
    <dgm:pt modelId="{BE114BC1-B9C3-4731-A047-E8C566045011}" type="sibTrans" cxnId="{0544B987-6DF9-4AD6-8FA4-0541B92D3656}">
      <dgm:prSet/>
      <dgm:spPr/>
      <dgm:t>
        <a:bodyPr/>
        <a:lstStyle/>
        <a:p>
          <a:endParaRPr lang="en-US"/>
        </a:p>
      </dgm:t>
    </dgm:pt>
    <dgm:pt modelId="{E4F5B728-1D76-4E21-8A0A-60FE4FE69A57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Peli</a:t>
          </a:r>
          <a:r>
            <a:rPr lang="en-US" dirty="0"/>
            <a:t> </a:t>
          </a:r>
          <a:r>
            <a:rPr lang="en-US" dirty="0" err="1"/>
            <a:t>julkaistaan</a:t>
          </a:r>
          <a:r>
            <a:rPr lang="en-US" dirty="0"/>
            <a:t> </a:t>
          </a:r>
          <a:r>
            <a:rPr lang="en-US" dirty="0" err="1"/>
            <a:t>valmiina</a:t>
          </a:r>
          <a:r>
            <a:rPr lang="en-US" dirty="0"/>
            <a:t>.</a:t>
          </a:r>
        </a:p>
      </dgm:t>
    </dgm:pt>
    <dgm:pt modelId="{5018601B-0AEE-4B8F-8C96-F5C39110BE45}" type="parTrans" cxnId="{BE837F9C-EF37-43BB-BD3B-96749CFF49B5}">
      <dgm:prSet/>
      <dgm:spPr/>
    </dgm:pt>
    <dgm:pt modelId="{4BB25DA3-D03F-464F-879D-BE7AF8B43A6E}" type="sibTrans" cxnId="{BE837F9C-EF37-43BB-BD3B-96749CFF49B5}">
      <dgm:prSet/>
      <dgm:spPr/>
    </dgm:pt>
    <dgm:pt modelId="{334969D4-4B66-4842-9D49-5765EF8AED88}" type="pres">
      <dgm:prSet presAssocID="{5AC78FBB-8300-407F-887C-B8D9DF2B1EB9}" presName="linear" presStyleCnt="0">
        <dgm:presLayoutVars>
          <dgm:animLvl val="lvl"/>
          <dgm:resizeHandles val="exact"/>
        </dgm:presLayoutVars>
      </dgm:prSet>
      <dgm:spPr/>
    </dgm:pt>
    <dgm:pt modelId="{6C3B3874-9816-4F6A-9083-3797800B0D43}" type="pres">
      <dgm:prSet presAssocID="{5611B6CA-3C99-4EC5-ABA2-E7DB03ADC43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28CAA93-8751-4F79-8DED-FFB56BD850AF}" type="pres">
      <dgm:prSet presAssocID="{5611B6CA-3C99-4EC5-ABA2-E7DB03ADC4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2CAF606-826B-4535-815F-730E8B8D6495}" type="presOf" srcId="{CE9EC823-7568-4F68-85F8-6DB8AF0C92D2}" destId="{528CAA93-8751-4F79-8DED-FFB56BD850AF}" srcOrd="0" destOrd="0" presId="urn:microsoft.com/office/officeart/2005/8/layout/vList2"/>
    <dgm:cxn modelId="{C5212A09-13F2-4CC7-8774-78A9FFBBAE4F}" srcId="{5AC78FBB-8300-407F-887C-B8D9DF2B1EB9}" destId="{5611B6CA-3C99-4EC5-ABA2-E7DB03ADC43D}" srcOrd="0" destOrd="0" parTransId="{960B18BF-8AF1-41E1-94C7-301AE153EC95}" sibTransId="{FD9B8992-B7A3-4CDD-9F76-AAAA3FB6F27D}"/>
    <dgm:cxn modelId="{376A140A-8D7C-493C-BA17-75E8137A1EE3}" type="presOf" srcId="{5AC78FBB-8300-407F-887C-B8D9DF2B1EB9}" destId="{334969D4-4B66-4842-9D49-5765EF8AED88}" srcOrd="0" destOrd="0" presId="urn:microsoft.com/office/officeart/2005/8/layout/vList2"/>
    <dgm:cxn modelId="{37D17A7A-5BE8-465C-9FF3-2FE5C736EE4B}" type="presOf" srcId="{5611B6CA-3C99-4EC5-ABA2-E7DB03ADC43D}" destId="{6C3B3874-9816-4F6A-9083-3797800B0D43}" srcOrd="0" destOrd="0" presId="urn:microsoft.com/office/officeart/2005/8/layout/vList2"/>
    <dgm:cxn modelId="{0544B987-6DF9-4AD6-8FA4-0541B92D3656}" srcId="{5611B6CA-3C99-4EC5-ABA2-E7DB03ADC43D}" destId="{CE9EC823-7568-4F68-85F8-6DB8AF0C92D2}" srcOrd="0" destOrd="0" parTransId="{94525AD0-C962-41A7-B5B5-5D26C1CA37C0}" sibTransId="{BE114BC1-B9C3-4731-A047-E8C566045011}"/>
    <dgm:cxn modelId="{BE837F9C-EF37-43BB-BD3B-96749CFF49B5}" srcId="{5611B6CA-3C99-4EC5-ABA2-E7DB03ADC43D}" destId="{E4F5B728-1D76-4E21-8A0A-60FE4FE69A57}" srcOrd="1" destOrd="0" parTransId="{5018601B-0AEE-4B8F-8C96-F5C39110BE45}" sibTransId="{4BB25DA3-D03F-464F-879D-BE7AF8B43A6E}"/>
    <dgm:cxn modelId="{7D8770BA-EEA7-400C-B6B8-704B93BC5E39}" type="presOf" srcId="{E4F5B728-1D76-4E21-8A0A-60FE4FE69A57}" destId="{528CAA93-8751-4F79-8DED-FFB56BD850AF}" srcOrd="0" destOrd="1" presId="urn:microsoft.com/office/officeart/2005/8/layout/vList2"/>
    <dgm:cxn modelId="{2EBFAE3A-78E6-4D38-B6AA-832DA91FA778}" type="presParOf" srcId="{334969D4-4B66-4842-9D49-5765EF8AED88}" destId="{6C3B3874-9816-4F6A-9083-3797800B0D43}" srcOrd="0" destOrd="0" presId="urn:microsoft.com/office/officeart/2005/8/layout/vList2"/>
    <dgm:cxn modelId="{8A95EDD5-20A3-4B6E-A3FC-18A0F45DD218}" type="presParOf" srcId="{334969D4-4B66-4842-9D49-5765EF8AED88}" destId="{528CAA93-8751-4F79-8DED-FFB56BD850A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8E3B-D737-4F60-8699-845E335FFA44}">
      <dsp:nvSpPr>
        <dsp:cNvPr id="0" name=""/>
        <dsp:cNvSpPr/>
      </dsp:nvSpPr>
      <dsp:spPr>
        <a:xfrm>
          <a:off x="0" y="662009"/>
          <a:ext cx="5811128" cy="1743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853948" rIns="451008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100" kern="1200" dirty="0" err="1"/>
            <a:t>Joona</a:t>
          </a:r>
          <a:endParaRPr lang="en-US" sz="4100" kern="1200" dirty="0"/>
        </a:p>
      </dsp:txBody>
      <dsp:txXfrm>
        <a:off x="0" y="662009"/>
        <a:ext cx="5811128" cy="1743525"/>
      </dsp:txXfrm>
    </dsp:sp>
    <dsp:sp modelId="{816BE3CD-A69D-478E-884E-DC495991E018}">
      <dsp:nvSpPr>
        <dsp:cNvPr id="0" name=""/>
        <dsp:cNvSpPr/>
      </dsp:nvSpPr>
      <dsp:spPr>
        <a:xfrm>
          <a:off x="290556" y="56849"/>
          <a:ext cx="4067789" cy="121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 err="1"/>
            <a:t>Toimitusjohtaja</a:t>
          </a:r>
          <a:r>
            <a:rPr lang="en-GB" sz="4100" kern="1200" dirty="0"/>
            <a:t>:</a:t>
          </a:r>
          <a:endParaRPr lang="en-US" sz="4100" kern="1200" dirty="0"/>
        </a:p>
      </dsp:txBody>
      <dsp:txXfrm>
        <a:off x="349639" y="115932"/>
        <a:ext cx="3949623" cy="1092154"/>
      </dsp:txXfrm>
    </dsp:sp>
    <dsp:sp modelId="{2854837F-FEC8-4A5D-9961-56FA843F6C73}">
      <dsp:nvSpPr>
        <dsp:cNvPr id="0" name=""/>
        <dsp:cNvSpPr/>
      </dsp:nvSpPr>
      <dsp:spPr>
        <a:xfrm>
          <a:off x="0" y="3247774"/>
          <a:ext cx="5811128" cy="2389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853948" rIns="451008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4100" kern="1200"/>
            <a:t>Nooa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4100" kern="1200" dirty="0"/>
            <a:t>Arttu</a:t>
          </a:r>
          <a:endParaRPr lang="en-US" sz="4100" kern="1200" dirty="0"/>
        </a:p>
      </dsp:txBody>
      <dsp:txXfrm>
        <a:off x="0" y="3247774"/>
        <a:ext cx="5811128" cy="2389275"/>
      </dsp:txXfrm>
    </dsp:sp>
    <dsp:sp modelId="{8DFBA0FA-E1AF-440F-A3F7-18B92FF57A2F}">
      <dsp:nvSpPr>
        <dsp:cNvPr id="0" name=""/>
        <dsp:cNvSpPr/>
      </dsp:nvSpPr>
      <dsp:spPr>
        <a:xfrm>
          <a:off x="247013" y="2626934"/>
          <a:ext cx="4067789" cy="1210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4100" kern="1200" dirty="0"/>
            <a:t>Työntekijät:</a:t>
          </a:r>
          <a:endParaRPr lang="en-US" sz="4100" kern="1200" dirty="0"/>
        </a:p>
      </dsp:txBody>
      <dsp:txXfrm>
        <a:off x="306096" y="2686017"/>
        <a:ext cx="3949623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199CC-F5CF-4E48-BAD3-7614186937A3}">
      <dsp:nvSpPr>
        <dsp:cNvPr id="0" name=""/>
        <dsp:cNvSpPr/>
      </dsp:nvSpPr>
      <dsp:spPr>
        <a:xfrm rot="5400000">
          <a:off x="3353836" y="-1011131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Kannustaa</a:t>
          </a:r>
          <a:r>
            <a:rPr lang="en-US" sz="2800" kern="1200" baseline="0" dirty="0"/>
            <a:t> ja </a:t>
          </a:r>
          <a:r>
            <a:rPr lang="en-US" sz="2800" kern="1200" baseline="0" dirty="0" err="1"/>
            <a:t>auttaa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työntekijöitä</a:t>
          </a:r>
          <a:r>
            <a:rPr lang="en-US" sz="2800" kern="1200" baseline="0" dirty="0"/>
            <a:t>.(</a:t>
          </a:r>
          <a:r>
            <a:rPr lang="en-US" sz="2800" kern="1200" baseline="0" dirty="0" err="1"/>
            <a:t>Koodaa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myös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itse</a:t>
          </a:r>
          <a:r>
            <a:rPr lang="en-US" sz="2800" kern="1200" baseline="0" dirty="0"/>
            <a:t>)</a:t>
          </a:r>
          <a:endParaRPr lang="en-US" sz="2800" kern="1200" dirty="0"/>
        </a:p>
      </dsp:txBody>
      <dsp:txXfrm rot="-5400000">
        <a:off x="2160760" y="252982"/>
        <a:ext cx="3770313" cy="1313123"/>
      </dsp:txXfrm>
    </dsp:sp>
    <dsp:sp modelId="{B72B0137-DE8D-4BFE-9920-93CB0E534FB7}">
      <dsp:nvSpPr>
        <dsp:cNvPr id="0" name=""/>
        <dsp:cNvSpPr/>
      </dsp:nvSpPr>
      <dsp:spPr>
        <a:xfrm>
          <a:off x="0" y="45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Toimitusjohtaja: Joona</a:t>
          </a:r>
        </a:p>
      </dsp:txBody>
      <dsp:txXfrm>
        <a:off x="88796" y="88841"/>
        <a:ext cx="1983167" cy="1641404"/>
      </dsp:txXfrm>
    </dsp:sp>
    <dsp:sp modelId="{E44AFB8C-F7B8-47BC-B638-D37CDCD0C3A6}">
      <dsp:nvSpPr>
        <dsp:cNvPr id="0" name=""/>
        <dsp:cNvSpPr/>
      </dsp:nvSpPr>
      <dsp:spPr>
        <a:xfrm rot="5400000">
          <a:off x="3353836" y="898814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Koodaus</a:t>
          </a:r>
          <a:r>
            <a:rPr lang="en-US" sz="2800" kern="1200" baseline="0" dirty="0"/>
            <a:t> ja </a:t>
          </a:r>
          <a:r>
            <a:rPr lang="en-US" sz="2800" kern="1200" baseline="0" dirty="0" err="1"/>
            <a:t>muut</a:t>
          </a:r>
          <a:r>
            <a:rPr lang="en-US" sz="2800" kern="1200" baseline="0" dirty="0"/>
            <a:t>.</a:t>
          </a:r>
          <a:endParaRPr lang="en-US" sz="2800" kern="1200" dirty="0"/>
        </a:p>
      </dsp:txBody>
      <dsp:txXfrm rot="-5400000">
        <a:off x="2160760" y="2162928"/>
        <a:ext cx="3770313" cy="1313123"/>
      </dsp:txXfrm>
    </dsp:sp>
    <dsp:sp modelId="{ED86E8DC-2291-47E2-891B-CF3F3CD54866}">
      <dsp:nvSpPr>
        <dsp:cNvPr id="0" name=""/>
        <dsp:cNvSpPr/>
      </dsp:nvSpPr>
      <dsp:spPr>
        <a:xfrm>
          <a:off x="0" y="1909991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Orjat: Sampo, Nooa, Arttu:</a:t>
          </a:r>
          <a:endParaRPr lang="en-US" sz="2100" kern="1200"/>
        </a:p>
      </dsp:txBody>
      <dsp:txXfrm>
        <a:off x="88796" y="1998787"/>
        <a:ext cx="1983167" cy="1641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B3874-9816-4F6A-9083-3797800B0D43}">
      <dsp:nvSpPr>
        <dsp:cNvPr id="0" name=""/>
        <dsp:cNvSpPr/>
      </dsp:nvSpPr>
      <dsp:spPr>
        <a:xfrm>
          <a:off x="0" y="624323"/>
          <a:ext cx="6245265" cy="29144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 err="1"/>
            <a:t>Samanlainen</a:t>
          </a:r>
          <a:r>
            <a:rPr lang="en-GB" sz="5300" kern="1200" dirty="0"/>
            <a:t> </a:t>
          </a:r>
          <a:r>
            <a:rPr lang="en-GB" sz="5300" kern="1200" dirty="0" err="1"/>
            <a:t>kokemus</a:t>
          </a:r>
          <a:r>
            <a:rPr lang="en-GB" sz="5300" kern="1200" dirty="0"/>
            <a:t> </a:t>
          </a:r>
          <a:r>
            <a:rPr lang="en-GB" sz="5300" kern="1200" dirty="0" err="1"/>
            <a:t>kuin</a:t>
          </a:r>
          <a:r>
            <a:rPr lang="en-GB" sz="5300" kern="1200" dirty="0"/>
            <a:t> Cyberpunk 2077:</a:t>
          </a:r>
          <a:endParaRPr lang="en-US" sz="5300" kern="1200" dirty="0"/>
        </a:p>
      </dsp:txBody>
      <dsp:txXfrm>
        <a:off x="142273" y="766596"/>
        <a:ext cx="5960719" cy="2629924"/>
      </dsp:txXfrm>
    </dsp:sp>
    <dsp:sp modelId="{528CAA93-8751-4F79-8DED-FFB56BD850AF}">
      <dsp:nvSpPr>
        <dsp:cNvPr id="0" name=""/>
        <dsp:cNvSpPr/>
      </dsp:nvSpPr>
      <dsp:spPr>
        <a:xfrm>
          <a:off x="0" y="3538793"/>
          <a:ext cx="6245265" cy="142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4100" kern="1200" dirty="0" err="1"/>
            <a:t>Luvataan</a:t>
          </a:r>
          <a:r>
            <a:rPr lang="en-GB" sz="4100" kern="1200" dirty="0"/>
            <a:t> paras </a:t>
          </a:r>
          <a:r>
            <a:rPr lang="en-GB" sz="4100" kern="1200" dirty="0" err="1"/>
            <a:t>peli</a:t>
          </a:r>
          <a:r>
            <a:rPr lang="en-GB" sz="4100" kern="1200" dirty="0"/>
            <a:t> </a:t>
          </a:r>
          <a:r>
            <a:rPr lang="en-GB" sz="4100" kern="1200" dirty="0" err="1"/>
            <a:t>ikinä</a:t>
          </a:r>
          <a:r>
            <a:rPr lang="en-GB" sz="4100" kern="1200" dirty="0"/>
            <a:t>.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 </a:t>
          </a:r>
          <a:r>
            <a:rPr lang="en-US" sz="4100" kern="1200" dirty="0" err="1"/>
            <a:t>Peli</a:t>
          </a:r>
          <a:r>
            <a:rPr lang="en-US" sz="4100" kern="1200" dirty="0"/>
            <a:t> </a:t>
          </a:r>
          <a:r>
            <a:rPr lang="en-US" sz="4100" kern="1200" dirty="0" err="1"/>
            <a:t>julkaistaan</a:t>
          </a:r>
          <a:r>
            <a:rPr lang="en-US" sz="4100" kern="1200" dirty="0"/>
            <a:t> </a:t>
          </a:r>
          <a:r>
            <a:rPr lang="en-US" sz="4100" kern="1200" dirty="0" err="1"/>
            <a:t>valmiina</a:t>
          </a:r>
          <a:r>
            <a:rPr lang="en-US" sz="4100" kern="1200" dirty="0"/>
            <a:t>.</a:t>
          </a:r>
        </a:p>
      </dsp:txBody>
      <dsp:txXfrm>
        <a:off x="0" y="3538793"/>
        <a:ext cx="6245265" cy="1426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C4AB-E01C-BD9A-0AE1-80F23A9EA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B4EEE-9740-1BD5-7BF8-1B0E54F57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2EBE-6920-D284-AFD9-0A40A0CF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23B0-6AB7-9E64-ECEA-7E15797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E917-BF45-4C4F-CF33-2BEB9253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88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C048-3FF1-11DC-AEF6-31F6CA25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48D2E-BCED-DD25-F11B-C4567DB7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ED1A-10EC-811B-5742-71368FDB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3DBC-5CB8-1FDA-092F-C591BC79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1EEC-41D0-6D30-1F56-FAB99B06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51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34DEA-6A44-5150-D441-4E1566DD6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99D8D-49FE-48B2-9C90-CC6AB3F3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14E9-F7BD-CA58-0114-0A76AD8E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F9E7-9E98-B860-C12C-9E1ACEED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9B7C-3F7B-16BA-0E76-D992FA5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26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29A-A796-3AE3-BA93-0A12F500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E362-0515-6D42-AA0E-77130A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B423-FDC3-17BB-BC34-8D746A00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5A15-9126-9710-CE4A-09A3BF89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DCF6-FBF6-D48B-2C9A-0C6B7B39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16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36DF-881F-F5CD-308B-CFDCBA38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0CF4-550C-D8CD-5456-16CF2FA3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A967-D041-DB58-A0FE-27C3A369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4577-E339-9585-2C0B-09E62C1E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8A74-911E-AA7F-7EEE-46710F2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53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2864-6114-1290-6340-37A9F9A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8FAF-FF5A-1A6F-62DC-CC6DFCFC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D8F92-8B14-2792-D977-3E96D9D7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E59B-7711-C595-776C-33161F2F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83CC0-B219-F6F4-BBC6-383F32B6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47C8-C440-FC6B-A462-15A17D75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06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D327-F3A5-3F8C-A844-8F099FC4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CF34-013F-9950-C9F3-DDF0E206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6A2A3-0BAB-EDD2-D380-58AAED2C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75831-201B-7CB1-5243-A471D29D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52D18-1E9E-C945-C532-3514CEAC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E9550-C14B-B6C1-67C5-E5C2E334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06467-BEF0-FF10-3C6A-1595FB7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B1734-45D5-D1BE-487F-6ECEE9FE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1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FE21-8B3A-9D92-E078-B500F1B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14885-F7BD-15A1-174F-699CFF32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FA695-A252-E03F-2959-AE92BD2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44BFB-4DAF-D2C1-DCE8-1B05D43D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4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63058-4512-563A-279B-9E8B9FE2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7E599-E9E1-F18E-83C6-D7053626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FF05-66A4-5F7A-F64F-1758F9C6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0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F2F2-B898-1825-C6F9-EF874594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6862-B156-31EE-382F-E90431038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28A5A-98E1-A324-BB4A-CC4C7885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1312-BEEB-1D32-31E9-5C734607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4CC0F-FE85-C46C-0A01-FE9AB01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FD51-40E4-6D38-0813-75E1AED3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20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9529-FD7A-CB4E-4F9D-008CA584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21F31-840E-C7A9-172D-20B92BC5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35F7-D266-78B9-993C-C1344047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56D9-50D5-078F-2865-B94FD81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8263-0862-9FC5-3B6C-C1613C70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25F2-22D4-69D6-F11B-0BBFB16B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42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008A-9BCF-AF9D-5E70-FDFAE997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4A78-43E6-BA98-EC2D-9530555F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D5F9-1C66-612B-490B-782C20C8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0035-684C-4DD6-9821-D962DECBC133}" type="datetimeFigureOut">
              <a:rPr lang="fi-FI" smtClean="0"/>
              <a:t>6.6.2023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5136-D731-D124-90DF-CCEEC808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4ED8-67BC-D947-EEDC-50B37D8C2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326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A8CBB-5102-435C-7221-1127570A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5" cy="2665509"/>
          </a:xfrm>
        </p:spPr>
        <p:txBody>
          <a:bodyPr>
            <a:normAutofit/>
          </a:bodyPr>
          <a:lstStyle/>
          <a:p>
            <a:pPr algn="r"/>
            <a:r>
              <a:rPr lang="en-GB" sz="7200">
                <a:solidFill>
                  <a:schemeClr val="bg1"/>
                </a:solidFill>
              </a:rPr>
              <a:t>Voimakkaat valehtelijat</a:t>
            </a:r>
            <a:endParaRPr lang="fi-FI" sz="720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BA5192-D1D6-4385-9B20-7991E992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9CFA8C3-E4AC-4EF8-8986-83C92DBF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939349E-97F2-4F20-99B2-B5BABDD5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DF4F205-369D-432D-BE06-61DCFE9AB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658D615-89F8-4EE3-A5C2-8B57E4874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529F45F-9E0D-4469-B6FE-BFA23DC3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4D258C8B-77B4-43BA-8B2F-AB7C96C399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67E9E24-BE8C-47FF-BCF1-3E4BDF64D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DD9DC28-AE74-45F4-8F16-49C6A5960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6DDBBC55-F5AB-4776-B58D-648EECAB5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30F7ABFF-600B-4509-83F7-177A4FE3D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3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8" name="Kuva 7" descr="Kuva, joka sisältää kohteen teksti, Fontti, symboli, logo&#10;&#10;Kuvaus luotu automaattisesti">
            <a:extLst>
              <a:ext uri="{FF2B5EF4-FFF2-40B4-BE49-F238E27FC236}">
                <a16:creationId xmlns:a16="http://schemas.microsoft.com/office/drawing/2014/main" id="{360E36A1-0E3B-2055-9074-2D3F7B15A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0" y="2159931"/>
            <a:ext cx="3746501" cy="3746501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18C6F403-52DE-C828-FC52-B10AEA2F69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C3F20F7-C9B9-3F40-565D-CA69B03F3A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537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B95578-E110-12B8-E222-0D56CEC1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58" y="365125"/>
            <a:ext cx="8321842" cy="1325563"/>
          </a:xfrm>
        </p:spPr>
        <p:txBody>
          <a:bodyPr/>
          <a:lstStyle/>
          <a:p>
            <a:r>
              <a:rPr lang="fi-FI" dirty="0">
                <a:solidFill>
                  <a:srgbClr val="403D42"/>
                </a:solidFill>
                <a:latin typeface="Roboto" panose="02000000000000000000" pitchFamily="2" charset="0"/>
              </a:rPr>
              <a:t>Vaatimusmäärittely</a:t>
            </a:r>
            <a:endParaRPr lang="fi-FI" dirty="0"/>
          </a:p>
        </p:txBody>
      </p:sp>
      <p:graphicFrame>
        <p:nvGraphicFramePr>
          <p:cNvPr id="8" name="Sisällön paikkamerkki 7">
            <a:extLst>
              <a:ext uri="{FF2B5EF4-FFF2-40B4-BE49-F238E27FC236}">
                <a16:creationId xmlns:a16="http://schemas.microsoft.com/office/drawing/2014/main" id="{BE806AD4-EC21-E418-0DE8-6C58699B3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94268"/>
              </p:ext>
            </p:extLst>
          </p:nvPr>
        </p:nvGraphicFramePr>
        <p:xfrm>
          <a:off x="480447" y="1364322"/>
          <a:ext cx="4993922" cy="384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9728">
                  <a:extLst>
                    <a:ext uri="{9D8B030D-6E8A-4147-A177-3AD203B41FA5}">
                      <a16:colId xmlns:a16="http://schemas.microsoft.com/office/drawing/2014/main" val="3842701731"/>
                    </a:ext>
                  </a:extLst>
                </a:gridCol>
                <a:gridCol w="724194">
                  <a:extLst>
                    <a:ext uri="{9D8B030D-6E8A-4147-A177-3AD203B41FA5}">
                      <a16:colId xmlns:a16="http://schemas.microsoft.com/office/drawing/2014/main" val="29077246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pelaaja hahmo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5417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controllit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1379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rottia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52574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pelaajan liikkeet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1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8723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rottien toiminnot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5590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aseet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136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mapit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141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 err="1">
                          <a:effectLst/>
                        </a:rPr>
                        <a:t>start</a:t>
                      </a:r>
                      <a:r>
                        <a:rPr lang="fi-FI" sz="1100" u="none" strike="noStrike" dirty="0">
                          <a:effectLst/>
                        </a:rPr>
                        <a:t> nappula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345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takaisin nappi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2761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pelaajan animaatiot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235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asetukset 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1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4351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teema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011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main menu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359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eri powerupit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787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endless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314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levelup system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938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exit toiminto 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0923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highscore systeemi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06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peli aika kello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217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asetusten nappula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1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357146"/>
                  </a:ext>
                </a:extLst>
              </a:tr>
            </a:tbl>
          </a:graphicData>
        </a:graphic>
      </p:graphicFrame>
      <p:graphicFrame>
        <p:nvGraphicFramePr>
          <p:cNvPr id="9" name="Taulukko 8">
            <a:extLst>
              <a:ext uri="{FF2B5EF4-FFF2-40B4-BE49-F238E27FC236}">
                <a16:creationId xmlns:a16="http://schemas.microsoft.com/office/drawing/2014/main" id="{EA271449-0C26-7993-7BCD-CDD25570D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77128"/>
              </p:ext>
            </p:extLst>
          </p:nvPr>
        </p:nvGraphicFramePr>
        <p:xfrm>
          <a:off x="5474369" y="1364322"/>
          <a:ext cx="4203700" cy="3245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4100">
                  <a:extLst>
                    <a:ext uri="{9D8B030D-6E8A-4147-A177-3AD203B41FA5}">
                      <a16:colId xmlns:a16="http://schemas.microsoft.com/office/drawing/2014/main" val="31567806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29856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Ääni asetukset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9440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videoasetukset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43663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rotta animaatiot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5836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aseen ampumisen ääniefekti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339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ääni efektit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63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aseen ampumis visuaaliset efektit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643506"/>
                  </a:ext>
                </a:extLst>
              </a:tr>
              <a:tr h="19728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musiikki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558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shopit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1871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eri rottia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298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eri aseita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3643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bosseja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9523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lopputekstit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8277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nettisivut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6968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hieno traileri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359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latausnappi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927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tietoa pelistä 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742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raha systeemi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2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11832"/>
                  </a:ext>
                </a:extLst>
              </a:tr>
            </a:tbl>
          </a:graphicData>
        </a:graphic>
      </p:graphicFrame>
      <p:graphicFrame>
        <p:nvGraphicFramePr>
          <p:cNvPr id="10" name="Taulukko 9">
            <a:extLst>
              <a:ext uri="{FF2B5EF4-FFF2-40B4-BE49-F238E27FC236}">
                <a16:creationId xmlns:a16="http://schemas.microsoft.com/office/drawing/2014/main" id="{C6AF4B65-7EC3-A9E3-965C-035360627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03969"/>
              </p:ext>
            </p:extLst>
          </p:nvPr>
        </p:nvGraphicFramePr>
        <p:xfrm>
          <a:off x="5474369" y="4609602"/>
          <a:ext cx="42037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4100">
                  <a:extLst>
                    <a:ext uri="{9D8B030D-6E8A-4147-A177-3AD203B41FA5}">
                      <a16:colId xmlns:a16="http://schemas.microsoft.com/office/drawing/2014/main" val="10773183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880728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vaikeustaso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5582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sliderit ääniasetuksille 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452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other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39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kameran tärina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497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alkuanimaatio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259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credits (ei raha)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033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screen shotteja pelistä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458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alkutekstit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0285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Kirkkaus asetus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9492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open world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9031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easter egg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3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792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60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0502A-BCEF-25C7-D1AA-C5C0813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i-FI" sz="5000"/>
              <a:t>Palvelulupaus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1610DA-97E8-98D2-0126-F74285299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06989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68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dionin istumapaikat urheilupaikassa">
            <a:extLst>
              <a:ext uri="{FF2B5EF4-FFF2-40B4-BE49-F238E27FC236}">
                <a16:creationId xmlns:a16="http://schemas.microsoft.com/office/drawing/2014/main" id="{CED32034-812F-F6A5-0222-8AFA9ED5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5483F-53AE-9D45-9983-EA2536C3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Asiakasryhmä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EB99-17C8-1F4C-1F17-BAFABCCB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FFFFFF"/>
                </a:solidFill>
              </a:rPr>
              <a:t>Steamin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käyttäjät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jotka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tykkäävät</a:t>
            </a:r>
            <a:r>
              <a:rPr lang="en-US" sz="2400" dirty="0">
                <a:solidFill>
                  <a:srgbClr val="FFFFFF"/>
                </a:solidFill>
              </a:rPr>
              <a:t> endless-survivor </a:t>
            </a:r>
            <a:r>
              <a:rPr lang="en-US" sz="2400" dirty="0" err="1">
                <a:solidFill>
                  <a:srgbClr val="FFFFFF"/>
                </a:solidFill>
              </a:rPr>
              <a:t>peleistä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8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FD23DD8-78B0-4981-924E-BF00CCAA3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FFE21DE-9F8D-4C6D-983A-68AFCC929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Handsfree-wrists ja interlinked voit piirtää ympyrän">
            <a:extLst>
              <a:ext uri="{FF2B5EF4-FFF2-40B4-BE49-F238E27FC236}">
                <a16:creationId xmlns:a16="http://schemas.microsoft.com/office/drawing/2014/main" id="{237A428F-07F5-ED6D-A710-D4848DFD1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B03A1-8165-B0B4-D4AA-2787C7D6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fi-FI" sz="5000">
                <a:solidFill>
                  <a:srgbClr val="FFFFFF"/>
                </a:solidFill>
              </a:rPr>
              <a:t>Yhteistyökumppanit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2EFE-6457-9FBD-9CB4-8EDBD039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2831977"/>
            <a:ext cx="5366041" cy="41192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FFFFFF"/>
                </a:solidFill>
              </a:rPr>
              <a:t>Tencent:</a:t>
            </a:r>
            <a:endParaRPr lang="fi-FI" sz="3200" dirty="0">
              <a:solidFill>
                <a:srgbClr val="FFFFFF"/>
              </a:solidFill>
            </a:endParaRPr>
          </a:p>
          <a:p>
            <a:r>
              <a:rPr lang="fi-FI" sz="3200" dirty="0">
                <a:solidFill>
                  <a:srgbClr val="FFFFFF"/>
                </a:solidFill>
              </a:rPr>
              <a:t>Antaa rahoituksen</a:t>
            </a:r>
          </a:p>
          <a:p>
            <a:r>
              <a:rPr lang="fi-FI" sz="3200" dirty="0">
                <a:solidFill>
                  <a:srgbClr val="FFFFFF"/>
                </a:solidFill>
              </a:rPr>
              <a:t>Hoitelee kilpailijat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Arvenda: 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 Näkyvyyttä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 Hyvät yhteydet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 Hyvän mielen</a:t>
            </a:r>
          </a:p>
          <a:p>
            <a:pPr marL="0" indent="0">
              <a:buNone/>
            </a:pPr>
            <a:endParaRPr lang="fi-FI" sz="32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0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C8A4-18C3-197A-1AFF-EEEEB40D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180769"/>
            <a:ext cx="6781800" cy="68072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Rahoitus</a:t>
            </a:r>
            <a:endParaRPr lang="fi-FI" dirty="0"/>
          </a:p>
        </p:txBody>
      </p:sp>
      <p:pic>
        <p:nvPicPr>
          <p:cNvPr id="17" name="Picture 4" descr="Kaavio asiakirjassa ja kynä">
            <a:extLst>
              <a:ext uri="{FF2B5EF4-FFF2-40B4-BE49-F238E27FC236}">
                <a16:creationId xmlns:a16="http://schemas.microsoft.com/office/drawing/2014/main" id="{CDFC6CC0-0562-B35B-D9B6-2B65BB8E0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8" r="2486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385110-120D-16F1-5133-418BCC5D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1042257"/>
            <a:ext cx="7264398" cy="6372626"/>
          </a:xfrm>
        </p:spPr>
        <p:txBody>
          <a:bodyPr anchor="t">
            <a:noAutofit/>
          </a:bodyPr>
          <a:lstStyle/>
          <a:p>
            <a:r>
              <a:rPr lang="en-GB" sz="2500" dirty="0" err="1"/>
              <a:t>Työntekijöiden</a:t>
            </a:r>
            <a:r>
              <a:rPr lang="en-GB" sz="2500" dirty="0"/>
              <a:t> (</a:t>
            </a:r>
            <a:r>
              <a:rPr lang="en-GB" sz="2500" dirty="0" err="1"/>
              <a:t>yhteinen</a:t>
            </a:r>
            <a:r>
              <a:rPr lang="en-GB" sz="2500" dirty="0"/>
              <a:t>) </a:t>
            </a:r>
            <a:r>
              <a:rPr lang="en-GB" sz="2500" dirty="0" err="1"/>
              <a:t>palkka</a:t>
            </a:r>
            <a:r>
              <a:rPr lang="en-GB" sz="2500" dirty="0"/>
              <a:t> </a:t>
            </a:r>
            <a:r>
              <a:rPr lang="en-GB" sz="2500" dirty="0" err="1"/>
              <a:t>saisi</a:t>
            </a:r>
            <a:r>
              <a:rPr lang="en-GB" sz="2500" dirty="0"/>
              <a:t> olla </a:t>
            </a:r>
            <a:r>
              <a:rPr lang="en-GB" sz="2500" dirty="0" err="1"/>
              <a:t>korkeintaan</a:t>
            </a:r>
            <a:r>
              <a:rPr lang="en-GB" sz="2500" dirty="0"/>
              <a:t> 10€/</a:t>
            </a:r>
            <a:r>
              <a:rPr lang="en-GB" sz="2500" dirty="0" err="1"/>
              <a:t>tunti</a:t>
            </a:r>
            <a:r>
              <a:rPr lang="en-GB" sz="2500" dirty="0"/>
              <a:t>=100€/</a:t>
            </a:r>
            <a:r>
              <a:rPr lang="en-GB" sz="2500" dirty="0" err="1"/>
              <a:t>päivä</a:t>
            </a:r>
            <a:r>
              <a:rPr lang="en-GB" sz="2500" dirty="0"/>
              <a:t>=3000€/kk (</a:t>
            </a:r>
            <a:r>
              <a:rPr lang="en-GB" sz="2500" dirty="0" err="1"/>
              <a:t>korkeampi</a:t>
            </a:r>
            <a:r>
              <a:rPr lang="en-GB" sz="2500" dirty="0"/>
              <a:t> </a:t>
            </a:r>
            <a:r>
              <a:rPr lang="en-GB" sz="2500" dirty="0" err="1"/>
              <a:t>palkka</a:t>
            </a:r>
            <a:r>
              <a:rPr lang="en-GB" sz="2500" dirty="0"/>
              <a:t> </a:t>
            </a:r>
            <a:r>
              <a:rPr lang="en-GB" sz="2500" dirty="0" err="1"/>
              <a:t>vaikuttaisi</a:t>
            </a:r>
            <a:r>
              <a:rPr lang="en-GB" sz="2500" dirty="0"/>
              <a:t> </a:t>
            </a:r>
            <a:r>
              <a:rPr lang="en-GB" sz="2500" dirty="0" err="1"/>
              <a:t>negatiivisesti</a:t>
            </a:r>
            <a:r>
              <a:rPr lang="en-GB" sz="2500" dirty="0"/>
              <a:t> </a:t>
            </a:r>
            <a:r>
              <a:rPr lang="en-GB" sz="2500" dirty="0" err="1"/>
              <a:t>sikaribudjettiin</a:t>
            </a:r>
            <a:r>
              <a:rPr lang="en-GB" sz="2500" dirty="0"/>
              <a:t>). </a:t>
            </a:r>
            <a:r>
              <a:rPr lang="en-GB" sz="2500" dirty="0" err="1"/>
              <a:t>Tulisi</a:t>
            </a:r>
            <a:r>
              <a:rPr lang="en-GB" sz="2500" dirty="0"/>
              <a:t> </a:t>
            </a:r>
            <a:r>
              <a:rPr lang="en-GB" sz="2500" dirty="0" err="1"/>
              <a:t>hyvin</a:t>
            </a:r>
            <a:r>
              <a:rPr lang="en-GB" sz="2500" dirty="0"/>
              <a:t> </a:t>
            </a:r>
            <a:r>
              <a:rPr lang="en-GB" sz="2500" dirty="0" err="1"/>
              <a:t>kalliiksi</a:t>
            </a:r>
            <a:r>
              <a:rPr lang="en-GB" sz="2500" dirty="0"/>
              <a:t>.</a:t>
            </a:r>
          </a:p>
          <a:p>
            <a:r>
              <a:rPr lang="en-GB" sz="2500" dirty="0" err="1"/>
              <a:t>Työntekijöille</a:t>
            </a:r>
            <a:r>
              <a:rPr lang="en-GB" sz="2500" dirty="0"/>
              <a:t> </a:t>
            </a:r>
            <a:r>
              <a:rPr lang="en-GB" sz="2500" dirty="0" err="1"/>
              <a:t>tarvitaan</a:t>
            </a:r>
            <a:r>
              <a:rPr lang="en-GB" sz="2500" dirty="0"/>
              <a:t> </a:t>
            </a:r>
            <a:r>
              <a:rPr lang="en-GB" sz="2500" dirty="0" err="1"/>
              <a:t>siis</a:t>
            </a:r>
            <a:r>
              <a:rPr lang="en-GB" sz="2500" dirty="0"/>
              <a:t> </a:t>
            </a:r>
            <a:r>
              <a:rPr lang="en-GB" sz="2500" dirty="0" err="1"/>
              <a:t>palkan</a:t>
            </a:r>
            <a:r>
              <a:rPr lang="en-GB" sz="2500" dirty="0"/>
              <a:t> </a:t>
            </a:r>
            <a:r>
              <a:rPr lang="en-GB" sz="2500" dirty="0" err="1"/>
              <a:t>sijaan</a:t>
            </a:r>
            <a:r>
              <a:rPr lang="en-GB" sz="2500" dirty="0"/>
              <a:t> </a:t>
            </a:r>
            <a:r>
              <a:rPr lang="en-GB" sz="2500" dirty="0" err="1"/>
              <a:t>muuta</a:t>
            </a:r>
            <a:r>
              <a:rPr lang="en-GB" sz="2500" dirty="0"/>
              <a:t> </a:t>
            </a:r>
            <a:r>
              <a:rPr lang="en-GB" sz="2500" dirty="0" err="1"/>
              <a:t>motivaatiota</a:t>
            </a:r>
            <a:r>
              <a:rPr lang="en-GB" sz="2500" dirty="0"/>
              <a:t>.</a:t>
            </a:r>
          </a:p>
          <a:p>
            <a:r>
              <a:rPr lang="en-GB" sz="2500" dirty="0"/>
              <a:t> </a:t>
            </a:r>
            <a:r>
              <a:rPr lang="en-GB" sz="2500" dirty="0" err="1"/>
              <a:t>Kaikki</a:t>
            </a:r>
            <a:r>
              <a:rPr lang="en-GB" sz="2500" dirty="0"/>
              <a:t> </a:t>
            </a:r>
            <a:r>
              <a:rPr lang="en-GB" sz="2500" dirty="0" err="1"/>
              <a:t>tehdään</a:t>
            </a:r>
            <a:r>
              <a:rPr lang="en-GB" sz="2500" dirty="0"/>
              <a:t> </a:t>
            </a:r>
            <a:r>
              <a:rPr lang="en-GB" sz="2500" dirty="0" err="1"/>
              <a:t>etätöinä</a:t>
            </a:r>
            <a:r>
              <a:rPr lang="en-GB" sz="2500" dirty="0"/>
              <a:t> </a:t>
            </a:r>
            <a:r>
              <a:rPr lang="en-GB" sz="2500" dirty="0" err="1"/>
              <a:t>joten</a:t>
            </a:r>
            <a:r>
              <a:rPr lang="en-GB" sz="2500" dirty="0"/>
              <a:t> </a:t>
            </a:r>
            <a:r>
              <a:rPr lang="en-GB" sz="2500" dirty="0" err="1"/>
              <a:t>ei</a:t>
            </a:r>
            <a:r>
              <a:rPr lang="en-GB" sz="2500" dirty="0"/>
              <a:t> ole </a:t>
            </a:r>
            <a:r>
              <a:rPr lang="en-GB" sz="2500" dirty="0" err="1"/>
              <a:t>toimitila</a:t>
            </a:r>
            <a:r>
              <a:rPr lang="en-GB" sz="2500" dirty="0"/>
              <a:t> </a:t>
            </a:r>
            <a:r>
              <a:rPr lang="en-GB" sz="2500" dirty="0" err="1"/>
              <a:t>vuokraa</a:t>
            </a:r>
            <a:r>
              <a:rPr lang="en-GB" sz="2500" dirty="0"/>
              <a:t>.</a:t>
            </a:r>
          </a:p>
          <a:p>
            <a:r>
              <a:rPr lang="en-GB" sz="2500" dirty="0"/>
              <a:t> </a:t>
            </a:r>
            <a:r>
              <a:rPr lang="en-GB" sz="2500" dirty="0" err="1"/>
              <a:t>Koneet</a:t>
            </a:r>
            <a:r>
              <a:rPr lang="en-GB" sz="2500" dirty="0"/>
              <a:t> </a:t>
            </a:r>
            <a:r>
              <a:rPr lang="en-GB" sz="2500" dirty="0" err="1"/>
              <a:t>omasta</a:t>
            </a:r>
            <a:r>
              <a:rPr lang="en-GB" sz="2500" dirty="0"/>
              <a:t> </a:t>
            </a:r>
            <a:r>
              <a:rPr lang="en-GB" sz="2500" dirty="0" err="1"/>
              <a:t>takaa</a:t>
            </a:r>
            <a:r>
              <a:rPr lang="en-GB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80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D65E7-D692-0CCA-C2F4-2D12A5CF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802929"/>
          </a:xfrm>
        </p:spPr>
        <p:txBody>
          <a:bodyPr>
            <a:normAutofit/>
          </a:bodyPr>
          <a:lstStyle/>
          <a:p>
            <a:r>
              <a:rPr lang="en-GB" dirty="0" err="1"/>
              <a:t>Kulut</a:t>
            </a:r>
            <a:r>
              <a:rPr lang="en-GB" dirty="0"/>
              <a:t> </a:t>
            </a:r>
            <a:r>
              <a:rPr lang="en-GB" dirty="0" err="1"/>
              <a:t>yhteensä</a:t>
            </a:r>
            <a:endParaRPr lang="fi-FI" dirty="0"/>
          </a:p>
        </p:txBody>
      </p:sp>
      <p:pic>
        <p:nvPicPr>
          <p:cNvPr id="7" name="Picture 4" descr="Raha ja passi">
            <a:extLst>
              <a:ext uri="{FF2B5EF4-FFF2-40B4-BE49-F238E27FC236}">
                <a16:creationId xmlns:a16="http://schemas.microsoft.com/office/drawing/2014/main" id="{924BE2BC-3EB3-42CD-2753-20C621A3F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90" r="1481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30B1-3F18-CED5-3BB2-87790436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375184"/>
            <a:ext cx="4840010" cy="4965231"/>
          </a:xfrm>
        </p:spPr>
        <p:txBody>
          <a:bodyPr>
            <a:normAutofit/>
          </a:bodyPr>
          <a:lstStyle/>
          <a:p>
            <a:r>
              <a:rPr lang="en-GB" dirty="0"/>
              <a:t>Steam </a:t>
            </a:r>
            <a:r>
              <a:rPr lang="en-GB" dirty="0" err="1"/>
              <a:t>julkaisu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100€</a:t>
            </a:r>
          </a:p>
          <a:p>
            <a:r>
              <a:rPr lang="fi-FI" dirty="0"/>
              <a:t>Yhteensä:</a:t>
            </a:r>
            <a:br>
              <a:rPr lang="fi-FI" dirty="0"/>
            </a:br>
            <a:r>
              <a:rPr lang="fi-FI" dirty="0"/>
              <a:t>100€ aluksi, jonka jälkeen ei mitään. </a:t>
            </a:r>
            <a:br>
              <a:rPr lang="fi-FI" dirty="0"/>
            </a:br>
            <a:r>
              <a:rPr lang="fi-FI" dirty="0"/>
              <a:t>Yhteistyökumppani Tencent ja Arvenda auttaa kuluissa.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3D47654C-9DB5-9C81-E608-B02292C1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8" y="116805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47A1C17C-1A6A-A01A-D2D6-08E71DEA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7" y="510726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46E6-67EB-FD64-A9FD-9DDEE45A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 dirty="0"/>
              <a:t>Markkinointisuunnitelma</a:t>
            </a:r>
            <a:endParaRPr lang="fi-FI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02D3-285E-C419-6829-EF833074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GB" sz="3000" dirty="0" err="1"/>
              <a:t>Mainostetaan</a:t>
            </a:r>
            <a:r>
              <a:rPr lang="en-GB" sz="3000" dirty="0"/>
              <a:t> </a:t>
            </a:r>
            <a:r>
              <a:rPr lang="en-GB" sz="3000" dirty="0" err="1"/>
              <a:t>Somessa</a:t>
            </a:r>
            <a:endParaRPr lang="en-GB" sz="3000" dirty="0"/>
          </a:p>
          <a:p>
            <a:r>
              <a:rPr lang="en-GB" sz="3000" dirty="0" err="1"/>
              <a:t>Mainostusbudjetti</a:t>
            </a:r>
            <a:r>
              <a:rPr lang="en-GB" sz="3000" dirty="0"/>
              <a:t>: </a:t>
            </a:r>
            <a:r>
              <a:rPr lang="en-GB" sz="3000" dirty="0" err="1"/>
              <a:t>Liikesalaisuus</a:t>
            </a:r>
            <a:r>
              <a:rPr lang="en-GB" sz="3000" dirty="0"/>
              <a:t> (5€/</a:t>
            </a:r>
            <a:r>
              <a:rPr lang="en-GB" sz="3000" dirty="0" err="1"/>
              <a:t>päivä</a:t>
            </a:r>
            <a:r>
              <a:rPr lang="en-GB" sz="3000" dirty="0"/>
              <a:t>)</a:t>
            </a:r>
            <a:endParaRPr lang="fi-FI" sz="3000" dirty="0"/>
          </a:p>
        </p:txBody>
      </p:sp>
      <p:pic>
        <p:nvPicPr>
          <p:cNvPr id="25" name="Picture 4" descr="Hehkulamppu keltaisella taustalla, johon on luonnosteltu valonsäteet ja johto">
            <a:extLst>
              <a:ext uri="{FF2B5EF4-FFF2-40B4-BE49-F238E27FC236}">
                <a16:creationId xmlns:a16="http://schemas.microsoft.com/office/drawing/2014/main" id="{980F81F9-795B-00E7-FB59-153CBE92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3" r="548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40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AC98ED3-C039-BD28-B2FA-6CDBC92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Trello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isällön paikkamerkki 3" descr="Kuva, joka sisältää kohteen teksti, kuvakaappaus, Multimediaohjelmisto, ohjelmisto&#10;&#10;Kuvaus luotu automaattisesti">
            <a:extLst>
              <a:ext uri="{FF2B5EF4-FFF2-40B4-BE49-F238E27FC236}">
                <a16:creationId xmlns:a16="http://schemas.microsoft.com/office/drawing/2014/main" id="{058F3D20-E3AC-B11A-76BC-0E34422B6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19562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858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9FE8BAC-ABE7-ACBD-56A6-B886E693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69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Testaus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5F008146-1194-2CE2-D0CC-EFB5B1CF6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307528"/>
            <a:ext cx="8877477" cy="64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4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C76BF-7602-6C5D-3E03-92291227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Mainos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CF34E10-30DB-E61F-5555-8DF911AB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19" y="0"/>
            <a:ext cx="4852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alinen kuva aivot">
            <a:extLst>
              <a:ext uri="{FF2B5EF4-FFF2-40B4-BE49-F238E27FC236}">
                <a16:creationId xmlns:a16="http://schemas.microsoft.com/office/drawing/2014/main" id="{A702EAB4-1D6B-7A42-DBD7-7A5576D9B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1" r="207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2B90D-F186-0BE6-FE26-8EAC6F1B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4000" dirty="0" err="1"/>
              <a:t>Vahvuudet</a:t>
            </a:r>
            <a:endParaRPr lang="fi-FI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847D-C961-494B-1B06-6364650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dirty="0"/>
              <a:t>Mindset</a:t>
            </a:r>
          </a:p>
          <a:p>
            <a:r>
              <a:rPr lang="en-GB" dirty="0" err="1"/>
              <a:t>Voimakkuus</a:t>
            </a:r>
            <a:endParaRPr lang="en-GB" dirty="0"/>
          </a:p>
          <a:p>
            <a:r>
              <a:rPr lang="en-GB" dirty="0" err="1"/>
              <a:t>Tiimityö</a:t>
            </a:r>
            <a:endParaRPr lang="en-GB" dirty="0"/>
          </a:p>
          <a:p>
            <a:r>
              <a:rPr lang="en-GB" dirty="0" err="1"/>
              <a:t>Hyvät</a:t>
            </a:r>
            <a:r>
              <a:rPr lang="en-GB" dirty="0"/>
              <a:t> </a:t>
            </a:r>
            <a:r>
              <a:rPr lang="en-GB" dirty="0" err="1"/>
              <a:t>yhteydet</a:t>
            </a:r>
            <a:endParaRPr lang="en-GB" dirty="0"/>
          </a:p>
          <a:p>
            <a:r>
              <a:rPr lang="en-GB" dirty="0" err="1"/>
              <a:t>Mielikuvitus</a:t>
            </a:r>
            <a:endParaRPr lang="en-GB" dirty="0"/>
          </a:p>
          <a:p>
            <a:r>
              <a:rPr lang="en-GB" dirty="0" err="1"/>
              <a:t>Hyvä</a:t>
            </a:r>
            <a:r>
              <a:rPr lang="en-GB" dirty="0"/>
              <a:t> </a:t>
            </a:r>
            <a:r>
              <a:rPr lang="en-GB" dirty="0" err="1"/>
              <a:t>kielitaito</a:t>
            </a:r>
            <a:endParaRPr lang="fi-FI" sz="1700" dirty="0"/>
          </a:p>
        </p:txBody>
      </p:sp>
    </p:spTree>
    <p:extLst>
      <p:ext uri="{BB962C8B-B14F-4D97-AF65-F5344CB8AC3E}">
        <p14:creationId xmlns:p14="http://schemas.microsoft.com/office/powerpoint/2010/main" val="18286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ivet tasaus, puu">
            <a:extLst>
              <a:ext uri="{FF2B5EF4-FFF2-40B4-BE49-F238E27FC236}">
                <a16:creationId xmlns:a16="http://schemas.microsoft.com/office/drawing/2014/main" id="{77C0866F-C8A5-AAE5-AC00-28DDCCE0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9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1997A-DFC6-9E34-ABB0-EF125BCE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 err="1"/>
              <a:t>Heikkoudet</a:t>
            </a:r>
            <a:endParaRPr lang="fi-F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66E2-3F30-6852-A47D-CE59F5B5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dirty="0" err="1"/>
              <a:t>Valehtelu</a:t>
            </a:r>
            <a:endParaRPr lang="en-GB" dirty="0"/>
          </a:p>
          <a:p>
            <a:r>
              <a:rPr lang="en-GB" dirty="0" err="1"/>
              <a:t>Tyhjät</a:t>
            </a:r>
            <a:r>
              <a:rPr lang="en-GB" dirty="0"/>
              <a:t> </a:t>
            </a:r>
            <a:r>
              <a:rPr lang="en-GB" dirty="0" err="1"/>
              <a:t>lupaukset</a:t>
            </a:r>
            <a:endParaRPr lang="en-GB" dirty="0"/>
          </a:p>
          <a:p>
            <a:r>
              <a:rPr lang="en-GB" dirty="0" err="1"/>
              <a:t>Pieni</a:t>
            </a:r>
            <a:r>
              <a:rPr lang="en-GB" dirty="0"/>
              <a:t> </a:t>
            </a:r>
            <a:r>
              <a:rPr lang="en-GB" dirty="0" err="1"/>
              <a:t>budjetti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381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2914243A-E076-8853-3821-28CC865A2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6" r="1303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297C-A523-96A0-5BEE-06A0341E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 err="1"/>
              <a:t>Mahdollisuudet</a:t>
            </a:r>
            <a:endParaRPr lang="fi-F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84BF-65E7-FD42-F144-319EA933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dirty="0" err="1"/>
              <a:t>Voitto</a:t>
            </a:r>
            <a:endParaRPr lang="en-GB" dirty="0"/>
          </a:p>
          <a:p>
            <a:r>
              <a:rPr lang="en-GB" dirty="0"/>
              <a:t>Raha</a:t>
            </a:r>
          </a:p>
          <a:p>
            <a:r>
              <a:rPr lang="en-GB" dirty="0" err="1"/>
              <a:t>Chatgpt</a:t>
            </a:r>
            <a:endParaRPr lang="en-GB" dirty="0"/>
          </a:p>
          <a:p>
            <a:r>
              <a:rPr lang="en-GB" dirty="0"/>
              <a:t>Bing ai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62144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Yksi joukosta">
            <a:extLst>
              <a:ext uri="{FF2B5EF4-FFF2-40B4-BE49-F238E27FC236}">
                <a16:creationId xmlns:a16="http://schemas.microsoft.com/office/drawing/2014/main" id="{4999DD44-AC6A-541E-95D1-1D4D6376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34" b="1726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94FCB-D903-3A84-0F50-D6AA61A3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Uhat</a:t>
            </a:r>
            <a:r>
              <a:rPr lang="en-GB" dirty="0">
                <a:solidFill>
                  <a:srgbClr val="FFFFFF"/>
                </a:solidFill>
              </a:rPr>
              <a:t>/</a:t>
            </a:r>
            <a:r>
              <a:rPr lang="en-GB" dirty="0" err="1">
                <a:solidFill>
                  <a:srgbClr val="FFFFFF"/>
                </a:solidFill>
              </a:rPr>
              <a:t>Kilpailijat</a:t>
            </a:r>
            <a:endParaRPr lang="fi-FI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32BA-A917-48E2-2DA6-1FA0A47F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Kaikki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muut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ryhmät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 err="1">
                <a:solidFill>
                  <a:srgbClr val="FFFFFF"/>
                </a:solidFill>
              </a:rPr>
              <a:t>Serkkupoika</a:t>
            </a:r>
            <a:endParaRPr lang="fi-FI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7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98E7A-2B65-ABE5-5A42-AEB40FD9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GB" sz="5400" dirty="0" err="1">
                <a:solidFill>
                  <a:srgbClr val="FFFFFF"/>
                </a:solidFill>
              </a:rPr>
              <a:t>Tiimin</a:t>
            </a:r>
            <a:r>
              <a:rPr lang="en-GB" sz="5400" dirty="0">
                <a:solidFill>
                  <a:srgbClr val="FFFFFF"/>
                </a:solidFill>
              </a:rPr>
              <a:t> </a:t>
            </a:r>
            <a:r>
              <a:rPr lang="en-GB" sz="5400" dirty="0" err="1">
                <a:solidFill>
                  <a:srgbClr val="FFFFFF"/>
                </a:solidFill>
              </a:rPr>
              <a:t>esittely</a:t>
            </a:r>
            <a:endParaRPr lang="fi-FI" sz="5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78628-28B4-B17A-08E0-28E34192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73573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5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2B0AF-3107-20F2-BBCE-46286234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miten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missä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teemme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tuotamme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F5F9-A012-6788-D1A7-26A2C2A7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75" y="2366751"/>
            <a:ext cx="3618381" cy="212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Teemme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peliä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koodaamalla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unityssä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12792-AE73-8DD4-324C-00252369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/>
              <a:t>Työnjako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78B54-DBA7-7D72-95DD-3F939A9B5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9" r="2295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F096D-7483-906F-B04D-02ED34F87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788273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3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B7DD902-A006-907E-3288-AC2469EC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i-FI" dirty="0"/>
              <a:t>Käyttäjätarinat</a:t>
            </a:r>
          </a:p>
        </p:txBody>
      </p:sp>
      <p:pic>
        <p:nvPicPr>
          <p:cNvPr id="5" name="Picture 4" descr="Neon värillinen pienoisohjelmat">
            <a:extLst>
              <a:ext uri="{FF2B5EF4-FFF2-40B4-BE49-F238E27FC236}">
                <a16:creationId xmlns:a16="http://schemas.microsoft.com/office/drawing/2014/main" id="{AF3DD945-A1AA-BB0A-445F-E81EC399F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5" r="32411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E470BD2-A166-557C-A9F9-07CD7665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 fontScale="92500" lnSpcReduction="10000"/>
          </a:bodyPr>
          <a:lstStyle/>
          <a:p>
            <a:r>
              <a:rPr lang="fi-FI" sz="1900" b="0" i="0" dirty="0">
                <a:effectLst/>
                <a:latin typeface="-apple-system"/>
              </a:rPr>
              <a:t>Pelaaja haluaa rentoutua työpäivänjälkeen nollaamalla aivot jollakin pelillä</a:t>
            </a:r>
          </a:p>
          <a:p>
            <a:r>
              <a:rPr lang="fi-FI" sz="1900" b="0" i="0" dirty="0">
                <a:effectLst/>
                <a:latin typeface="-apple-system"/>
              </a:rPr>
              <a:t>Pelaaja haluaa pystyä vaikuttamaan peliin, jotta hän tietäisi että hän tekee jotain.</a:t>
            </a:r>
            <a:endParaRPr lang="fi-FI" sz="1900" dirty="0">
              <a:latin typeface="-apple-system"/>
            </a:endParaRPr>
          </a:p>
          <a:p>
            <a:r>
              <a:rPr lang="fi-FI" sz="1900" b="0" i="0" dirty="0">
                <a:effectLst/>
                <a:latin typeface="-apple-system"/>
              </a:rPr>
              <a:t>Pelaaja haluaa vähän haastetta peliinsä, ettei se olisi liian tylsä.</a:t>
            </a:r>
          </a:p>
          <a:p>
            <a:r>
              <a:rPr lang="fi-FI" sz="1900" b="0" i="0" dirty="0">
                <a:effectLst/>
                <a:latin typeface="-apple-system"/>
              </a:rPr>
              <a:t>Pelaaja haluaa rentoutua työpäivänjälkeen nollaamalla aivot jollakin pelillä</a:t>
            </a:r>
            <a:r>
              <a:rPr lang="fi-FI" sz="1900" dirty="0">
                <a:latin typeface="-apple-system"/>
              </a:rPr>
              <a:t>.</a:t>
            </a:r>
          </a:p>
          <a:p>
            <a:r>
              <a:rPr lang="fi-FI" sz="1900" b="0" i="0" dirty="0">
                <a:effectLst/>
                <a:latin typeface="-apple-system"/>
              </a:rPr>
              <a:t>Pelaaja haluaa jotain muutakin peliin kuin pelkän oman hahmonsa, että peli tuntuisi </a:t>
            </a:r>
            <a:r>
              <a:rPr lang="fi-FI" sz="1900" b="0" i="0" dirty="0" err="1">
                <a:effectLst/>
                <a:latin typeface="-apple-system"/>
              </a:rPr>
              <a:t>täydenmältä</a:t>
            </a:r>
            <a:endParaRPr lang="fi-FI" sz="1900" b="0" i="0" dirty="0">
              <a:effectLst/>
              <a:latin typeface="-apple-system"/>
            </a:endParaRPr>
          </a:p>
          <a:p>
            <a:r>
              <a:rPr lang="fi-FI" sz="1900" b="0" i="0" dirty="0">
                <a:effectLst/>
                <a:latin typeface="-apple-system"/>
              </a:rPr>
              <a:t>Pelaaja haluaa jonkin paikan missä asiat tapahtuu, että peli saisi vähän enemmän realismia</a:t>
            </a:r>
          </a:p>
          <a:p>
            <a:pPr marL="0" indent="0">
              <a:buNone/>
            </a:pPr>
            <a:endParaRPr lang="fi-FI" sz="1900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8290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426</Words>
  <Application>Microsoft Office PowerPoint</Application>
  <PresentationFormat>Laajakuva</PresentationFormat>
  <Paragraphs>165</Paragraphs>
  <Slides>19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Roboto</vt:lpstr>
      <vt:lpstr>Office Theme</vt:lpstr>
      <vt:lpstr>Voimakkaat valehtelijat</vt:lpstr>
      <vt:lpstr>Vahvuudet</vt:lpstr>
      <vt:lpstr>Heikkoudet</vt:lpstr>
      <vt:lpstr>Mahdollisuudet</vt:lpstr>
      <vt:lpstr>Uhat/Kilpailijat</vt:lpstr>
      <vt:lpstr>Tiimin esittely</vt:lpstr>
      <vt:lpstr>Mitä, miten, missä teemme/tuotamme</vt:lpstr>
      <vt:lpstr>Työnjako</vt:lpstr>
      <vt:lpstr>Käyttäjätarinat</vt:lpstr>
      <vt:lpstr>Vaatimusmäärittely</vt:lpstr>
      <vt:lpstr>Palvelulupaus</vt:lpstr>
      <vt:lpstr>Asiakasryhmä</vt:lpstr>
      <vt:lpstr>Yhteistyökumppanit</vt:lpstr>
      <vt:lpstr>Rahoitus</vt:lpstr>
      <vt:lpstr>Kulut yhteensä</vt:lpstr>
      <vt:lpstr>Markkinointisuunnitelma</vt:lpstr>
      <vt:lpstr>Trello</vt:lpstr>
      <vt:lpstr>Testaus</vt:lpstr>
      <vt:lpstr>Mainos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Sampo Virtanen</dc:creator>
  <cp:lastModifiedBy>Nooa Kallio</cp:lastModifiedBy>
  <cp:revision>7</cp:revision>
  <dcterms:created xsi:type="dcterms:W3CDTF">2023-05-24T06:10:05Z</dcterms:created>
  <dcterms:modified xsi:type="dcterms:W3CDTF">2023-06-06T20:26:58Z</dcterms:modified>
</cp:coreProperties>
</file>