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9EF50-AC9D-4B91-8E6F-D0DBBC9FB843}" v="29" dt="2024-10-23T14:31:47.434"/>
    <p1510:client id="{DDFCDB1D-7E5E-4231-AA78-800A5FCEBE99}" v="9" dt="2024-10-23T15:22:13.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0D39-1CBF-761A-7C62-8AEC4F8532C0}"/>
              </a:ext>
            </a:extLst>
          </p:cNvPr>
          <p:cNvSpPr>
            <a:spLocks noGrp="1"/>
          </p:cNvSpPr>
          <p:nvPr>
            <p:ph type="ctrTitle"/>
          </p:nvPr>
        </p:nvSpPr>
        <p:spPr/>
        <p:txBody>
          <a:bodyPr/>
          <a:lstStyle/>
          <a:p>
            <a:r>
              <a:rPr lang="en-IN" dirty="0"/>
              <a:t>CRAFT-N-CODE Hackathon</a:t>
            </a:r>
          </a:p>
        </p:txBody>
      </p:sp>
      <p:sp>
        <p:nvSpPr>
          <p:cNvPr id="3" name="Subtitle 2">
            <a:extLst>
              <a:ext uri="{FF2B5EF4-FFF2-40B4-BE49-F238E27FC236}">
                <a16:creationId xmlns:a16="http://schemas.microsoft.com/office/drawing/2014/main" id="{5A9C7B9C-1D92-F9DC-BFA8-C82DFC016680}"/>
              </a:ext>
            </a:extLst>
          </p:cNvPr>
          <p:cNvSpPr>
            <a:spLocks noGrp="1"/>
          </p:cNvSpPr>
          <p:nvPr>
            <p:ph type="subTitle" idx="1"/>
          </p:nvPr>
        </p:nvSpPr>
        <p:spPr>
          <a:xfrm>
            <a:off x="581191" y="2535555"/>
            <a:ext cx="10993546" cy="484822"/>
          </a:xfrm>
        </p:spPr>
        <p:txBody>
          <a:bodyPr/>
          <a:lstStyle/>
          <a:p>
            <a:r>
              <a:rPr lang="en-US" dirty="0"/>
              <a:t>AI and Big Data for Food Safety</a:t>
            </a:r>
            <a:endParaRPr lang="en-IN" dirty="0"/>
          </a:p>
        </p:txBody>
      </p:sp>
      <p:sp>
        <p:nvSpPr>
          <p:cNvPr id="4" name="TextBox 3">
            <a:extLst>
              <a:ext uri="{FF2B5EF4-FFF2-40B4-BE49-F238E27FC236}">
                <a16:creationId xmlns:a16="http://schemas.microsoft.com/office/drawing/2014/main" id="{89F2C4AA-3B70-7D92-768B-89AAC95EFAEA}"/>
              </a:ext>
            </a:extLst>
          </p:cNvPr>
          <p:cNvSpPr txBox="1"/>
          <p:nvPr/>
        </p:nvSpPr>
        <p:spPr>
          <a:xfrm>
            <a:off x="2209802" y="3877734"/>
            <a:ext cx="8517466" cy="1569660"/>
          </a:xfrm>
          <a:prstGeom prst="rect">
            <a:avLst/>
          </a:prstGeom>
          <a:noFill/>
        </p:spPr>
        <p:txBody>
          <a:bodyPr wrap="square" rtlCol="0">
            <a:spAutoFit/>
          </a:bodyPr>
          <a:lstStyle/>
          <a:p>
            <a:r>
              <a:rPr lang="en-IN" sz="9600" dirty="0">
                <a:solidFill>
                  <a:schemeClr val="accent2">
                    <a:lumMod val="40000"/>
                    <a:lumOff val="60000"/>
                  </a:schemeClr>
                </a:solidFill>
              </a:rPr>
              <a:t>Team Rookies</a:t>
            </a:r>
          </a:p>
        </p:txBody>
      </p:sp>
    </p:spTree>
    <p:extLst>
      <p:ext uri="{BB962C8B-B14F-4D97-AF65-F5344CB8AC3E}">
        <p14:creationId xmlns:p14="http://schemas.microsoft.com/office/powerpoint/2010/main" val="164624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622D-EDF9-EA1E-2362-B1D86293423D}"/>
              </a:ext>
            </a:extLst>
          </p:cNvPr>
          <p:cNvSpPr>
            <a:spLocks noGrp="1"/>
          </p:cNvSpPr>
          <p:nvPr>
            <p:ph type="title"/>
          </p:nvPr>
        </p:nvSpPr>
        <p:spPr/>
        <p:txBody>
          <a:bodyPr/>
          <a:lstStyle/>
          <a:p>
            <a:r>
              <a:rPr lang="en-IN" dirty="0"/>
              <a:t>Importance of Food Safety</a:t>
            </a:r>
          </a:p>
        </p:txBody>
      </p:sp>
      <p:pic>
        <p:nvPicPr>
          <p:cNvPr id="5" name="Content Placeholder 4">
            <a:extLst>
              <a:ext uri="{FF2B5EF4-FFF2-40B4-BE49-F238E27FC236}">
                <a16:creationId xmlns:a16="http://schemas.microsoft.com/office/drawing/2014/main" id="{BF89A18E-F6DD-D53C-EB33-23AE0F58ECC8}"/>
              </a:ext>
            </a:extLst>
          </p:cNvPr>
          <p:cNvPicPr>
            <a:picLocks noGrp="1" noChangeAspect="1"/>
          </p:cNvPicPr>
          <p:nvPr>
            <p:ph idx="1"/>
          </p:nvPr>
        </p:nvPicPr>
        <p:blipFill>
          <a:blip r:embed="rId2"/>
          <a:stretch>
            <a:fillRect/>
          </a:stretch>
        </p:blipFill>
        <p:spPr>
          <a:xfrm>
            <a:off x="581192" y="2049641"/>
            <a:ext cx="4950075" cy="4359625"/>
          </a:xfrm>
        </p:spPr>
      </p:pic>
      <p:sp>
        <p:nvSpPr>
          <p:cNvPr id="6" name="TextBox 5">
            <a:extLst>
              <a:ext uri="{FF2B5EF4-FFF2-40B4-BE49-F238E27FC236}">
                <a16:creationId xmlns:a16="http://schemas.microsoft.com/office/drawing/2014/main" id="{05A8E73B-1C9A-9664-258B-4B32CF16A892}"/>
              </a:ext>
            </a:extLst>
          </p:cNvPr>
          <p:cNvSpPr txBox="1"/>
          <p:nvPr/>
        </p:nvSpPr>
        <p:spPr>
          <a:xfrm>
            <a:off x="5681133" y="2049641"/>
            <a:ext cx="5819608" cy="4678204"/>
          </a:xfrm>
          <a:prstGeom prst="rect">
            <a:avLst/>
          </a:prstGeom>
          <a:noFill/>
        </p:spPr>
        <p:txBody>
          <a:bodyPr wrap="square" rtlCol="0">
            <a:spAutoFit/>
          </a:bodyPr>
          <a:lstStyle/>
          <a:p>
            <a:r>
              <a:rPr lang="en-US" b="1" dirty="0"/>
              <a:t>Food safety</a:t>
            </a:r>
            <a:r>
              <a:rPr lang="en-US" dirty="0"/>
              <a:t> refers to the practices and procedures that ensure food is safe to eat and free from harmful contaminants. It encompasses all aspects of food production, preparation, handling, and storage, aiming to prevent foodborne illnesses and protect public health. Food safety includes a range of activities, such as monitoring food processing, implementing safe handling techniques, and adhering to regulatory standards.</a:t>
            </a:r>
          </a:p>
          <a:p>
            <a:endParaRPr lang="en-US" dirty="0"/>
          </a:p>
          <a:p>
            <a:r>
              <a:rPr lang="en-IN" sz="2800" u="sng" dirty="0"/>
              <a:t>Importance of Food Safety</a:t>
            </a:r>
          </a:p>
          <a:p>
            <a:r>
              <a:rPr lang="en-IN" dirty="0"/>
              <a:t>1)Prevention of Foodborne Illnesses.</a:t>
            </a:r>
            <a:endParaRPr lang="en-US" dirty="0"/>
          </a:p>
          <a:p>
            <a:r>
              <a:rPr lang="en-IN" dirty="0"/>
              <a:t>2)Public Health Protection.</a:t>
            </a:r>
            <a:endParaRPr lang="en-US" dirty="0"/>
          </a:p>
          <a:p>
            <a:r>
              <a:rPr lang="en-IN" dirty="0"/>
              <a:t>3)Economic Impact.</a:t>
            </a:r>
            <a:endParaRPr lang="en-US" dirty="0"/>
          </a:p>
          <a:p>
            <a:r>
              <a:rPr lang="en-IN" dirty="0"/>
              <a:t>4)Sustainability and Quality.</a:t>
            </a:r>
          </a:p>
          <a:p>
            <a:endParaRPr lang="en-IN" dirty="0"/>
          </a:p>
          <a:p>
            <a:endParaRPr lang="en-IN" dirty="0"/>
          </a:p>
        </p:txBody>
      </p:sp>
    </p:spTree>
    <p:extLst>
      <p:ext uri="{BB962C8B-B14F-4D97-AF65-F5344CB8AC3E}">
        <p14:creationId xmlns:p14="http://schemas.microsoft.com/office/powerpoint/2010/main" val="4537293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7AC1-3EE5-46BC-D079-7AAD902FF477}"/>
              </a:ext>
            </a:extLst>
          </p:cNvPr>
          <p:cNvSpPr>
            <a:spLocks noGrp="1"/>
          </p:cNvSpPr>
          <p:nvPr>
            <p:ph type="title"/>
          </p:nvPr>
        </p:nvSpPr>
        <p:spPr/>
        <p:txBody>
          <a:bodyPr>
            <a:noAutofit/>
          </a:bodyPr>
          <a:lstStyle/>
          <a:p>
            <a:r>
              <a:rPr lang="en-US" sz="5400" dirty="0">
                <a:effectLst>
                  <a:outerShdw blurRad="38100" dist="38100" dir="2700000" algn="tl">
                    <a:srgbClr val="000000">
                      <a:alpha val="43137"/>
                    </a:srgbClr>
                  </a:outerShdw>
                </a:effectLst>
              </a:rPr>
              <a:t>Expiry Date TRACKER WEB-App</a:t>
            </a:r>
            <a:endParaRPr lang="en-IN"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A2A5A78-01D4-DDC9-FACE-212E8870EF5C}"/>
              </a:ext>
            </a:extLst>
          </p:cNvPr>
          <p:cNvSpPr>
            <a:spLocks noGrp="1"/>
          </p:cNvSpPr>
          <p:nvPr>
            <p:ph idx="1"/>
          </p:nvPr>
        </p:nvSpPr>
        <p:spPr/>
        <p:txBody>
          <a:bodyPr/>
          <a:lstStyle/>
          <a:p>
            <a:pPr marL="305435" indent="-305435"/>
            <a:r>
              <a:rPr lang="en-US" dirty="0"/>
              <a:t>The Expiry Date Tracker Web-App is a user-friendly tool designed to help individuals keep track of food items and their expiry dates, promoting better food safety and reducing waste. With a simple interface, users can easily input the name of a food item and select its expiry date. Once added, these items are displayed in a dynamic list, allowing users to monitor which products are approaching their expiry and need to be used or discarded. This app not only aids in meal planning and inventory management but also raises awareness about the importance of food safety and the impact of food waste on the environment. By enabling users to stay organized, the Expiry Date Tracker Web-App supports healthier eating habits and responsible consumption.</a:t>
            </a:r>
            <a:endParaRPr lang="en-IN" dirty="0"/>
          </a:p>
          <a:p>
            <a:pPr marL="305435" indent="-305435"/>
            <a:endParaRPr lang="en-IN" dirty="0"/>
          </a:p>
        </p:txBody>
      </p:sp>
      <p:pic>
        <p:nvPicPr>
          <p:cNvPr id="5" name="Picture 4">
            <a:extLst>
              <a:ext uri="{FF2B5EF4-FFF2-40B4-BE49-F238E27FC236}">
                <a16:creationId xmlns:a16="http://schemas.microsoft.com/office/drawing/2014/main" id="{9B617462-93C9-FEB2-6E95-9EC8CEAD96C9}"/>
              </a:ext>
            </a:extLst>
          </p:cNvPr>
          <p:cNvPicPr>
            <a:picLocks noChangeAspect="1"/>
          </p:cNvPicPr>
          <p:nvPr/>
        </p:nvPicPr>
        <p:blipFill>
          <a:blip r:embed="rId2"/>
          <a:stretch>
            <a:fillRect/>
          </a:stretch>
        </p:blipFill>
        <p:spPr>
          <a:xfrm>
            <a:off x="9582911" y="4807710"/>
            <a:ext cx="1677756" cy="16777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3811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EC91-37DF-F171-37FC-6B6578CAFA5B}"/>
              </a:ext>
            </a:extLst>
          </p:cNvPr>
          <p:cNvSpPr>
            <a:spLocks noGrp="1"/>
          </p:cNvSpPr>
          <p:nvPr>
            <p:ph type="title"/>
          </p:nvPr>
        </p:nvSpPr>
        <p:spPr/>
        <p:txBody>
          <a:bodyPr/>
          <a:lstStyle/>
          <a:p>
            <a:r>
              <a:rPr lang="en-IN" dirty="0"/>
              <a:t>programming languages used</a:t>
            </a:r>
          </a:p>
        </p:txBody>
      </p:sp>
      <p:sp>
        <p:nvSpPr>
          <p:cNvPr id="3" name="Content Placeholder 2">
            <a:extLst>
              <a:ext uri="{FF2B5EF4-FFF2-40B4-BE49-F238E27FC236}">
                <a16:creationId xmlns:a16="http://schemas.microsoft.com/office/drawing/2014/main" id="{95F48A94-EE9E-DEBD-B21C-E7E5AA267452}"/>
              </a:ext>
            </a:extLst>
          </p:cNvPr>
          <p:cNvSpPr>
            <a:spLocks noGrp="1"/>
          </p:cNvSpPr>
          <p:nvPr>
            <p:ph idx="1"/>
          </p:nvPr>
        </p:nvSpPr>
        <p:spPr/>
        <p:txBody>
          <a:bodyPr/>
          <a:lstStyle/>
          <a:p>
            <a:pPr marL="305435" indent="-305435" algn="ctr"/>
            <a:r>
              <a:rPr lang="en-IN" b="1" dirty="0"/>
              <a:t>HTML</a:t>
            </a:r>
            <a:r>
              <a:rPr lang="en-IN" dirty="0"/>
              <a:t>: The</a:t>
            </a:r>
            <a:r>
              <a:rPr lang="en-US" dirty="0"/>
              <a:t> HTML structure is the foundation of the Expiry Date Tracker Web-App. It sets up an interactive platform for users to track food items and their expiry dates, promoting better food safety practices. The accompanying CSS and JavaScript files will enhance its appearance and functionality, respectively.</a:t>
            </a:r>
          </a:p>
          <a:p>
            <a:pPr marL="305435" indent="-305435" algn="ctr"/>
            <a:r>
              <a:rPr lang="en-US" b="1" dirty="0"/>
              <a:t>JavaScript</a:t>
            </a:r>
            <a:r>
              <a:rPr lang="en-US" dirty="0"/>
              <a:t> :This JavaScript code provides the core functionality for the Expiry Date Tracker Web-App, enabling users to track food items efficiently. By combining DOM manipulation, local storage, and user notifications, it promotes better food management and safety practices</a:t>
            </a:r>
          </a:p>
          <a:p>
            <a:pPr marL="305435" indent="-305435" algn="ctr"/>
            <a:r>
              <a:rPr lang="en-US" b="1" dirty="0"/>
              <a:t>CSS</a:t>
            </a:r>
            <a:r>
              <a:rPr lang="en-US" dirty="0"/>
              <a:t>: This CSS code effectively enhances the visual appeal and usability of the Expiry Date Tracker Web-App. By utilizing clean design principles, it creates a modern interface that is easy to navigate, encouraging users to interact with the app comfortably. The thoughtful use of spacing, colors, and responsive elements contributes to a positive user experience</a:t>
            </a:r>
          </a:p>
          <a:p>
            <a:pPr marL="305435" indent="-305435"/>
            <a:endParaRPr lang="en-IN" dirty="0"/>
          </a:p>
        </p:txBody>
      </p:sp>
    </p:spTree>
    <p:extLst>
      <p:ext uri="{BB962C8B-B14F-4D97-AF65-F5344CB8AC3E}">
        <p14:creationId xmlns:p14="http://schemas.microsoft.com/office/powerpoint/2010/main" val="689446508"/>
      </p:ext>
    </p:extLst>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46</TotalTime>
  <Words>413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Gill Sans MT</vt:lpstr>
      <vt:lpstr>Wingdings 2</vt:lpstr>
      <vt:lpstr>Dividend</vt:lpstr>
      <vt:lpstr>CRAFT-N-CODE Hackathon</vt:lpstr>
      <vt:lpstr>Importance of Food Safety</vt:lpstr>
      <vt:lpstr>Expiry Date TRACKER WEB-App</vt:lpstr>
      <vt:lpstr>programming languages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pawan .</dc:creator>
  <cp:lastModifiedBy>Manosh Suresh</cp:lastModifiedBy>
  <cp:revision>11</cp:revision>
  <dcterms:created xsi:type="dcterms:W3CDTF">2024-10-23T13:44:34Z</dcterms:created>
  <dcterms:modified xsi:type="dcterms:W3CDTF">2024-10-23T15:32:53Z</dcterms:modified>
</cp:coreProperties>
</file>