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7"/>
  </p:notesMasterIdLst>
  <p:sldIdLst>
    <p:sldId id="256" r:id="rId2"/>
    <p:sldId id="258" r:id="rId3"/>
    <p:sldId id="259" r:id="rId4"/>
    <p:sldId id="261" r:id="rId5"/>
    <p:sldId id="270" r:id="rId6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43" y="43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911225" y="445470"/>
            <a:ext cx="7475644" cy="924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1"/>
          </p:nvPr>
        </p:nvSpPr>
        <p:spPr>
          <a:xfrm>
            <a:off x="978958" y="1600767"/>
            <a:ext cx="9201150" cy="3827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911225" y="445470"/>
            <a:ext cx="7475644" cy="924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0"/>
            <a:ext cx="12129348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911225" y="445470"/>
            <a:ext cx="7475644" cy="924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978958" y="1600767"/>
            <a:ext cx="9201150" cy="3827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293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71113" y="324437"/>
            <a:ext cx="233172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Project Based Learning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" name="Google Shape;46;p7"/>
          <p:cNvSpPr txBox="1"/>
          <p:nvPr/>
        </p:nvSpPr>
        <p:spPr>
          <a:xfrm>
            <a:off x="3464815" y="664594"/>
            <a:ext cx="4662300" cy="29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4600" rIns="0" bIns="0" anchor="t" anchorCtr="0">
            <a:spAutoFit/>
          </a:bodyPr>
          <a:lstStyle/>
          <a:p>
            <a:pPr marL="0" marR="10922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Times New Roman"/>
                <a:ea typeface="Times New Roman"/>
                <a:cs typeface="Times New Roman"/>
                <a:sym typeface="Times New Roman"/>
              </a:rPr>
              <a:t>ON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40080" marR="749935" lvl="0" indent="0" algn="ctr" rtl="0">
              <a:lnSpc>
                <a:spcPct val="150000"/>
              </a:lnSpc>
              <a:spcBef>
                <a:spcPts val="80"/>
              </a:spcBef>
              <a:spcAft>
                <a:spcPts val="0"/>
              </a:spcAft>
              <a:buNone/>
            </a:pP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A Chess engine</a:t>
            </a:r>
            <a:endParaRPr sz="18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40080" marR="749935" lvl="0" indent="0" algn="ctr" rtl="0">
              <a:lnSpc>
                <a:spcPct val="150000"/>
              </a:lnSpc>
              <a:spcBef>
                <a:spcPts val="80"/>
              </a:spcBef>
              <a:spcAft>
                <a:spcPts val="0"/>
              </a:spcAft>
              <a:buNone/>
            </a:pP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Under Programming in Python</a:t>
            </a:r>
            <a:endParaRPr sz="18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600" b="1" dirty="0">
                <a:latin typeface="Times New Roman"/>
                <a:ea typeface="Times New Roman"/>
                <a:cs typeface="Times New Roman"/>
                <a:sym typeface="Times New Roman"/>
              </a:rPr>
              <a:t>BACHELOR OF TECHNOLOGY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2705" lvl="0" indent="0" algn="ctr" rtl="0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None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 b="1" dirty="0">
                <a:latin typeface="Times New Roman"/>
                <a:ea typeface="Times New Roman"/>
                <a:cs typeface="Times New Roman"/>
                <a:sym typeface="Times New Roman"/>
              </a:rPr>
              <a:t>COMPUTER SCIENCE &amp; ENGINEERING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None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AT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484"/>
              </a:spcBef>
              <a:spcAft>
                <a:spcPts val="0"/>
              </a:spcAft>
              <a:buNone/>
            </a:pPr>
            <a:r>
              <a:rPr lang="en-US" sz="1600" b="1" dirty="0">
                <a:latin typeface="Times New Roman"/>
                <a:ea typeface="Times New Roman"/>
                <a:cs typeface="Times New Roman"/>
                <a:sym typeface="Times New Roman"/>
              </a:rPr>
              <a:t>DELHI TECHNICAL CAMPUS GREATER NOIDA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" name="Google Shape;47;p7"/>
          <p:cNvSpPr txBox="1"/>
          <p:nvPr/>
        </p:nvSpPr>
        <p:spPr>
          <a:xfrm>
            <a:off x="2312625" y="4355559"/>
            <a:ext cx="1067435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latin typeface="Times New Roman"/>
                <a:ea typeface="Times New Roman"/>
                <a:cs typeface="Times New Roman"/>
                <a:sym typeface="Times New Roman"/>
              </a:rPr>
              <a:t>Submitted to-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" name="Google Shape;48;p7"/>
          <p:cNvSpPr txBox="1"/>
          <p:nvPr/>
        </p:nvSpPr>
        <p:spPr>
          <a:xfrm>
            <a:off x="6376625" y="4355559"/>
            <a:ext cx="1107440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latin typeface="Times New Roman"/>
                <a:ea typeface="Times New Roman"/>
                <a:cs typeface="Times New Roman"/>
                <a:sym typeface="Times New Roman"/>
              </a:rPr>
              <a:t>Submitted by-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" name="Google Shape;49;p7"/>
          <p:cNvSpPr txBox="1"/>
          <p:nvPr/>
        </p:nvSpPr>
        <p:spPr>
          <a:xfrm>
            <a:off x="2312625" y="4726400"/>
            <a:ext cx="2398200" cy="2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Times New Roman"/>
                <a:ea typeface="Times New Roman"/>
                <a:cs typeface="Times New Roman"/>
                <a:sym typeface="Times New Roman"/>
              </a:rPr>
              <a:t>Name – Mrs. </a:t>
            </a:r>
            <a:r>
              <a:rPr lang="en-US" sz="1400" b="1" dirty="0" err="1">
                <a:latin typeface="Times New Roman"/>
                <a:ea typeface="Times New Roman"/>
                <a:cs typeface="Times New Roman"/>
                <a:sym typeface="Times New Roman"/>
              </a:rPr>
              <a:t>Pridhi</a:t>
            </a:r>
            <a:r>
              <a:rPr lang="en-US" sz="1400" b="1" dirty="0">
                <a:latin typeface="Times New Roman"/>
                <a:ea typeface="Times New Roman"/>
                <a:cs typeface="Times New Roman"/>
                <a:sym typeface="Times New Roman"/>
              </a:rPr>
              <a:t> Arora 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" name="Google Shape;50;p7"/>
          <p:cNvSpPr txBox="1"/>
          <p:nvPr/>
        </p:nvSpPr>
        <p:spPr>
          <a:xfrm>
            <a:off x="6376625" y="4726400"/>
            <a:ext cx="2804700" cy="2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Satyam Mishra (</a:t>
            </a: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03818002722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" name="Google Shape;51;p7"/>
          <p:cNvSpPr txBox="1"/>
          <p:nvPr/>
        </p:nvSpPr>
        <p:spPr>
          <a:xfrm>
            <a:off x="2312625" y="5097259"/>
            <a:ext cx="2544445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latin typeface="Times New Roman"/>
                <a:ea typeface="Times New Roman"/>
                <a:cs typeface="Times New Roman"/>
                <a:sym typeface="Times New Roman"/>
              </a:rPr>
              <a:t>Designation – Assistant Professor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Google Shape;52;p7"/>
          <p:cNvSpPr txBox="1"/>
          <p:nvPr/>
        </p:nvSpPr>
        <p:spPr>
          <a:xfrm>
            <a:off x="6376625" y="5097250"/>
            <a:ext cx="3253500" cy="659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Shivam Singh (02618002722)</a:t>
            </a:r>
            <a:b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Ayush (03718002722)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911225" y="445470"/>
            <a:ext cx="7475700" cy="9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245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Overview</a:t>
            </a:r>
            <a:endParaRPr/>
          </a:p>
        </p:txBody>
      </p:sp>
      <p:sp>
        <p:nvSpPr>
          <p:cNvPr id="65" name="Google Shape;65;p9"/>
          <p:cNvSpPr txBox="1"/>
          <p:nvPr/>
        </p:nvSpPr>
        <p:spPr>
          <a:xfrm>
            <a:off x="911162" y="1602710"/>
            <a:ext cx="9454500" cy="4348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3325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 have built a Chess Engine for beginners where users can play chess with ai opponent and learn chess with the liberty to make mistakes.</a:t>
            </a:r>
            <a:b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 allows users to: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Play Chess without a physical opponent</a:t>
            </a:r>
            <a:b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Traceback to their previous move</a:t>
            </a:r>
            <a:b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Keep track of all the moves throughout the game</a:t>
            </a:r>
          </a:p>
          <a:p>
            <a:pPr marL="1270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 complex moves and get better 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project includes full-stack development from frontend design to backend logic.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508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911225" y="445470"/>
            <a:ext cx="7475700" cy="9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9425" rIns="0" bIns="0" anchor="t" anchorCtr="0">
            <a:spAutoFit/>
          </a:bodyPr>
          <a:lstStyle/>
          <a:p>
            <a:pPr marL="8001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Technologies Used</a:t>
            </a:r>
            <a:endParaRPr/>
          </a:p>
        </p:txBody>
      </p:sp>
      <p:sp>
        <p:nvSpPr>
          <p:cNvPr id="71" name="Google Shape;71;p10"/>
          <p:cNvSpPr txBox="1"/>
          <p:nvPr/>
        </p:nvSpPr>
        <p:spPr>
          <a:xfrm>
            <a:off x="978958" y="1598217"/>
            <a:ext cx="9048000" cy="3803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29208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Frontend:</a:t>
            </a:r>
            <a:endParaRPr sz="1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HTML5 &amp; CSS3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structuring and styling the web pages</a:t>
            </a:r>
            <a:b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user activity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Backend:</a:t>
            </a:r>
            <a:endParaRPr sz="1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handles server-side logic and chess engine logic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Tools:</a:t>
            </a:r>
            <a:endParaRPr sz="1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Local Server (Flask)</a:t>
            </a:r>
            <a:b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29209" lvl="0" indent="0" algn="l" rtl="0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>
            <a:spLocks noGrp="1"/>
          </p:cNvSpPr>
          <p:nvPr>
            <p:ph type="title"/>
          </p:nvPr>
        </p:nvSpPr>
        <p:spPr>
          <a:xfrm>
            <a:off x="911225" y="445470"/>
            <a:ext cx="7475700" cy="9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9475" rIns="0" bIns="0" anchor="t" anchorCtr="0">
            <a:spAutoFit/>
          </a:bodyPr>
          <a:lstStyle/>
          <a:p>
            <a:pPr marL="8001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Landing Page</a:t>
            </a:r>
            <a:endParaRPr/>
          </a:p>
        </p:txBody>
      </p:sp>
      <p:sp>
        <p:nvSpPr>
          <p:cNvPr id="84" name="Google Shape;84;p12"/>
          <p:cNvSpPr txBox="1"/>
          <p:nvPr/>
        </p:nvSpPr>
        <p:spPr>
          <a:xfrm>
            <a:off x="978955" y="1602925"/>
            <a:ext cx="3603600" cy="3729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57200" marR="5080" lvl="0" indent="-33020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Acts as the homepage with a modern, attractive layout</a:t>
            </a:r>
          </a:p>
          <a:p>
            <a:pPr marL="457200" marR="5080" lvl="0" indent="-33020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The engine results in the best possible counter movie</a:t>
            </a:r>
          </a:p>
          <a:p>
            <a:pPr marL="457200" marR="5080" lvl="0" indent="-33020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endParaRPr lang="en-US"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5080" lvl="0" indent="-33020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New game button takes user to a new game </a:t>
            </a:r>
          </a:p>
          <a:p>
            <a:pPr marL="457200" marR="5080" lvl="0" indent="-33020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endParaRPr lang="en-US"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5080" lvl="0" indent="-33020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Right side keeps a track of all moves</a:t>
            </a:r>
          </a:p>
          <a:p>
            <a:pPr marL="457200" marR="5080" lvl="0" indent="-33020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endParaRPr lang="en-US"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5080" lvl="0" indent="-33020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Take-back button leads users to their last move.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508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73C7A27-8503-A8EF-41C1-6DF4937CB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9958" y="4098275"/>
            <a:ext cx="7711440" cy="34191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64BA4F6-833B-95DA-8D38-55F11069E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2555" y="1095926"/>
            <a:ext cx="5958165" cy="352523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>
            <a:spLocks noGrp="1"/>
          </p:cNvSpPr>
          <p:nvPr>
            <p:ph type="title"/>
          </p:nvPr>
        </p:nvSpPr>
        <p:spPr>
          <a:xfrm>
            <a:off x="911225" y="445475"/>
            <a:ext cx="87027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45" name="Google Shape;145;p21"/>
          <p:cNvSpPr txBox="1"/>
          <p:nvPr/>
        </p:nvSpPr>
        <p:spPr>
          <a:xfrm>
            <a:off x="911215" y="1121641"/>
            <a:ext cx="9369300" cy="42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2375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Takeaways from the Chess engine Project:</a:t>
            </a:r>
            <a:endParaRPr sz="1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Chess Engine project is an excellent practical application of Artificial Intelligence in a deterministic environment. It successfully combines programming logic with algorithmic thinking to simulate intelligent decision-making. </a:t>
            </a:r>
          </a:p>
          <a:p>
            <a:pPr algn="just">
              <a:lnSpc>
                <a:spcPct val="15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not only deepens understanding of AI concepts like minimax and pruning but also improves software engineering practices through modular and clean code development.</a:t>
            </a:r>
          </a:p>
          <a:p>
            <a:pPr algn="just">
              <a:lnSpc>
                <a:spcPct val="15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implementing such a system from scratch, the project helps bridge theoretical knowledge and real-world applications in AI, game development, and problem-solving.</a:t>
            </a:r>
          </a:p>
          <a:p>
            <a:pPr marL="0" marR="226695" lvl="0" indent="0" algn="l" rtl="0">
              <a:lnSpc>
                <a:spcPct val="116111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307</Words>
  <Application>Microsoft Office PowerPoint</Application>
  <PresentationFormat>Widescreen</PresentationFormat>
  <Paragraphs>48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Times New Roman</vt:lpstr>
      <vt:lpstr>Office Theme</vt:lpstr>
      <vt:lpstr>Project Based Learning</vt:lpstr>
      <vt:lpstr>Project Overview</vt:lpstr>
      <vt:lpstr>Technologies Used</vt:lpstr>
      <vt:lpstr>Landing Page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SATYAM MISHRA</dc:creator>
  <cp:lastModifiedBy>satyam mishra</cp:lastModifiedBy>
  <cp:revision>2</cp:revision>
  <dcterms:modified xsi:type="dcterms:W3CDTF">2025-04-20T07:37:01Z</dcterms:modified>
</cp:coreProperties>
</file>