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11051230b7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11051230b7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11051230b7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11051230b7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11051230b7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11051230b7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11051230b7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11051230b7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11051230b7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11051230b7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11051230b7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11051230b7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11051230b7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11051230b7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Big Mountain Pricing and Future Improvement Strategy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Scope of the Business Problem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Big Mountain has recently installed a new chair lift increasing operational cost by $1.54 million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Possible Solutions posed by Big Mountain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Increase ticket prices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Closing down up to 10 runs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Increase vertical drop by 150 feet by installing a new chair lift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Increase vertical drop as above and adding 2 more acres of snow making cover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Increase longest run by .2 miles requiring 4 more acres of snow making cover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863700" y="8233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Recommendation and Key Findings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863700" y="15130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Increase ticket prices by $10-12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For its facilities Big Mountain is underpriced. 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Close down at least one run, possibly more depending on their operational cost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Closing down one run will not </a:t>
            </a:r>
            <a:r>
              <a:rPr lang="en" sz="1300"/>
              <a:t>affect</a:t>
            </a:r>
            <a:r>
              <a:rPr lang="en" sz="1300"/>
              <a:t> your modelled ticket price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Closing down more will affect modelled ticket price, but you can compare this against operational costs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Other improvements did not affect modelled ticket price and are not recommended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819150" y="845600"/>
            <a:ext cx="7505700" cy="6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Modelling of Ticket Price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6" name="Google Shape;146;p16"/>
          <p:cNvSpPr txBox="1"/>
          <p:nvPr>
            <p:ph idx="1" type="body"/>
          </p:nvPr>
        </p:nvSpPr>
        <p:spPr>
          <a:xfrm>
            <a:off x="819150" y="1502300"/>
            <a:ext cx="7505700" cy="29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features that most contribute to the ticket price of comparable resorts are number of runs, fast quads, vertical drop, and total chairs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Big Mountain does have the highest ticket price in Montana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However, Big Mountain also has better features than most resorts in the comparable market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does this mean for ticket price?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Using a Random Forest Model that was chosen due to superior performance to other models, Big Mountain’s ticket price was predicted to be ~ $93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Big Mountain’s ticket price is currently underpriced by about $12 compared to similar resorts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819150" y="845600"/>
            <a:ext cx="7505700" cy="8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Closing Runs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819150" y="1738050"/>
            <a:ext cx="7505700" cy="27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Closing at least one run is recommended as closing one run would not affect the modelled ticket price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Closing two or three runs would each affect the modelled ticket price significantly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If three runs were closed, you might as well close five as there is little difference in the ticket price between these options.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Closing a sixth run would again significantly affect the modelled ticket price, but there isn’t a significant difference between closing more runs up to ten.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graphs on the following slide give a visual summary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208" y="745350"/>
            <a:ext cx="7164667" cy="390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>
            <p:ph type="title"/>
          </p:nvPr>
        </p:nvSpPr>
        <p:spPr>
          <a:xfrm>
            <a:off x="819150" y="845600"/>
            <a:ext cx="75057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Improvements under Consideration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3" name="Google Shape;163;p19"/>
          <p:cNvSpPr txBox="1"/>
          <p:nvPr>
            <p:ph idx="1" type="body"/>
          </p:nvPr>
        </p:nvSpPr>
        <p:spPr>
          <a:xfrm>
            <a:off x="819150" y="1574775"/>
            <a:ext cx="7505700" cy="28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1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Increasing vertical drop by 150 feet by adding chair lift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Not </a:t>
            </a:r>
            <a:r>
              <a:rPr lang="en" sz="1200"/>
              <a:t>recommended, this only increases modelled price by &lt;$1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Increasing vertical drop by 150 feet by adding chair lift and adding 2 acres of snow making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Not recommended, makes no difference to the modelled price as compared to the above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400"/>
              <a:t>Increasing longest run by .2 miles and adding 4 acres of snow making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200"/>
              <a:t>Not recommended, makes no difference to modelled price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type="title"/>
          </p:nvPr>
        </p:nvSpPr>
        <p:spPr>
          <a:xfrm>
            <a:off x="819150" y="845600"/>
            <a:ext cx="7505700" cy="7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Summary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9" name="Google Shape;169;p20"/>
          <p:cNvSpPr txBox="1"/>
          <p:nvPr>
            <p:ph idx="1" type="body"/>
          </p:nvPr>
        </p:nvSpPr>
        <p:spPr>
          <a:xfrm>
            <a:off x="819150" y="1672650"/>
            <a:ext cx="7505700" cy="27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To recoup the 1.54 </a:t>
            </a:r>
            <a:r>
              <a:rPr lang="en" sz="1500"/>
              <a:t>million</a:t>
            </a:r>
            <a:r>
              <a:rPr lang="en" sz="1500"/>
              <a:t> in operational costs from the new lift I recommend the following courses of action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Increase ticket price to desired amount. My analysis provides support for an increase of $10-12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Close at least one run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Close more runs as justified by operational costs compared to increase in ticket price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None of the proposed improvements are recommended as they do not significantly affect modelled ticket price</a:t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