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2" r:id="rId4"/>
    <p:sldId id="263" r:id="rId5"/>
    <p:sldId id="264" r:id="rId6"/>
    <p:sldId id="265" r:id="rId7"/>
    <p:sldId id="257" r:id="rId8"/>
    <p:sldId id="258" r:id="rId9"/>
    <p:sldId id="261"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7" d="100"/>
          <a:sy n="67" d="100"/>
        </p:scale>
        <p:origin x="-102"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smtClean="0"/>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73BEE21C-F912-42BE-A084-9BC9FEF2E9A9}" type="datetimeFigureOut">
              <a:rPr lang="fr-CA" smtClean="0"/>
              <a:t>2015-03-29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6FBCD73C-9BA5-4B63-B9EF-1E08AFE679DB}" type="slidenum">
              <a:rPr lang="fr-CA" smtClean="0"/>
              <a:t>‹#›</a:t>
            </a:fld>
            <a:endParaRPr lang="fr-CA"/>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73BEE21C-F912-42BE-A084-9BC9FEF2E9A9}" type="datetimeFigureOut">
              <a:rPr lang="fr-CA" smtClean="0"/>
              <a:t>2015-03-29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6FBCD73C-9BA5-4B63-B9EF-1E08AFE679DB}" type="slidenum">
              <a:rPr lang="fr-CA" smtClean="0"/>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3BEE21C-F912-42BE-A084-9BC9FEF2E9A9}" type="datetimeFigureOut">
              <a:rPr lang="fr-CA" smtClean="0"/>
              <a:t>2015-03-29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6FBCD73C-9BA5-4B63-B9EF-1E08AFE679DB}" type="slidenum">
              <a:rPr lang="fr-CA" smtClean="0"/>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73BEE21C-F912-42BE-A084-9BC9FEF2E9A9}" type="datetimeFigureOut">
              <a:rPr lang="fr-CA" smtClean="0"/>
              <a:t>2015-03-29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6FBCD73C-9BA5-4B63-B9EF-1E08AFE679DB}" type="slidenum">
              <a:rPr lang="fr-CA" smtClean="0"/>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3BEE21C-F912-42BE-A084-9BC9FEF2E9A9}" type="datetimeFigureOut">
              <a:rPr lang="fr-CA" smtClean="0"/>
              <a:t>2015-03-29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6FBCD73C-9BA5-4B63-B9EF-1E08AFE679DB}" type="slidenum">
              <a:rPr lang="fr-CA" smtClean="0"/>
              <a:t>‹#›</a:t>
            </a:fld>
            <a:endParaRPr lang="fr-CA"/>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3BEE21C-F912-42BE-A084-9BC9FEF2E9A9}" type="datetimeFigureOut">
              <a:rPr lang="fr-CA" smtClean="0"/>
              <a:t>2015-03-29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6FBCD73C-9BA5-4B63-B9EF-1E08AFE679DB}" type="slidenum">
              <a:rPr lang="fr-CA" smtClean="0"/>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3BEE21C-F912-42BE-A084-9BC9FEF2E9A9}" type="datetimeFigureOut">
              <a:rPr lang="fr-CA" smtClean="0"/>
              <a:t>2015-03-29</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6FBCD73C-9BA5-4B63-B9EF-1E08AFE679DB}" type="slidenum">
              <a:rPr lang="fr-CA" smtClean="0"/>
              <a:t>‹#›</a:t>
            </a:fld>
            <a:endParaRPr lang="fr-CA"/>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73BEE21C-F912-42BE-A084-9BC9FEF2E9A9}" type="datetimeFigureOut">
              <a:rPr lang="fr-CA" smtClean="0"/>
              <a:t>2015-03-29</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6FBCD73C-9BA5-4B63-B9EF-1E08AFE679DB}" type="slidenum">
              <a:rPr lang="fr-CA" smtClean="0"/>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EE21C-F912-42BE-A084-9BC9FEF2E9A9}" type="datetimeFigureOut">
              <a:rPr lang="fr-CA" smtClean="0"/>
              <a:t>2015-03-29</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6FBCD73C-9BA5-4B63-B9EF-1E08AFE679DB}" type="slidenum">
              <a:rPr lang="fr-CA" smtClean="0"/>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3BEE21C-F912-42BE-A084-9BC9FEF2E9A9}" type="datetimeFigureOut">
              <a:rPr lang="fr-CA" smtClean="0"/>
              <a:t>2015-03-29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6FBCD73C-9BA5-4B63-B9EF-1E08AFE679DB}" type="slidenum">
              <a:rPr lang="fr-CA" smtClean="0"/>
              <a:t>‹#›</a:t>
            </a:fld>
            <a:endParaRPr lang="fr-CA"/>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3BEE21C-F912-42BE-A084-9BC9FEF2E9A9}" type="datetimeFigureOut">
              <a:rPr lang="fr-CA" smtClean="0"/>
              <a:t>2015-03-29</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6FBCD73C-9BA5-4B63-B9EF-1E08AFE679DB}" type="slidenum">
              <a:rPr lang="fr-CA" smtClean="0"/>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3BEE21C-F912-42BE-A084-9BC9FEF2E9A9}" type="datetimeFigureOut">
              <a:rPr lang="fr-CA" smtClean="0"/>
              <a:t>2015-03-29</a:t>
            </a:fld>
            <a:endParaRPr lang="fr-CA"/>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fr-CA"/>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FBCD73C-9BA5-4B63-B9EF-1E08AFE679DB}" type="slidenum">
              <a:rPr lang="fr-CA" smtClean="0"/>
              <a:t>‹#›</a:t>
            </a:fld>
            <a:endParaRPr lang="fr-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dirty="0" smtClean="0"/>
              <a:t>Projet personnel</a:t>
            </a:r>
            <a:endParaRPr lang="fr-CA" dirty="0"/>
          </a:p>
        </p:txBody>
      </p:sp>
      <p:sp>
        <p:nvSpPr>
          <p:cNvPr id="3" name="Sous-titre 2"/>
          <p:cNvSpPr>
            <a:spLocks noGrp="1"/>
          </p:cNvSpPr>
          <p:nvPr>
            <p:ph type="subTitle" idx="1"/>
          </p:nvPr>
        </p:nvSpPr>
        <p:spPr/>
        <p:txBody>
          <a:bodyPr/>
          <a:lstStyle/>
          <a:p>
            <a:r>
              <a:rPr lang="en-CA" dirty="0" smtClean="0"/>
              <a:t>Site web avec des </a:t>
            </a:r>
            <a:r>
              <a:rPr lang="en-CA" dirty="0" err="1" smtClean="0"/>
              <a:t>jeux</a:t>
            </a:r>
            <a:endParaRPr lang="fr-CA" dirty="0"/>
          </a:p>
          <a:p>
            <a:r>
              <a:rPr lang="fr-CA" dirty="0" smtClean="0"/>
              <a:t>Par Antoine </a:t>
            </a:r>
            <a:r>
              <a:rPr lang="fr-CA" dirty="0" smtClean="0"/>
              <a:t>Boucher </a:t>
            </a:r>
          </a:p>
          <a:p>
            <a:r>
              <a:rPr lang="fr-CA" dirty="0" smtClean="0"/>
              <a:t>Foyer 503</a:t>
            </a:r>
            <a:endParaRPr lang="fr-CA" dirty="0"/>
          </a:p>
        </p:txBody>
      </p:sp>
    </p:spTree>
    <p:extLst>
      <p:ext uri="{BB962C8B-B14F-4D97-AF65-F5344CB8AC3E}">
        <p14:creationId xmlns:p14="http://schemas.microsoft.com/office/powerpoint/2010/main" val="76212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Matériel </a:t>
            </a:r>
            <a:endParaRPr lang="fr-CA" dirty="0"/>
          </a:p>
        </p:txBody>
      </p:sp>
      <p:sp>
        <p:nvSpPr>
          <p:cNvPr id="3" name="Espace réservé du contenu 2"/>
          <p:cNvSpPr>
            <a:spLocks noGrp="1"/>
          </p:cNvSpPr>
          <p:nvPr>
            <p:ph idx="1"/>
          </p:nvPr>
        </p:nvSpPr>
        <p:spPr>
          <a:xfrm>
            <a:off x="0" y="1600200"/>
            <a:ext cx="3779912" cy="4876800"/>
          </a:xfrm>
        </p:spPr>
        <p:txBody>
          <a:bodyPr/>
          <a:lstStyle/>
          <a:p>
            <a:r>
              <a:rPr lang="en-CA" dirty="0" err="1" smtClean="0"/>
              <a:t>O</a:t>
            </a:r>
            <a:r>
              <a:rPr lang="en-CA" dirty="0" err="1" smtClean="0"/>
              <a:t>rdi</a:t>
            </a:r>
            <a:endParaRPr lang="en-CA" dirty="0" smtClean="0"/>
          </a:p>
          <a:p>
            <a:r>
              <a:rPr lang="en-CA" dirty="0" smtClean="0"/>
              <a:t>Crayon</a:t>
            </a:r>
          </a:p>
          <a:p>
            <a:r>
              <a:rPr lang="en-CA" dirty="0" err="1" smtClean="0"/>
              <a:t>Papier</a:t>
            </a:r>
            <a:endParaRPr lang="en-CA" dirty="0" smtClean="0"/>
          </a:p>
          <a:p>
            <a:r>
              <a:rPr lang="en-CA" dirty="0" smtClean="0"/>
              <a:t>Camera</a:t>
            </a:r>
          </a:p>
          <a:p>
            <a:r>
              <a:rPr lang="en-CA" dirty="0" err="1" smtClean="0"/>
              <a:t>Livre</a:t>
            </a:r>
            <a:r>
              <a:rPr lang="en-CA" dirty="0" smtClean="0"/>
              <a:t> de </a:t>
            </a:r>
            <a:r>
              <a:rPr lang="en-CA" dirty="0" err="1" smtClean="0"/>
              <a:t>programmation</a:t>
            </a:r>
            <a:endParaRPr lang="fr-CA" dirty="0"/>
          </a:p>
        </p:txBody>
      </p:sp>
      <p:pic>
        <p:nvPicPr>
          <p:cNvPr id="1026" name="Picture 2" descr="http://auto.img.v4.skyrock.net/5720/57305720/pics/2706474172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620688"/>
            <a:ext cx="3810000" cy="2419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netdna.webdesignerdepot.com/uploads/2012/11/cod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2157" y="2924944"/>
            <a:ext cx="3600400" cy="24862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keyassets.timeincuk.net/inspirewp/live/wp-content/uploads/sites/13/2014/03/hs50exr_6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7904" y="3040039"/>
            <a:ext cx="1699630" cy="159036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569080">
            <a:off x="2800707" y="4948571"/>
            <a:ext cx="1954129" cy="146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67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15"/>
          <p:cNvSpPr>
            <a:spLocks noGrp="1"/>
          </p:cNvSpPr>
          <p:nvPr>
            <p:ph idx="1"/>
          </p:nvPr>
        </p:nvSpPr>
        <p:spPr>
          <a:xfrm>
            <a:off x="539552" y="5701429"/>
            <a:ext cx="8229600" cy="1512168"/>
          </a:xfrm>
        </p:spPr>
        <p:txBody>
          <a:bodyPr/>
          <a:lstStyle/>
          <a:p>
            <a:r>
              <a:rPr lang="fr-CA" dirty="0" smtClean="0">
                <a:solidFill>
                  <a:schemeClr val="accent2"/>
                </a:solidFill>
              </a:rPr>
              <a:t>1</a:t>
            </a:r>
            <a:r>
              <a:rPr lang="fr-CA" baseline="30000" dirty="0" smtClean="0">
                <a:solidFill>
                  <a:schemeClr val="accent2"/>
                </a:solidFill>
              </a:rPr>
              <a:t>ère</a:t>
            </a:r>
            <a:r>
              <a:rPr lang="fr-CA" dirty="0" smtClean="0">
                <a:solidFill>
                  <a:schemeClr val="accent2"/>
                </a:solidFill>
              </a:rPr>
              <a:t> étape: Dessin </a:t>
            </a:r>
            <a:r>
              <a:rPr lang="fr-CA" dirty="0">
                <a:solidFill>
                  <a:schemeClr val="accent2"/>
                </a:solidFill>
              </a:rPr>
              <a:t>des </a:t>
            </a:r>
            <a:r>
              <a:rPr lang="fr-CA" dirty="0" smtClean="0">
                <a:solidFill>
                  <a:schemeClr val="accent2"/>
                </a:solidFill>
              </a:rPr>
              <a:t>schémas de ton idée.</a:t>
            </a:r>
          </a:p>
          <a:p>
            <a:r>
              <a:rPr lang="fr-CA" dirty="0" smtClean="0">
                <a:solidFill>
                  <a:schemeClr val="accent5"/>
                </a:solidFill>
              </a:rPr>
              <a:t>2</a:t>
            </a:r>
            <a:r>
              <a:rPr lang="fr-CA" baseline="30000" dirty="0" smtClean="0">
                <a:solidFill>
                  <a:schemeClr val="accent5"/>
                </a:solidFill>
              </a:rPr>
              <a:t>ème</a:t>
            </a:r>
            <a:r>
              <a:rPr lang="fr-CA" dirty="0" smtClean="0">
                <a:solidFill>
                  <a:schemeClr val="accent5"/>
                </a:solidFill>
              </a:rPr>
              <a:t> </a:t>
            </a:r>
            <a:r>
              <a:rPr lang="fr-CA" dirty="0" smtClean="0">
                <a:solidFill>
                  <a:schemeClr val="accent5"/>
                </a:solidFill>
              </a:rPr>
              <a:t>étape</a:t>
            </a:r>
            <a:r>
              <a:rPr lang="fr-CA" dirty="0" smtClean="0">
                <a:solidFill>
                  <a:schemeClr val="accent5"/>
                </a:solidFill>
              </a:rPr>
              <a:t>: Pensée quel </a:t>
            </a:r>
            <a:r>
              <a:rPr lang="fr-CA" dirty="0" err="1" smtClean="0">
                <a:solidFill>
                  <a:schemeClr val="accent5"/>
                </a:solidFill>
              </a:rPr>
              <a:t>template</a:t>
            </a:r>
            <a:r>
              <a:rPr lang="fr-CA" dirty="0" smtClean="0">
                <a:solidFill>
                  <a:schemeClr val="accent5"/>
                </a:solidFill>
              </a:rPr>
              <a:t> ou </a:t>
            </a:r>
            <a:r>
              <a:rPr lang="fr-CA" dirty="0" err="1" smtClean="0">
                <a:solidFill>
                  <a:schemeClr val="accent5"/>
                </a:solidFill>
              </a:rPr>
              <a:t>framework</a:t>
            </a:r>
            <a:r>
              <a:rPr lang="fr-CA" dirty="0" smtClean="0">
                <a:solidFill>
                  <a:schemeClr val="accent5"/>
                </a:solidFill>
              </a:rPr>
              <a:t>.</a:t>
            </a:r>
            <a:endParaRPr lang="fr-CA" dirty="0"/>
          </a:p>
          <a:p>
            <a:endParaRPr lang="fr-CA" dirty="0"/>
          </a:p>
        </p:txBody>
      </p:sp>
      <p:pic>
        <p:nvPicPr>
          <p:cNvPr id="5122" name="Picture 2" descr="https://fbcdn-sphotos-h-a.akamaihd.net/hphotos-ak-xpf1/v/t34.0-12/11076127_10200230628164737_473533559_n.jpg?oh=c495aae822578d0983c3581aefd0ec1c&amp;oe=551A2CC7&amp;__gda__=1427770355_c0ca8a8144d126097e7695f58f21e0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32656"/>
            <a:ext cx="3840426" cy="28803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fbcdn-sphotos-h-a.akamaihd.net/hphotos-ak-xpt1/v/t34.0-12/11086703_10200230628124736_2060979215_n.jpg?oh=1f5c7cf3ebb5c7fb716dd6421c2f47fe&amp;oe=551A3A44&amp;__gda__=1427771484_6984c54fc23978c130bd639ffb676bc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0"/>
            <a:ext cx="4403981" cy="33029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fbcdn-sphotos-h-a.akamaihd.net/hphotos-ak-xpf1/v/t34.0-12/11072356_10200230628444744_281881425_n.jpg?oh=5603ff6e001ce7a76ab00b026cc0e3a8&amp;oe=551B08F9&amp;__gda__=1427841421_109355a8966c4763022dfb601eb852f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420888"/>
            <a:ext cx="4392488" cy="3294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839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3568" y="6093296"/>
            <a:ext cx="7427168" cy="764704"/>
          </a:xfrm>
        </p:spPr>
        <p:txBody>
          <a:bodyPr>
            <a:normAutofit fontScale="92500" lnSpcReduction="10000"/>
          </a:bodyPr>
          <a:lstStyle/>
          <a:p>
            <a:r>
              <a:rPr lang="fr-CA" dirty="0" smtClean="0">
                <a:solidFill>
                  <a:schemeClr val="tx2"/>
                </a:solidFill>
              </a:rPr>
              <a:t>3</a:t>
            </a:r>
            <a:r>
              <a:rPr lang="fr-CA" baseline="30000" dirty="0" smtClean="0">
                <a:solidFill>
                  <a:schemeClr val="tx2"/>
                </a:solidFill>
              </a:rPr>
              <a:t>ème</a:t>
            </a:r>
            <a:r>
              <a:rPr lang="fr-CA" dirty="0" smtClean="0">
                <a:solidFill>
                  <a:schemeClr val="tx2"/>
                </a:solidFill>
              </a:rPr>
              <a:t> </a:t>
            </a:r>
            <a:r>
              <a:rPr lang="fr-CA" dirty="0" smtClean="0">
                <a:solidFill>
                  <a:schemeClr val="tx2"/>
                </a:solidFill>
              </a:rPr>
              <a:t>étape: Trouver un serveur et un </a:t>
            </a:r>
            <a:r>
              <a:rPr lang="fr-CA" dirty="0" err="1" smtClean="0">
                <a:solidFill>
                  <a:schemeClr val="tx2"/>
                </a:solidFill>
              </a:rPr>
              <a:t>domain</a:t>
            </a:r>
            <a:r>
              <a:rPr lang="fr-CA" dirty="0" smtClean="0">
                <a:solidFill>
                  <a:schemeClr val="tx2"/>
                </a:solidFill>
              </a:rPr>
              <a:t>.</a:t>
            </a:r>
          </a:p>
          <a:p>
            <a:r>
              <a:rPr lang="en-CA" dirty="0" smtClean="0">
                <a:solidFill>
                  <a:schemeClr val="tx2">
                    <a:lumMod val="75000"/>
                  </a:schemeClr>
                </a:solidFill>
              </a:rPr>
              <a:t>4</a:t>
            </a:r>
            <a:r>
              <a:rPr lang="fr-CA" baseline="30000" dirty="0" err="1" smtClean="0">
                <a:solidFill>
                  <a:schemeClr val="tx2">
                    <a:lumMod val="75000"/>
                  </a:schemeClr>
                </a:solidFill>
              </a:rPr>
              <a:t>ème</a:t>
            </a:r>
            <a:r>
              <a:rPr lang="fr-CA" baseline="30000" dirty="0" smtClean="0">
                <a:solidFill>
                  <a:schemeClr val="tx2">
                    <a:lumMod val="75000"/>
                  </a:schemeClr>
                </a:solidFill>
              </a:rPr>
              <a:t> </a:t>
            </a:r>
            <a:r>
              <a:rPr lang="fr-CA" dirty="0" smtClean="0">
                <a:solidFill>
                  <a:schemeClr val="tx2">
                    <a:lumMod val="75000"/>
                  </a:schemeClr>
                </a:solidFill>
              </a:rPr>
              <a:t>étape: Commencer à </a:t>
            </a:r>
            <a:r>
              <a:rPr lang="fr-CA" dirty="0" err="1" smtClean="0">
                <a:solidFill>
                  <a:schemeClr val="tx2">
                    <a:lumMod val="75000"/>
                  </a:schemeClr>
                </a:solidFill>
              </a:rPr>
              <a:t>écrir</a:t>
            </a:r>
            <a:r>
              <a:rPr lang="fr-CA" dirty="0" smtClean="0">
                <a:solidFill>
                  <a:schemeClr val="tx2">
                    <a:lumMod val="75000"/>
                  </a:schemeClr>
                </a:solidFill>
              </a:rPr>
              <a:t> le code.</a:t>
            </a:r>
            <a:endParaRPr lang="fr-CA" dirty="0">
              <a:solidFill>
                <a:schemeClr val="tx2">
                  <a:lumMod val="75000"/>
                </a:schemeClr>
              </a:solidFill>
            </a:endParaRPr>
          </a:p>
        </p:txBody>
      </p:sp>
      <p:pic>
        <p:nvPicPr>
          <p:cNvPr id="2050" name="Picture 2" descr="C:\Users\Antoine\Desktop\Projet personel\Photo\CODE FLA HTM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2248" y="580334"/>
            <a:ext cx="5249142" cy="32807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C:\Users\Antoine\Desktop\Projet personel\Photo\salle_serveu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87" y="1412776"/>
            <a:ext cx="3689772"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21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p:cNvSpPr>
            <a:spLocks noGrp="1"/>
          </p:cNvSpPr>
          <p:nvPr>
            <p:ph idx="1"/>
          </p:nvPr>
        </p:nvSpPr>
        <p:spPr>
          <a:xfrm>
            <a:off x="683568" y="6093296"/>
            <a:ext cx="7427168" cy="764704"/>
          </a:xfrm>
        </p:spPr>
        <p:txBody>
          <a:bodyPr>
            <a:normAutofit fontScale="92500" lnSpcReduction="10000"/>
          </a:bodyPr>
          <a:lstStyle/>
          <a:p>
            <a:r>
              <a:rPr lang="fr-CA" dirty="0">
                <a:solidFill>
                  <a:schemeClr val="accent3">
                    <a:lumMod val="75000"/>
                  </a:schemeClr>
                </a:solidFill>
              </a:rPr>
              <a:t>5</a:t>
            </a:r>
            <a:r>
              <a:rPr lang="fr-CA" baseline="30000" dirty="0" smtClean="0">
                <a:solidFill>
                  <a:schemeClr val="accent3">
                    <a:lumMod val="75000"/>
                  </a:schemeClr>
                </a:solidFill>
              </a:rPr>
              <a:t>ème</a:t>
            </a:r>
            <a:r>
              <a:rPr lang="fr-CA" dirty="0" smtClean="0">
                <a:solidFill>
                  <a:schemeClr val="accent3">
                    <a:lumMod val="75000"/>
                  </a:schemeClr>
                </a:solidFill>
              </a:rPr>
              <a:t> étape: </a:t>
            </a:r>
            <a:r>
              <a:rPr lang="fr-CA" dirty="0" err="1" smtClean="0">
                <a:solidFill>
                  <a:schemeClr val="accent3">
                    <a:lumMod val="75000"/>
                  </a:schemeClr>
                </a:solidFill>
              </a:rPr>
              <a:t>Écrir</a:t>
            </a:r>
            <a:r>
              <a:rPr lang="fr-CA" dirty="0" smtClean="0">
                <a:solidFill>
                  <a:schemeClr val="accent3">
                    <a:lumMod val="75000"/>
                  </a:schemeClr>
                </a:solidFill>
              </a:rPr>
              <a:t> le code pour les jeux.</a:t>
            </a:r>
          </a:p>
          <a:p>
            <a:r>
              <a:rPr lang="en-CA" dirty="0" smtClean="0">
                <a:solidFill>
                  <a:schemeClr val="accent4">
                    <a:lumMod val="75000"/>
                  </a:schemeClr>
                </a:solidFill>
              </a:rPr>
              <a:t>6</a:t>
            </a:r>
            <a:r>
              <a:rPr lang="fr-CA" baseline="30000" dirty="0" err="1" smtClean="0">
                <a:solidFill>
                  <a:schemeClr val="accent4">
                    <a:lumMod val="75000"/>
                  </a:schemeClr>
                </a:solidFill>
              </a:rPr>
              <a:t>ème</a:t>
            </a:r>
            <a:r>
              <a:rPr lang="fr-CA" baseline="30000" dirty="0" smtClean="0">
                <a:solidFill>
                  <a:schemeClr val="accent4">
                    <a:lumMod val="75000"/>
                  </a:schemeClr>
                </a:solidFill>
              </a:rPr>
              <a:t> </a:t>
            </a:r>
            <a:r>
              <a:rPr lang="fr-CA" dirty="0" smtClean="0">
                <a:solidFill>
                  <a:schemeClr val="accent4">
                    <a:lumMod val="75000"/>
                  </a:schemeClr>
                </a:solidFill>
              </a:rPr>
              <a:t>étape</a:t>
            </a:r>
            <a:r>
              <a:rPr lang="fr-CA" dirty="0">
                <a:solidFill>
                  <a:schemeClr val="accent4">
                    <a:lumMod val="75000"/>
                  </a:schemeClr>
                </a:solidFill>
              </a:rPr>
              <a:t>: </a:t>
            </a:r>
            <a:r>
              <a:rPr lang="fr-CA" dirty="0" smtClean="0">
                <a:solidFill>
                  <a:schemeClr val="accent4">
                    <a:lumMod val="75000"/>
                  </a:schemeClr>
                </a:solidFill>
              </a:rPr>
              <a:t>Compiler les deux.</a:t>
            </a:r>
            <a:endParaRPr lang="fr-CA" dirty="0">
              <a:solidFill>
                <a:schemeClr val="accent4">
                  <a:lumMod val="75000"/>
                </a:schemeClr>
              </a:solidFill>
            </a:endParaRPr>
          </a:p>
        </p:txBody>
      </p:sp>
      <p:pic>
        <p:nvPicPr>
          <p:cNvPr id="3074" name="Picture 2" descr="C:\Users\Antoine\Desktop\Projet personel\Photo\Code fl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1452" y="404664"/>
            <a:ext cx="5184576"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57" y="2564904"/>
            <a:ext cx="4838938"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79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Users\Antoine\Desktop\Projet personel\Photo\ppo-trans-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356" y="332656"/>
            <a:ext cx="3168352" cy="1584176"/>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Antoine\Desktop\Projet personel\Photo\RICOCHET KI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3988" y="4757829"/>
            <a:ext cx="2970012" cy="21137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Antoine\Desktop\Projet personel\Photo\ta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1840" y="2348880"/>
            <a:ext cx="2880321" cy="208362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Users\Antoine\Desktop\Projet personel\Photo\dfdfd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65" y="4754278"/>
            <a:ext cx="2921496" cy="2120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841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31840" y="404664"/>
            <a:ext cx="3168352" cy="990600"/>
          </a:xfrm>
        </p:spPr>
        <p:txBody>
          <a:bodyPr/>
          <a:lstStyle/>
          <a:p>
            <a:r>
              <a:rPr lang="fr-CA" dirty="0" smtClean="0"/>
              <a:t>Autocritique	</a:t>
            </a:r>
            <a:endParaRPr lang="fr-CA" dirty="0"/>
          </a:p>
        </p:txBody>
      </p:sp>
      <p:sp>
        <p:nvSpPr>
          <p:cNvPr id="3" name="Espace réservé du contenu 2"/>
          <p:cNvSpPr>
            <a:spLocks noGrp="1"/>
          </p:cNvSpPr>
          <p:nvPr>
            <p:ph sz="half" idx="1"/>
          </p:nvPr>
        </p:nvSpPr>
        <p:spPr>
          <a:xfrm>
            <a:off x="107504" y="2132856"/>
            <a:ext cx="4896544" cy="5256584"/>
          </a:xfrm>
        </p:spPr>
        <p:txBody>
          <a:bodyPr>
            <a:normAutofit fontScale="92500" lnSpcReduction="20000"/>
          </a:bodyPr>
          <a:lstStyle/>
          <a:p>
            <a:pPr marL="0" indent="0">
              <a:buNone/>
            </a:pPr>
            <a:r>
              <a:rPr lang="fr-CA" dirty="0" smtClean="0"/>
              <a:t>J’ai choisi de faire </a:t>
            </a:r>
            <a:r>
              <a:rPr lang="fr-CA" dirty="0" smtClean="0"/>
              <a:t>ce projet, </a:t>
            </a:r>
            <a:r>
              <a:rPr lang="fr-CA" dirty="0" smtClean="0"/>
              <a:t>car je </a:t>
            </a:r>
            <a:r>
              <a:rPr lang="fr-CA" dirty="0" smtClean="0"/>
              <a:t>veux de venir plus tard un programmeur et cela pouvais me donner de expérience. Je pourrais mettre mes prochains projets sur ce site. J’ai aussi choisis ce projet parce que j’aime beaucoup les jeux vidéo et je voulais </a:t>
            </a:r>
            <a:r>
              <a:rPr lang="fr-CA" dirty="0" err="1" smtClean="0"/>
              <a:t>asser</a:t>
            </a:r>
            <a:r>
              <a:rPr lang="fr-CA" dirty="0" smtClean="0"/>
              <a:t> d’en créer un, </a:t>
            </a:r>
            <a:r>
              <a:rPr lang="fr-CA" dirty="0" smtClean="0"/>
              <a:t>mais aussi parce que je ne suis pas très </a:t>
            </a:r>
            <a:r>
              <a:rPr lang="fr-CA" dirty="0" smtClean="0"/>
              <a:t>bon </a:t>
            </a:r>
            <a:r>
              <a:rPr lang="fr-CA" dirty="0" smtClean="0"/>
              <a:t>en peinture où en dessin, alors cela m’a paru </a:t>
            </a:r>
            <a:r>
              <a:rPr lang="fr-CA" dirty="0" smtClean="0"/>
              <a:t>une bonne idée de créer quel que chose que j’aimerai faire. </a:t>
            </a:r>
            <a:r>
              <a:rPr lang="fr-CA" dirty="0"/>
              <a:t/>
            </a:r>
            <a:br>
              <a:rPr lang="fr-CA" dirty="0"/>
            </a:br>
            <a:endParaRPr lang="fr-CA" dirty="0"/>
          </a:p>
        </p:txBody>
      </p:sp>
      <p:sp>
        <p:nvSpPr>
          <p:cNvPr id="10" name="Espace réservé du contenu 9"/>
          <p:cNvSpPr>
            <a:spLocks noGrp="1"/>
          </p:cNvSpPr>
          <p:nvPr>
            <p:ph sz="half" idx="2"/>
          </p:nvPr>
        </p:nvSpPr>
        <p:spPr>
          <a:xfrm>
            <a:off x="5227538" y="2145996"/>
            <a:ext cx="3888432" cy="4718304"/>
          </a:xfrm>
        </p:spPr>
        <p:txBody>
          <a:bodyPr>
            <a:normAutofit fontScale="92500" lnSpcReduction="20000"/>
          </a:bodyPr>
          <a:lstStyle/>
          <a:p>
            <a:pPr marL="0" indent="0">
              <a:buNone/>
            </a:pPr>
            <a:r>
              <a:rPr lang="fr-CA" dirty="0" smtClean="0"/>
              <a:t>Si je devais améliorer mon projet, je </a:t>
            </a:r>
            <a:r>
              <a:rPr lang="fr-CA" dirty="0" smtClean="0"/>
              <a:t>pense que je le ferait plus beau, mais j’ai très peu expérience. Je changerai aussi le dessin dans mes jeux et ajouterai plus de fonction dans mes jeux. </a:t>
            </a:r>
            <a:r>
              <a:rPr lang="fr-CA" dirty="0" smtClean="0"/>
              <a:t>De </a:t>
            </a:r>
            <a:r>
              <a:rPr lang="fr-CA" dirty="0" smtClean="0"/>
              <a:t>plus, je </a:t>
            </a:r>
            <a:r>
              <a:rPr lang="fr-CA" dirty="0" smtClean="0"/>
              <a:t>changerai le design du site et des jeux pour qu’il soit plus interactif.</a:t>
            </a:r>
            <a:r>
              <a:rPr lang="fr-CA" dirty="0" smtClean="0"/>
              <a:t> de </a:t>
            </a:r>
            <a:r>
              <a:rPr lang="fr-CA" dirty="0" smtClean="0"/>
              <a:t>précision les couleurs utilisés pour les faire.</a:t>
            </a:r>
            <a:endParaRPr lang="fr-CA" dirty="0"/>
          </a:p>
        </p:txBody>
      </p:sp>
      <p:sp>
        <p:nvSpPr>
          <p:cNvPr id="8" name="Espace réservé du texte 7"/>
          <p:cNvSpPr>
            <a:spLocks noGrp="1"/>
          </p:cNvSpPr>
          <p:nvPr>
            <p:ph type="body" idx="4294967295"/>
          </p:nvPr>
        </p:nvSpPr>
        <p:spPr>
          <a:xfrm>
            <a:off x="179512" y="1412776"/>
            <a:ext cx="3932238" cy="639763"/>
          </a:xfrm>
        </p:spPr>
        <p:txBody>
          <a:bodyPr>
            <a:normAutofit fontScale="92500" lnSpcReduction="20000"/>
          </a:bodyPr>
          <a:lstStyle/>
          <a:p>
            <a:pPr marL="0" indent="0">
              <a:buNone/>
            </a:pPr>
            <a:r>
              <a:rPr lang="fr-CA" b="1" dirty="0">
                <a:solidFill>
                  <a:schemeClr val="tx2"/>
                </a:solidFill>
              </a:rPr>
              <a:t>Pourquoi ai-je choisi ce projet?</a:t>
            </a:r>
          </a:p>
        </p:txBody>
      </p:sp>
      <p:sp>
        <p:nvSpPr>
          <p:cNvPr id="9" name="Espace réservé du texte 8"/>
          <p:cNvSpPr>
            <a:spLocks noGrp="1"/>
          </p:cNvSpPr>
          <p:nvPr>
            <p:ph type="body" sz="quarter" idx="4294967295"/>
          </p:nvPr>
        </p:nvSpPr>
        <p:spPr>
          <a:xfrm>
            <a:off x="5364088" y="1628800"/>
            <a:ext cx="3930650" cy="639763"/>
          </a:xfrm>
        </p:spPr>
        <p:txBody>
          <a:bodyPr/>
          <a:lstStyle/>
          <a:p>
            <a:pPr marL="0" indent="0">
              <a:buNone/>
            </a:pPr>
            <a:r>
              <a:rPr lang="fr-CA" b="1" dirty="0" smtClean="0">
                <a:solidFill>
                  <a:schemeClr val="accent3"/>
                </a:solidFill>
              </a:rPr>
              <a:t>Amélioration</a:t>
            </a:r>
            <a:endParaRPr lang="fr-CA" b="1" dirty="0">
              <a:solidFill>
                <a:schemeClr val="accent3"/>
              </a:solidFill>
            </a:endParaRPr>
          </a:p>
        </p:txBody>
      </p:sp>
    </p:spTree>
    <p:extLst>
      <p:ext uri="{BB962C8B-B14F-4D97-AF65-F5344CB8AC3E}">
        <p14:creationId xmlns:p14="http://schemas.microsoft.com/office/powerpoint/2010/main" val="407358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Facilités/Difficultés du projet</a:t>
            </a:r>
            <a:endParaRPr lang="fr-CA" dirty="0"/>
          </a:p>
        </p:txBody>
      </p:sp>
      <p:sp>
        <p:nvSpPr>
          <p:cNvPr id="5" name="Espace réservé du contenu 4"/>
          <p:cNvSpPr>
            <a:spLocks noGrp="1"/>
          </p:cNvSpPr>
          <p:nvPr>
            <p:ph idx="1"/>
          </p:nvPr>
        </p:nvSpPr>
        <p:spPr>
          <a:xfrm>
            <a:off x="395536" y="1340768"/>
            <a:ext cx="3240360" cy="2736303"/>
          </a:xfrm>
        </p:spPr>
        <p:txBody>
          <a:bodyPr>
            <a:normAutofit/>
          </a:bodyPr>
          <a:lstStyle/>
          <a:p>
            <a:pPr marL="0" indent="0">
              <a:buNone/>
            </a:pPr>
            <a:r>
              <a:rPr lang="fr-CA" dirty="0" smtClean="0">
                <a:solidFill>
                  <a:schemeClr val="accent5"/>
                </a:solidFill>
              </a:rPr>
              <a:t>Facilités</a:t>
            </a:r>
          </a:p>
          <a:p>
            <a:r>
              <a:rPr lang="en-CA" dirty="0" err="1" smtClean="0">
                <a:solidFill>
                  <a:schemeClr val="accent5"/>
                </a:solidFill>
              </a:rPr>
              <a:t>Avoir</a:t>
            </a:r>
            <a:r>
              <a:rPr lang="en-CA" dirty="0" smtClean="0">
                <a:solidFill>
                  <a:schemeClr val="accent5"/>
                </a:solidFill>
              </a:rPr>
              <a:t> des </a:t>
            </a:r>
            <a:r>
              <a:rPr lang="en-CA" dirty="0" err="1" smtClean="0">
                <a:solidFill>
                  <a:schemeClr val="accent5"/>
                </a:solidFill>
              </a:rPr>
              <a:t>idées</a:t>
            </a:r>
            <a:endParaRPr lang="en-CA" dirty="0" smtClean="0">
              <a:solidFill>
                <a:schemeClr val="accent5"/>
              </a:solidFill>
            </a:endParaRPr>
          </a:p>
          <a:p>
            <a:r>
              <a:rPr lang="en-CA" dirty="0" smtClean="0">
                <a:solidFill>
                  <a:schemeClr val="accent5"/>
                </a:solidFill>
              </a:rPr>
              <a:t>Programmer le site</a:t>
            </a:r>
          </a:p>
          <a:p>
            <a:r>
              <a:rPr lang="en-CA" dirty="0" smtClean="0">
                <a:solidFill>
                  <a:schemeClr val="accent5"/>
                </a:solidFill>
              </a:rPr>
              <a:t> </a:t>
            </a:r>
            <a:endParaRPr lang="fr-CA" dirty="0" smtClean="0">
              <a:solidFill>
                <a:schemeClr val="accent5"/>
              </a:solidFill>
            </a:endParaRPr>
          </a:p>
        </p:txBody>
      </p:sp>
      <p:sp>
        <p:nvSpPr>
          <p:cNvPr id="7" name="Espace réservé du contenu 6"/>
          <p:cNvSpPr>
            <a:spLocks noGrp="1"/>
          </p:cNvSpPr>
          <p:nvPr>
            <p:ph sz="quarter" idx="4294967295"/>
          </p:nvPr>
        </p:nvSpPr>
        <p:spPr>
          <a:xfrm>
            <a:off x="414718" y="4077071"/>
            <a:ext cx="3384376" cy="2447727"/>
          </a:xfrm>
        </p:spPr>
        <p:txBody>
          <a:bodyPr>
            <a:normAutofit/>
          </a:bodyPr>
          <a:lstStyle/>
          <a:p>
            <a:pPr marL="0" indent="0">
              <a:buNone/>
            </a:pPr>
            <a:r>
              <a:rPr lang="fr-CA" dirty="0" smtClean="0">
                <a:solidFill>
                  <a:schemeClr val="accent3"/>
                </a:solidFill>
              </a:rPr>
              <a:t>Difficultés</a:t>
            </a:r>
          </a:p>
          <a:p>
            <a:r>
              <a:rPr lang="fr-CA" dirty="0" smtClean="0"/>
              <a:t>Apprendre à coder</a:t>
            </a:r>
            <a:endParaRPr lang="fr-CA" dirty="0"/>
          </a:p>
          <a:p>
            <a:r>
              <a:rPr lang="en-CA" dirty="0" smtClean="0"/>
              <a:t>Le </a:t>
            </a:r>
            <a:r>
              <a:rPr lang="en-CA" dirty="0" err="1" smtClean="0"/>
              <a:t>rendre</a:t>
            </a:r>
            <a:r>
              <a:rPr lang="en-CA" dirty="0" smtClean="0"/>
              <a:t> beau</a:t>
            </a:r>
          </a:p>
          <a:p>
            <a:r>
              <a:rPr lang="en-CA" dirty="0"/>
              <a:t>Aspect </a:t>
            </a:r>
            <a:r>
              <a:rPr lang="en-CA" dirty="0" err="1" smtClean="0"/>
              <a:t>tecnique</a:t>
            </a:r>
            <a:endParaRPr lang="en-CA" dirty="0" smtClean="0"/>
          </a:p>
          <a:p>
            <a:r>
              <a:rPr lang="en-CA" dirty="0" err="1" smtClean="0"/>
              <a:t>Problème</a:t>
            </a:r>
            <a:r>
              <a:rPr lang="en-CA" dirty="0" smtClean="0"/>
              <a:t> de </a:t>
            </a:r>
            <a:r>
              <a:rPr lang="en-CA" dirty="0" err="1" smtClean="0"/>
              <a:t>serveur</a:t>
            </a:r>
            <a:endParaRPr lang="en-CA" dirty="0"/>
          </a:p>
          <a:p>
            <a:endParaRPr lang="en-CA" dirty="0" smtClean="0"/>
          </a:p>
          <a:p>
            <a:endParaRPr lang="fr-CA"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960685"/>
            <a:ext cx="2391122" cy="263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3969059"/>
            <a:ext cx="3816424" cy="2385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00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01236" y="260648"/>
            <a:ext cx="8229600" cy="990600"/>
          </a:xfrm>
        </p:spPr>
        <p:txBody>
          <a:bodyPr/>
          <a:lstStyle/>
          <a:p>
            <a:r>
              <a:rPr lang="fr-CA" dirty="0" smtClean="0"/>
              <a:t>Ce que j’ai aimé/ moins aimé</a:t>
            </a:r>
            <a:endParaRPr lang="fr-CA" dirty="0"/>
          </a:p>
        </p:txBody>
      </p:sp>
      <p:sp>
        <p:nvSpPr>
          <p:cNvPr id="4" name="Espace réservé du texte 3"/>
          <p:cNvSpPr>
            <a:spLocks noGrp="1"/>
          </p:cNvSpPr>
          <p:nvPr>
            <p:ph type="body" idx="1"/>
          </p:nvPr>
        </p:nvSpPr>
        <p:spPr>
          <a:xfrm>
            <a:off x="467544" y="980728"/>
            <a:ext cx="3931920" cy="639762"/>
          </a:xfrm>
        </p:spPr>
        <p:txBody>
          <a:bodyPr/>
          <a:lstStyle/>
          <a:p>
            <a:pPr marL="0" indent="0">
              <a:buNone/>
            </a:pPr>
            <a:r>
              <a:rPr lang="fr-CA" dirty="0" smtClean="0">
                <a:solidFill>
                  <a:schemeClr val="accent2"/>
                </a:solidFill>
              </a:rPr>
              <a:t>J’ai aimé</a:t>
            </a:r>
            <a:endParaRPr lang="fr-CA" dirty="0">
              <a:solidFill>
                <a:schemeClr val="accent2"/>
              </a:solidFill>
            </a:endParaRPr>
          </a:p>
        </p:txBody>
      </p:sp>
      <p:sp>
        <p:nvSpPr>
          <p:cNvPr id="3" name="Espace réservé du contenu 2"/>
          <p:cNvSpPr>
            <a:spLocks noGrp="1"/>
          </p:cNvSpPr>
          <p:nvPr>
            <p:ph sz="half" idx="2"/>
          </p:nvPr>
        </p:nvSpPr>
        <p:spPr>
          <a:xfrm>
            <a:off x="0" y="1592796"/>
            <a:ext cx="4572000" cy="2124236"/>
          </a:xfrm>
        </p:spPr>
        <p:txBody>
          <a:bodyPr>
            <a:normAutofit fontScale="70000" lnSpcReduction="20000"/>
          </a:bodyPr>
          <a:lstStyle/>
          <a:p>
            <a:r>
              <a:rPr lang="fr-CA" dirty="0" smtClean="0"/>
              <a:t>Découvrir une </a:t>
            </a:r>
            <a:r>
              <a:rPr lang="fr-CA" dirty="0" smtClean="0"/>
              <a:t>nouvelle langage de programmation</a:t>
            </a:r>
            <a:endParaRPr lang="fr-CA" dirty="0" smtClean="0"/>
          </a:p>
          <a:p>
            <a:r>
              <a:rPr lang="fr-CA" dirty="0" smtClean="0"/>
              <a:t>Jouer avec mes jeux après avoir finir</a:t>
            </a:r>
          </a:p>
          <a:p>
            <a:r>
              <a:rPr lang="en-CA" dirty="0" err="1" smtClean="0"/>
              <a:t>Trouver</a:t>
            </a:r>
            <a:r>
              <a:rPr lang="en-CA" dirty="0" smtClean="0"/>
              <a:t> un design </a:t>
            </a:r>
            <a:r>
              <a:rPr lang="en-CA" dirty="0" err="1" smtClean="0"/>
              <a:t>personalisé</a:t>
            </a:r>
            <a:r>
              <a:rPr lang="en-CA" dirty="0" smtClean="0"/>
              <a:t> à ton </a:t>
            </a:r>
            <a:r>
              <a:rPr lang="en-CA" dirty="0" err="1" smtClean="0"/>
              <a:t>goût</a:t>
            </a:r>
            <a:endParaRPr lang="en-CA" dirty="0" smtClean="0"/>
          </a:p>
          <a:p>
            <a:r>
              <a:rPr lang="en-CA" dirty="0" err="1" smtClean="0"/>
              <a:t>Avoir</a:t>
            </a:r>
            <a:r>
              <a:rPr lang="en-CA" dirty="0" smtClean="0"/>
              <a:t> </a:t>
            </a:r>
            <a:r>
              <a:rPr lang="en-CA" dirty="0" err="1" smtClean="0"/>
              <a:t>quelque</a:t>
            </a:r>
            <a:r>
              <a:rPr lang="en-CA" dirty="0" smtClean="0"/>
              <a:t> chose à </a:t>
            </a:r>
            <a:r>
              <a:rPr lang="en-CA" dirty="0" err="1" smtClean="0"/>
              <a:t>toi</a:t>
            </a:r>
            <a:r>
              <a:rPr lang="en-CA" dirty="0" smtClean="0"/>
              <a:t> </a:t>
            </a:r>
            <a:r>
              <a:rPr lang="en-CA" dirty="0" err="1" smtClean="0"/>
              <a:t>sur</a:t>
            </a:r>
            <a:r>
              <a:rPr lang="en-CA" dirty="0" smtClean="0"/>
              <a:t> le web</a:t>
            </a:r>
          </a:p>
          <a:p>
            <a:r>
              <a:rPr lang="fr-CA" dirty="0" smtClean="0"/>
              <a:t>Le </a:t>
            </a:r>
            <a:r>
              <a:rPr lang="fr-CA" dirty="0" smtClean="0"/>
              <a:t>travail en général, j’en suis </a:t>
            </a:r>
            <a:r>
              <a:rPr lang="fr-CA" dirty="0" smtClean="0"/>
              <a:t>fier</a:t>
            </a:r>
            <a:r>
              <a:rPr lang="fr-CA" dirty="0"/>
              <a:t/>
            </a:r>
            <a:br>
              <a:rPr lang="fr-CA" dirty="0"/>
            </a:br>
            <a:endParaRPr lang="fr-CA" dirty="0"/>
          </a:p>
        </p:txBody>
      </p:sp>
      <p:sp>
        <p:nvSpPr>
          <p:cNvPr id="5" name="Espace réservé du texte 4"/>
          <p:cNvSpPr>
            <a:spLocks noGrp="1"/>
          </p:cNvSpPr>
          <p:nvPr>
            <p:ph type="body" sz="quarter" idx="3"/>
          </p:nvPr>
        </p:nvSpPr>
        <p:spPr>
          <a:xfrm>
            <a:off x="4744536" y="1052736"/>
            <a:ext cx="3931920" cy="639762"/>
          </a:xfrm>
        </p:spPr>
        <p:txBody>
          <a:bodyPr/>
          <a:lstStyle/>
          <a:p>
            <a:r>
              <a:rPr lang="fr-CA" dirty="0" smtClean="0">
                <a:solidFill>
                  <a:schemeClr val="accent5"/>
                </a:solidFill>
              </a:rPr>
              <a:t>Je n’ai pas aimé</a:t>
            </a:r>
            <a:endParaRPr lang="fr-CA" dirty="0">
              <a:solidFill>
                <a:schemeClr val="accent5"/>
              </a:solidFill>
            </a:endParaRPr>
          </a:p>
        </p:txBody>
      </p:sp>
      <p:sp>
        <p:nvSpPr>
          <p:cNvPr id="6" name="Espace réservé du contenu 5"/>
          <p:cNvSpPr>
            <a:spLocks noGrp="1"/>
          </p:cNvSpPr>
          <p:nvPr>
            <p:ph sz="quarter" idx="4"/>
          </p:nvPr>
        </p:nvSpPr>
        <p:spPr>
          <a:xfrm>
            <a:off x="4644008" y="1700808"/>
            <a:ext cx="4307694" cy="1800200"/>
          </a:xfrm>
        </p:spPr>
        <p:txBody>
          <a:bodyPr>
            <a:normAutofit fontScale="92500" lnSpcReduction="10000"/>
          </a:bodyPr>
          <a:lstStyle/>
          <a:p>
            <a:r>
              <a:rPr lang="fr-CA" dirty="0" smtClean="0"/>
              <a:t>Le dessin du départ, j’ai eu un peu de </a:t>
            </a:r>
            <a:r>
              <a:rPr lang="fr-CA" dirty="0" smtClean="0"/>
              <a:t>difficulté avec mes design</a:t>
            </a:r>
          </a:p>
          <a:p>
            <a:r>
              <a:rPr lang="en-CA" dirty="0" smtClean="0"/>
              <a:t>Le </a:t>
            </a:r>
            <a:r>
              <a:rPr lang="en-CA" dirty="0" err="1" smtClean="0"/>
              <a:t>manque</a:t>
            </a:r>
            <a:r>
              <a:rPr lang="en-CA" dirty="0" smtClean="0"/>
              <a:t> de temps, </a:t>
            </a:r>
            <a:r>
              <a:rPr lang="en-CA" dirty="0" err="1" smtClean="0"/>
              <a:t>j’aurai</a:t>
            </a:r>
            <a:r>
              <a:rPr lang="en-CA" dirty="0" smtClean="0"/>
              <a:t> </a:t>
            </a:r>
            <a:r>
              <a:rPr lang="en-CA" dirty="0" err="1" smtClean="0"/>
              <a:t>aimé</a:t>
            </a:r>
            <a:r>
              <a:rPr lang="en-CA" dirty="0" smtClean="0"/>
              <a:t> </a:t>
            </a:r>
            <a:r>
              <a:rPr lang="en-CA" dirty="0" err="1" smtClean="0"/>
              <a:t>améliorer</a:t>
            </a:r>
            <a:r>
              <a:rPr lang="en-CA" dirty="0" smtClean="0"/>
              <a:t> encore plus.</a:t>
            </a:r>
          </a:p>
          <a:p>
            <a:endParaRPr lang="en-CA" dirty="0" smtClean="0"/>
          </a:p>
          <a:p>
            <a:endParaRPr lang="fr-CA" dirty="0" smtClean="0"/>
          </a:p>
        </p:txBody>
      </p:sp>
      <p:pic>
        <p:nvPicPr>
          <p:cNvPr id="8194" name="Picture 2" descr="C:\Users\Antoine\Desktop\Projet personel\Photo\Controll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4353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www.devreference.org/wp-content/uploads/2010/10/sket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4265835"/>
            <a:ext cx="2381250" cy="240030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fbcdn-sphotos-h-a.akamaihd.net/hphotos-ak-xpf1/v/t34.0-12/11072356_10200230628444744_281881425_n.jpg?oh=5603ff6e001ce7a76ab00b026cc0e3a8&amp;oe=551B08F9&amp;__gda__=1427841421_109355a8966c4763022dfb601eb852f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216" y="4951635"/>
            <a:ext cx="2286000" cy="1714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719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Essentie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1338</TotalTime>
  <Words>334</Words>
  <Application>Microsoft Office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Clarté</vt:lpstr>
      <vt:lpstr>Projet personnel</vt:lpstr>
      <vt:lpstr>Matériel </vt:lpstr>
      <vt:lpstr>PowerPoint Presentation</vt:lpstr>
      <vt:lpstr>PowerPoint Presentation</vt:lpstr>
      <vt:lpstr>PowerPoint Presentation</vt:lpstr>
      <vt:lpstr>PowerPoint Presentation</vt:lpstr>
      <vt:lpstr>Autocritique </vt:lpstr>
      <vt:lpstr>Facilités/Difficultés du projet</vt:lpstr>
      <vt:lpstr>Ce que j’ai aimé/ moins aimé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Antoine</cp:lastModifiedBy>
  <cp:revision>18</cp:revision>
  <dcterms:created xsi:type="dcterms:W3CDTF">2014-04-06T18:01:21Z</dcterms:created>
  <dcterms:modified xsi:type="dcterms:W3CDTF">2015-03-29T16:53:43Z</dcterms:modified>
</cp:coreProperties>
</file>