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2" r:id="rId3"/>
    <p:sldId id="256" r:id="rId4"/>
    <p:sldId id="261" r:id="rId5"/>
    <p:sldId id="258" r:id="rId6"/>
    <p:sldId id="257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B90"/>
    <a:srgbClr val="E5C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9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19988F8-A28F-44CC-B7AC-CD545333AE6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1975" y="2784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API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44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Threadhold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Binary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from Image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06" y="1965960"/>
            <a:ext cx="6369536" cy="40386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8229778" y="3754427"/>
            <a:ext cx="264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White per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pixcel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70166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806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GaussianBlur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C# How to: Calculating Gaussian Kernels | Software by Defa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5" y="2162658"/>
            <a:ext cx="3473736" cy="12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/>
          <p:cNvSpPr txBox="1"/>
          <p:nvPr/>
        </p:nvSpPr>
        <p:spPr>
          <a:xfrm>
            <a:off x="543200" y="5378677"/>
            <a:ext cx="129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Kernel 5x5 </a:t>
            </a:r>
          </a:p>
          <a:p>
            <a:endParaRPr lang="en-US" dirty="0"/>
          </a:p>
        </p:txBody>
      </p:sp>
      <p:sp>
        <p:nvSpPr>
          <p:cNvPr id="6" name="เท่ากับ 5"/>
          <p:cNvSpPr/>
          <p:nvPr/>
        </p:nvSpPr>
        <p:spPr>
          <a:xfrm>
            <a:off x="1924595" y="4248818"/>
            <a:ext cx="550817" cy="36933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80" name="Picture 8" descr="How do I create and apply a Gaussian filter in MATLAB withou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8" y="1459569"/>
            <a:ext cx="2875083" cy="64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4666181" y="1008766"/>
            <a:ext cx="3011195" cy="123661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412" y="3923896"/>
            <a:ext cx="1819275" cy="1019175"/>
          </a:xfrm>
          <a:prstGeom prst="rect">
            <a:avLst/>
          </a:prstGeom>
        </p:spPr>
      </p:pic>
      <p:cxnSp>
        <p:nvCxnSpPr>
          <p:cNvPr id="13" name="ลูกศรเชื่อมต่อแบบตรง 12"/>
          <p:cNvCxnSpPr>
            <a:stCxn id="3076" idx="2"/>
            <a:endCxn id="11" idx="0"/>
          </p:cNvCxnSpPr>
          <p:nvPr/>
        </p:nvCxnSpPr>
        <p:spPr>
          <a:xfrm>
            <a:off x="2442263" y="3402277"/>
            <a:ext cx="942787" cy="52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รูปภาพ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63" y="5163515"/>
            <a:ext cx="1937854" cy="1168989"/>
          </a:xfrm>
          <a:prstGeom prst="rect">
            <a:avLst/>
          </a:prstGeom>
        </p:spPr>
      </p:pic>
      <p:sp>
        <p:nvSpPr>
          <p:cNvPr id="20" name="เท่ากับ 19"/>
          <p:cNvSpPr/>
          <p:nvPr/>
        </p:nvSpPr>
        <p:spPr>
          <a:xfrm>
            <a:off x="1840777" y="5563343"/>
            <a:ext cx="550817" cy="36933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543200" y="4129164"/>
            <a:ext cx="129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Kernel 3x3 </a:t>
            </a:r>
          </a:p>
          <a:p>
            <a:endParaRPr lang="en-US" dirty="0"/>
          </a:p>
        </p:txBody>
      </p:sp>
      <p:pic>
        <p:nvPicPr>
          <p:cNvPr id="3082" name="Picture 10" descr="How is Gaussian Blur Implemented? - Computer Graphics Stack Exchan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198333"/>
            <a:ext cx="3152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มุมมน 17"/>
          <p:cNvSpPr/>
          <p:nvPr/>
        </p:nvSpPr>
        <p:spPr>
          <a:xfrm>
            <a:off x="368662" y="2054768"/>
            <a:ext cx="4229464" cy="44069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ตัวเชื่อมต่อหักมุม 21"/>
          <p:cNvCxnSpPr>
            <a:stCxn id="18" idx="3"/>
            <a:endCxn id="3082" idx="0"/>
          </p:cNvCxnSpPr>
          <p:nvPr/>
        </p:nvCxnSpPr>
        <p:spPr>
          <a:xfrm flipV="1">
            <a:off x="4598126" y="3198333"/>
            <a:ext cx="3534637" cy="1059931"/>
          </a:xfrm>
          <a:prstGeom prst="bentConnector4">
            <a:avLst>
              <a:gd name="adj1" fmla="val 27701"/>
              <a:gd name="adj2" fmla="val 15140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GaussianBlur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5x5 and binary Otsu from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817" y="1817914"/>
            <a:ext cx="6106160" cy="4038600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8236857" y="3357239"/>
            <a:ext cx="302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White per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pixcel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115453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21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คิด</a:t>
            </a:r>
            <a:r>
              <a:rPr lang="th-TH" dirty="0"/>
              <a:t>เป็นเปอร์เซ็นต์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928257" y="2092235"/>
            <a:ext cx="6738257" cy="11734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(115453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– 70166)   X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= 64.5426559872 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70166</a:t>
            </a: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3352797" y="2678975"/>
            <a:ext cx="1924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ผล</a:t>
            </a:r>
            <a:r>
              <a:rPr lang="th-TH" dirty="0" smtClean="0"/>
              <a:t>ลัพธ์ของโปรแกรม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970" y="1965960"/>
            <a:ext cx="8124825" cy="1133475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70" y="3322320"/>
            <a:ext cx="3922189" cy="2990743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809" y="3322319"/>
            <a:ext cx="3526842" cy="29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0063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ถูกสร้างมาบอกตำแหน่งดวงดาวในรูป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ไปเป็น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(Azimuth,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altitude)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ในภาษาไทยเรียกว่า</a:t>
            </a:r>
            <a:r>
              <a:rPr lang="th-TH" dirty="0"/>
              <a:t>  </a:t>
            </a:r>
            <a:r>
              <a:rPr lang="en-US" dirty="0" smtClean="0"/>
              <a:t>”</a:t>
            </a:r>
            <a:r>
              <a:rPr lang="th-TH" dirty="0" smtClean="0"/>
              <a:t>มุมทิศและมุมหงาย</a:t>
            </a:r>
            <a:r>
              <a:rPr lang="en-US" dirty="0" smtClean="0"/>
              <a:t>”</a:t>
            </a:r>
          </a:p>
          <a:p>
            <a:pPr marL="4572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เพื่อบอกตำแหน่งดาวบนท้องฟ้าโดยการนำ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Azimuth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altitude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ไปเทียบใน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 base 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19225" y="379413"/>
            <a:ext cx="9144000" cy="102865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62100" y="1237433"/>
            <a:ext cx="9144000" cy="4668067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เชื่อมต่อฐานข้อมูล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MongoDB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ข้อออกมาใน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วิธีดังนี้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centersphere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box 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Polygon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อ่านภาพ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FITS file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 EMGUCV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เพื่อทำการวิเคราะห์ภาพ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Hough Circles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หาตำแหน่งของจุด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Hough Circles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เพื่อได้ตำแหน่งของภาพ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Installing OpenCV on Ubuntu and Running Video Capture from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3924300"/>
            <a:ext cx="1781309" cy="1573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goDB logo – Infin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161187"/>
            <a:ext cx="188563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47" y="169027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10" y="1258335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6" y="223358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34" y="314500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55" y="2734077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05" y="415084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56" y="4597917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ระบบโครงสร้าง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API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7981949" y="2152650"/>
            <a:ext cx="2162175" cy="1038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Query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352925" y="3067050"/>
            <a:ext cx="2324100" cy="1009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Pointing Model API</a:t>
            </a:r>
          </a:p>
        </p:txBody>
      </p:sp>
      <p:cxnSp>
        <p:nvCxnSpPr>
          <p:cNvPr id="7" name="ตัวเชื่อมต่อตรง 6"/>
          <p:cNvCxnSpPr>
            <a:stCxn id="4" idx="1"/>
          </p:cNvCxnSpPr>
          <p:nvPr/>
        </p:nvCxnSpPr>
        <p:spPr>
          <a:xfrm flipH="1">
            <a:off x="6677025" y="2671763"/>
            <a:ext cx="1304924" cy="39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มุมมน 7"/>
          <p:cNvSpPr/>
          <p:nvPr/>
        </p:nvSpPr>
        <p:spPr>
          <a:xfrm>
            <a:off x="7981949" y="4076700"/>
            <a:ext cx="2162175" cy="1038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cxnSp>
        <p:nvCxnSpPr>
          <p:cNvPr id="10" name="ตัวเชื่อมต่อตรง 9"/>
          <p:cNvCxnSpPr>
            <a:stCxn id="8" idx="1"/>
          </p:cNvCxnSpPr>
          <p:nvPr/>
        </p:nvCxnSpPr>
        <p:spPr>
          <a:xfrm flipH="1" flipV="1">
            <a:off x="6677025" y="4076700"/>
            <a:ext cx="1304924" cy="51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มุมมน 11"/>
          <p:cNvSpPr/>
          <p:nvPr/>
        </p:nvSpPr>
        <p:spPr>
          <a:xfrm>
            <a:off x="676275" y="3067051"/>
            <a:ext cx="2228850" cy="10096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Compensation Calculation</a:t>
            </a:r>
            <a:endParaRPr lang="en-US" dirty="0"/>
          </a:p>
        </p:txBody>
      </p:sp>
      <p:cxnSp>
        <p:nvCxnSpPr>
          <p:cNvPr id="14" name="ตัวเชื่อมต่อตรง 13"/>
          <p:cNvCxnSpPr>
            <a:stCxn id="12" idx="3"/>
            <a:endCxn id="5" idx="1"/>
          </p:cNvCxnSpPr>
          <p:nvPr/>
        </p:nvCxnSpPr>
        <p:spPr>
          <a:xfrm flipV="1">
            <a:off x="2905125" y="3571875"/>
            <a:ext cx="1447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2475" y="85995"/>
            <a:ext cx="9875520" cy="13563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9" name="วงรี 8"/>
          <p:cNvSpPr/>
          <p:nvPr/>
        </p:nvSpPr>
        <p:spPr>
          <a:xfrm>
            <a:off x="1662274" y="3998398"/>
            <a:ext cx="556505" cy="4900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ตัวเชื่อมต่อตรง 9"/>
          <p:cNvCxnSpPr>
            <a:stCxn id="9" idx="4"/>
          </p:cNvCxnSpPr>
          <p:nvPr/>
        </p:nvCxnSpPr>
        <p:spPr>
          <a:xfrm flipH="1">
            <a:off x="1939863" y="4488407"/>
            <a:ext cx="664" cy="88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/>
          <p:cNvCxnSpPr/>
          <p:nvPr/>
        </p:nvCxnSpPr>
        <p:spPr>
          <a:xfrm flipH="1">
            <a:off x="1627851" y="5340554"/>
            <a:ext cx="3200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/>
          <p:cNvCxnSpPr/>
          <p:nvPr/>
        </p:nvCxnSpPr>
        <p:spPr>
          <a:xfrm>
            <a:off x="1939863" y="5360874"/>
            <a:ext cx="218441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/>
          <p:nvPr/>
        </p:nvCxnSpPr>
        <p:spPr>
          <a:xfrm>
            <a:off x="1634378" y="4786590"/>
            <a:ext cx="612295" cy="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วงรี 14"/>
          <p:cNvSpPr/>
          <p:nvPr/>
        </p:nvSpPr>
        <p:spPr>
          <a:xfrm>
            <a:off x="2898593" y="2395473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GeowithBox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วงรี 15"/>
          <p:cNvSpPr/>
          <p:nvPr/>
        </p:nvSpPr>
        <p:spPr>
          <a:xfrm>
            <a:off x="2985677" y="1571731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Geo center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วงรี 16"/>
          <p:cNvSpPr/>
          <p:nvPr/>
        </p:nvSpPr>
        <p:spPr>
          <a:xfrm>
            <a:off x="3012909" y="3236857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GeoPolygon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" name="ตัวเชื่อมต่อตรง 3"/>
          <p:cNvCxnSpPr>
            <a:stCxn id="16" idx="2"/>
          </p:cNvCxnSpPr>
          <p:nvPr/>
        </p:nvCxnSpPr>
        <p:spPr>
          <a:xfrm flipH="1">
            <a:off x="2314363" y="1983602"/>
            <a:ext cx="671314" cy="62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>
            <a:stCxn id="15" idx="2"/>
          </p:cNvCxnSpPr>
          <p:nvPr/>
        </p:nvCxnSpPr>
        <p:spPr>
          <a:xfrm flipH="1" flipV="1">
            <a:off x="2218779" y="2806732"/>
            <a:ext cx="679814" cy="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/>
          <p:cNvCxnSpPr>
            <a:stCxn id="17" idx="2"/>
          </p:cNvCxnSpPr>
          <p:nvPr/>
        </p:nvCxnSpPr>
        <p:spPr>
          <a:xfrm flipH="1" flipV="1">
            <a:off x="2314363" y="3003862"/>
            <a:ext cx="698546" cy="64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วงรี 18"/>
          <p:cNvSpPr/>
          <p:nvPr/>
        </p:nvSpPr>
        <p:spPr>
          <a:xfrm>
            <a:off x="1662274" y="1593730"/>
            <a:ext cx="556505" cy="4900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ตัวเชื่อมต่อตรง 20"/>
          <p:cNvCxnSpPr>
            <a:stCxn id="19" idx="4"/>
          </p:cNvCxnSpPr>
          <p:nvPr/>
        </p:nvCxnSpPr>
        <p:spPr>
          <a:xfrm flipH="1">
            <a:off x="1939863" y="2083739"/>
            <a:ext cx="664" cy="88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 flipH="1">
            <a:off x="1627851" y="2935886"/>
            <a:ext cx="3200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>
            <a:off x="1939863" y="2956206"/>
            <a:ext cx="218441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>
            <a:off x="1634378" y="2381922"/>
            <a:ext cx="612295" cy="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วงรี 6"/>
          <p:cNvSpPr/>
          <p:nvPr/>
        </p:nvSpPr>
        <p:spPr>
          <a:xfrm>
            <a:off x="3752850" y="4648200"/>
            <a:ext cx="2895599" cy="104775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752850" y="5013717"/>
            <a:ext cx="289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 position star from Image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7" name="ตัวเชื่อมต่อตรง 26"/>
          <p:cNvCxnSpPr>
            <a:stCxn id="8" idx="1"/>
          </p:cNvCxnSpPr>
          <p:nvPr/>
        </p:nvCxnSpPr>
        <p:spPr>
          <a:xfrm flipH="1" flipV="1">
            <a:off x="2466975" y="5191125"/>
            <a:ext cx="1285875" cy="5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55020" y="1751058"/>
            <a:ext cx="7610618" cy="4764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55021" y="1751058"/>
            <a:ext cx="761061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MongoLib</a:t>
            </a:r>
            <a:endParaRPr lang="en-US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55021" y="2120390"/>
            <a:ext cx="761061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dbclient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MongoClient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NAMECOLLECTION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type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455019" y="3288459"/>
            <a:ext cx="76106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Namedatabase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(): string 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GeoCenterSpherestring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NameCollection,int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x ,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y , double r)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GeowithBox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x1,int y1,int x2,int y2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GeoPolygon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double[,] polygon)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Get(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IMongoCollection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Gaia_Info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collection,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 filter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CheckConnected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boolen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CollectDatabase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data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FilterGeo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x,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y, double r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FilterBox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x1,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y1,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x2,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y2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FilterPolygon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tring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double[,] polygon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Database()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/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en-US" dirty="0" smtClean="0"/>
              <a:t>Class diagram</a:t>
            </a:r>
            <a:r>
              <a:rPr lang="th-TH" dirty="0" smtClean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9315450" y="1751058"/>
            <a:ext cx="244792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GaiaInfo</a:t>
            </a:r>
            <a:endParaRPr lang="en-US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9315450" y="2120390"/>
            <a:ext cx="2447925" cy="42327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315450" y="2247900"/>
            <a:ext cx="244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id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Object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solution_id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long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designation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source_id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long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random_index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ref_epoch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ra_error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…</a:t>
            </a: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 flipH="1">
            <a:off x="8065638" y="3320719"/>
            <a:ext cx="1249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Emgu</a:t>
            </a:r>
            <a:r>
              <a:rPr lang="en-US" dirty="0" smtClean="0"/>
              <a:t> cv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0059" y="1781294"/>
            <a:ext cx="5947955" cy="46416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40060" y="1781294"/>
            <a:ext cx="594795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EmguCv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40060" y="2150626"/>
            <a:ext cx="5947954" cy="20313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raw8bit;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MethodStaticFomula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fomula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jpg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raw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Grayjpg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Grayraw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Thresholdimage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440058" y="4425294"/>
            <a:ext cx="5947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CreateImag</a:t>
            </a:r>
            <a:r>
              <a:rPr lang="en-US" dirty="0" smtClean="0"/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: void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Genarate2Jpg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HouCircles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HoughType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dp,double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minDist,double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param1 = 100,double param2 = 100,int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minRadius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0,int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maxRadius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Image&lt;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Bgr,byte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SegmentionWatershed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threshmin,bool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flat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Tuple&lt;Image&lt;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Bgr,byte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&gt;,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r>
              <a:rPr lang="en-US" dirty="0"/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363838" y="587875"/>
            <a:ext cx="3344802" cy="14320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7363839" y="587876"/>
            <a:ext cx="3344801" cy="452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7468550" y="629702"/>
            <a:ext cx="32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MethodTranfrom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7363838" y="1040860"/>
            <a:ext cx="3344802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Image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7363838" y="1410192"/>
            <a:ext cx="4357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sz="2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GetRaw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Matrix&lt;</a:t>
            </a:r>
            <a:r>
              <a:rPr lang="en-US" sz="2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</a:t>
            </a:r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Convert1628() :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Matrix&lt;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</a:t>
            </a: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7114032" y="2108798"/>
            <a:ext cx="4791456" cy="1577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7114033" y="2108800"/>
            <a:ext cx="4791456" cy="452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7468550" y="2150626"/>
            <a:ext cx="3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MethodStaticFomula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/>
          <p:cNvSpPr txBox="1"/>
          <p:nvPr/>
        </p:nvSpPr>
        <p:spPr>
          <a:xfrm>
            <a:off x="7114031" y="2487410"/>
            <a:ext cx="4894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CenterOfCircle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Rectangle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rect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InvertStandardCoordi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(double x, double y, double ra, double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dec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StandardCoordi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 ra, double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dec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objra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objdec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fr-FR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7363839" y="3858861"/>
            <a:ext cx="4157538" cy="2734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7363840" y="3858862"/>
            <a:ext cx="4157537" cy="452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7468551" y="3900688"/>
            <a:ext cx="40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FitsFile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กล่องข้อความ 45"/>
          <p:cNvSpPr txBox="1"/>
          <p:nvPr/>
        </p:nvSpPr>
        <p:spPr>
          <a:xfrm>
            <a:off x="7347872" y="4260744"/>
            <a:ext cx="4157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GenerateImage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pathfitsfile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StretchImageU16Bit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(Matrix&lt;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UInt32Image,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MinVal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MaxVal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endParaRPr lang="fr-FR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GetStrecthProfile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(out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LowerPercen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out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UpperPercen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void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GetUpperAndLowerU16Bit(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Matrix&lt;UInt16&gt;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CVMat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out UInt16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LowerValue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out UInt16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UpperValue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LowerPercen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UpperPercen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5" name="ตัวเชื่อมต่อหักมุม 54"/>
          <p:cNvCxnSpPr>
            <a:endCxn id="46" idx="1"/>
          </p:cNvCxnSpPr>
          <p:nvPr/>
        </p:nvCxnSpPr>
        <p:spPr>
          <a:xfrm>
            <a:off x="6394756" y="4699977"/>
            <a:ext cx="953116" cy="714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แผนผังลําดับงาน: การตัดสินใจ 63"/>
          <p:cNvSpPr/>
          <p:nvPr/>
        </p:nvSpPr>
        <p:spPr>
          <a:xfrm>
            <a:off x="6396683" y="4630614"/>
            <a:ext cx="157568" cy="138723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ตัวเชื่อมต่อหักมุม 18"/>
          <p:cNvCxnSpPr>
            <a:endCxn id="9" idx="1"/>
          </p:cNvCxnSpPr>
          <p:nvPr/>
        </p:nvCxnSpPr>
        <p:spPr>
          <a:xfrm rot="5400000" flipH="1" flipV="1">
            <a:off x="5872328" y="1813354"/>
            <a:ext cx="2490496" cy="4925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ตัวเชื่อมต่อหักมุม 27"/>
          <p:cNvCxnSpPr>
            <a:stCxn id="30" idx="1"/>
          </p:cNvCxnSpPr>
          <p:nvPr/>
        </p:nvCxnSpPr>
        <p:spPr>
          <a:xfrm rot="10800000" flipV="1">
            <a:off x="6871313" y="3226074"/>
            <a:ext cx="242718" cy="14739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0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ปัญหาที่พบเจอ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 descr="https://opencv-python-tutroals.readthedocs.io/en/latest/_images/ots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2235925"/>
            <a:ext cx="4077176" cy="289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/>
          <p:cNvSpPr txBox="1"/>
          <p:nvPr/>
        </p:nvSpPr>
        <p:spPr>
          <a:xfrm>
            <a:off x="1262743" y="1506583"/>
            <a:ext cx="42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Nois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รวมอยู่ขอบรูปภาพ</a:t>
            </a:r>
          </a:p>
        </p:txBody>
      </p:sp>
    </p:spTree>
    <p:extLst>
      <p:ext uri="{BB962C8B-B14F-4D97-AF65-F5344CB8AC3E}">
        <p14:creationId xmlns:p14="http://schemas.microsoft.com/office/powerpoint/2010/main" val="5259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original from Image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049" y="2057400"/>
            <a:ext cx="65025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5036"/>
      </p:ext>
    </p:extLst>
  </p:cSld>
  <p:clrMapOvr>
    <a:masterClrMapping/>
  </p:clrMapOvr>
</p:sld>
</file>

<file path=ppt/theme/theme1.xml><?xml version="1.0" encoding="utf-8"?>
<a:theme xmlns:a="http://schemas.openxmlformats.org/drawingml/2006/main" name="พื้นฐาน">
  <a:themeElements>
    <a:clrScheme name="พื้นฐาน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พื้นฐาน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พื้นฐาน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TM03457444[[fn=พื้นฐาน]]</Template>
  <TotalTime>7825</TotalTime>
  <Words>559</Words>
  <Application>Microsoft Office PowerPoint</Application>
  <PresentationFormat>แบบจอกว้าง</PresentationFormat>
  <Paragraphs>92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8" baseType="lpstr">
      <vt:lpstr>Corbel</vt:lpstr>
      <vt:lpstr>DilleniaUPC</vt:lpstr>
      <vt:lpstr>TH SarabunPSK</vt:lpstr>
      <vt:lpstr>พื้นฐาน</vt:lpstr>
      <vt:lpstr>Pointing Model API</vt:lpstr>
      <vt:lpstr>หลักการและเหตุผล</vt:lpstr>
      <vt:lpstr>วัตถุประสงค์</vt:lpstr>
      <vt:lpstr>ระบบโครงสร้าง Pointing Model API</vt:lpstr>
      <vt:lpstr>Use case diagram</vt:lpstr>
      <vt:lpstr>Class diagram Database</vt:lpstr>
      <vt:lpstr>Class diagram Emgu cv</vt:lpstr>
      <vt:lpstr>ปัญหาที่พบเจอ</vt:lpstr>
      <vt:lpstr>Histogram original from Image</vt:lpstr>
      <vt:lpstr>Histogram Threadhold Binary from Image</vt:lpstr>
      <vt:lpstr>GaussianBlur</vt:lpstr>
      <vt:lpstr>Histogram GaussianBlur 5x5 and binary Otsu from Image</vt:lpstr>
      <vt:lpstr>คิดเป็นเปอร์เซ็นต์</vt:lpstr>
      <vt:lpstr>ผลลัพธ์ของโปรแกรม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วัตถุประสงค์</dc:title>
  <dc:creator>Ratchanonth Plumanut</dc:creator>
  <cp:lastModifiedBy>Ratchanonth Plumanut</cp:lastModifiedBy>
  <cp:revision>64</cp:revision>
  <dcterms:created xsi:type="dcterms:W3CDTF">2020-06-05T01:47:58Z</dcterms:created>
  <dcterms:modified xsi:type="dcterms:W3CDTF">2020-07-10T02:23:39Z</dcterms:modified>
</cp:coreProperties>
</file>