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4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0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0465-AC82-4730-94DA-A5A3C05AF46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B745-D6F3-41A4-BC9C-979AD138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3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3182" y="1754058"/>
            <a:ext cx="6692537" cy="3971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35096" y="2525463"/>
            <a:ext cx="7628708" cy="39711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32810" y="2960559"/>
            <a:ext cx="2096951" cy="3317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07833" y="3102798"/>
            <a:ext cx="304800" cy="3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32705" y="3102798"/>
            <a:ext cx="304800" cy="3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57577" y="3102798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00427" y="4028805"/>
            <a:ext cx="2126348" cy="21263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4307" y="4326352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9999"/>
                </a:solidFill>
              </a:rPr>
              <a:t>Strawberry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5870" y="47137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9999"/>
                </a:solidFill>
              </a:rPr>
              <a:t>----------------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043" y="524510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9999"/>
                </a:solidFill>
              </a:rPr>
              <a:t>----------------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29484" y="3102797"/>
            <a:ext cx="1666236" cy="3052355"/>
          </a:xfrm>
          <a:prstGeom prst="rect">
            <a:avLst/>
          </a:prstGeom>
          <a:gradFill>
            <a:gsLst>
              <a:gs pos="82000">
                <a:schemeClr val="accent1">
                  <a:lumMod val="5000"/>
                  <a:lumOff val="95000"/>
                </a:schemeClr>
              </a:gs>
              <a:gs pos="30000">
                <a:schemeClr val="accent1">
                  <a:lumMod val="45000"/>
                  <a:lumOff val="55000"/>
                </a:schemeClr>
              </a:gs>
              <a:gs pos="6000">
                <a:schemeClr val="accent1">
                  <a:lumMod val="45000"/>
                  <a:lumOff val="55000"/>
                </a:schemeClr>
              </a:gs>
              <a:gs pos="50000">
                <a:schemeClr val="accent1">
                  <a:lumMod val="30000"/>
                  <a:lumOff val="7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5400000">
            <a:off x="9294546" y="4398142"/>
            <a:ext cx="287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</a:rPr>
              <a:t>Swipe your card here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69635" y="2987797"/>
            <a:ext cx="1041008" cy="104100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66309" y="4371854"/>
            <a:ext cx="647660" cy="6476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ock Arc 19"/>
          <p:cNvSpPr/>
          <p:nvPr/>
        </p:nvSpPr>
        <p:spPr>
          <a:xfrm rot="14633125">
            <a:off x="12975015" y="-562709"/>
            <a:ext cx="1125416" cy="1125416"/>
          </a:xfrm>
          <a:prstGeom prst="blockArc">
            <a:avLst>
              <a:gd name="adj1" fmla="val 13500004"/>
              <a:gd name="adj2" fmla="val 108737"/>
              <a:gd name="adj3" fmla="val 451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14633125">
            <a:off x="13295700" y="-446196"/>
            <a:ext cx="892390" cy="892390"/>
          </a:xfrm>
          <a:prstGeom prst="blockArc">
            <a:avLst>
              <a:gd name="adj1" fmla="val 13500004"/>
              <a:gd name="adj2" fmla="val 108737"/>
              <a:gd name="adj3" fmla="val 451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14633125">
            <a:off x="13597730" y="-326811"/>
            <a:ext cx="653618" cy="653618"/>
          </a:xfrm>
          <a:prstGeom prst="blockArc">
            <a:avLst>
              <a:gd name="adj1" fmla="val 13500004"/>
              <a:gd name="adj2" fmla="val 108737"/>
              <a:gd name="adj3" fmla="val 451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14633125">
            <a:off x="13833726" y="-243933"/>
            <a:ext cx="532916" cy="532916"/>
          </a:xfrm>
          <a:prstGeom prst="blockArc">
            <a:avLst>
              <a:gd name="adj1" fmla="val 13500004"/>
              <a:gd name="adj2" fmla="val 108737"/>
              <a:gd name="adj3" fmla="val 451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784773" y="2313750"/>
            <a:ext cx="2126348" cy="3762659"/>
          </a:xfrm>
          <a:prstGeom prst="roundRect">
            <a:avLst>
              <a:gd name="adj" fmla="val 5746"/>
            </a:avLst>
          </a:prstGeom>
          <a:gradFill>
            <a:gsLst>
              <a:gs pos="99000">
                <a:srgbClr val="FFC000"/>
              </a:gs>
              <a:gs pos="4000">
                <a:srgbClr val="FFC000"/>
              </a:gs>
              <a:gs pos="70000">
                <a:schemeClr val="bg1"/>
              </a:gs>
              <a:gs pos="24000">
                <a:schemeClr val="bg1"/>
              </a:gs>
            </a:gsLst>
            <a:lin ang="10800000" scaled="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4762" y="1357795"/>
            <a:ext cx="2311280" cy="1167668"/>
            <a:chOff x="1595252" y="2194951"/>
            <a:chExt cx="9148948" cy="4622087"/>
          </a:xfrm>
        </p:grpSpPr>
        <p:grpSp>
          <p:nvGrpSpPr>
            <p:cNvPr id="31" name="Google Shape;11975;p81"/>
            <p:cNvGrpSpPr/>
            <p:nvPr/>
          </p:nvGrpSpPr>
          <p:grpSpPr>
            <a:xfrm>
              <a:off x="1595252" y="2194951"/>
              <a:ext cx="9148948" cy="4622087"/>
              <a:chOff x="6190130" y="2940977"/>
              <a:chExt cx="389830" cy="283003"/>
            </a:xfrm>
          </p:grpSpPr>
          <p:sp>
            <p:nvSpPr>
              <p:cNvPr id="33" name="Google Shape;11976;p81"/>
              <p:cNvSpPr/>
              <p:nvPr/>
            </p:nvSpPr>
            <p:spPr>
              <a:xfrm>
                <a:off x="6208984" y="2940977"/>
                <a:ext cx="352120" cy="257873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9820" extrusionOk="0">
                    <a:moveTo>
                      <a:pt x="479" y="1"/>
                    </a:moveTo>
                    <a:cubicBezTo>
                      <a:pt x="211" y="1"/>
                      <a:pt x="1" y="221"/>
                      <a:pt x="1" y="479"/>
                    </a:cubicBezTo>
                    <a:lnTo>
                      <a:pt x="1" y="9820"/>
                    </a:lnTo>
                    <a:lnTo>
                      <a:pt x="13409" y="9820"/>
                    </a:lnTo>
                    <a:lnTo>
                      <a:pt x="13409" y="479"/>
                    </a:lnTo>
                    <a:cubicBezTo>
                      <a:pt x="13409" y="221"/>
                      <a:pt x="13198" y="1"/>
                      <a:pt x="12930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977;p81"/>
              <p:cNvSpPr/>
              <p:nvPr/>
            </p:nvSpPr>
            <p:spPr>
              <a:xfrm>
                <a:off x="6234115" y="2966370"/>
                <a:ext cx="301859" cy="201073"/>
              </a:xfrm>
              <a:custGeom>
                <a:avLst/>
                <a:gdLst/>
                <a:ahLst/>
                <a:cxnLst/>
                <a:rect l="l" t="t" r="r" b="b"/>
                <a:pathLst>
                  <a:path w="11495" h="7657" extrusionOk="0">
                    <a:moveTo>
                      <a:pt x="240" y="0"/>
                    </a:moveTo>
                    <a:cubicBezTo>
                      <a:pt x="106" y="0"/>
                      <a:pt x="1" y="106"/>
                      <a:pt x="1" y="240"/>
                    </a:cubicBezTo>
                    <a:lnTo>
                      <a:pt x="1" y="7417"/>
                    </a:lnTo>
                    <a:cubicBezTo>
                      <a:pt x="1" y="7551"/>
                      <a:pt x="106" y="7657"/>
                      <a:pt x="240" y="7657"/>
                    </a:cubicBezTo>
                    <a:lnTo>
                      <a:pt x="11255" y="7657"/>
                    </a:lnTo>
                    <a:cubicBezTo>
                      <a:pt x="11389" y="7657"/>
                      <a:pt x="11495" y="7551"/>
                      <a:pt x="11495" y="7417"/>
                    </a:cubicBezTo>
                    <a:lnTo>
                      <a:pt x="11495" y="240"/>
                    </a:lnTo>
                    <a:cubicBezTo>
                      <a:pt x="11495" y="106"/>
                      <a:pt x="11389" y="0"/>
                      <a:pt x="1125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981;p81"/>
              <p:cNvSpPr/>
              <p:nvPr/>
            </p:nvSpPr>
            <p:spPr>
              <a:xfrm>
                <a:off x="6190130" y="3192547"/>
                <a:ext cx="389830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1197" extrusionOk="0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718"/>
                    </a:lnTo>
                    <a:cubicBezTo>
                      <a:pt x="1" y="986"/>
                      <a:pt x="211" y="1197"/>
                      <a:pt x="479" y="1197"/>
                    </a:cubicBezTo>
                    <a:lnTo>
                      <a:pt x="14366" y="1197"/>
                    </a:lnTo>
                    <a:cubicBezTo>
                      <a:pt x="14634" y="1197"/>
                      <a:pt x="14844" y="986"/>
                      <a:pt x="14844" y="718"/>
                    </a:cubicBezTo>
                    <a:lnTo>
                      <a:pt x="14844" y="240"/>
                    </a:lnTo>
                    <a:cubicBezTo>
                      <a:pt x="14844" y="106"/>
                      <a:pt x="14739" y="1"/>
                      <a:pt x="14605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982;p81"/>
              <p:cNvSpPr/>
              <p:nvPr/>
            </p:nvSpPr>
            <p:spPr>
              <a:xfrm>
                <a:off x="6190130" y="3192547"/>
                <a:ext cx="389830" cy="12605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480" extrusionOk="0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479"/>
                    </a:lnTo>
                    <a:lnTo>
                      <a:pt x="14844" y="479"/>
                    </a:lnTo>
                    <a:lnTo>
                      <a:pt x="14844" y="240"/>
                    </a:lnTo>
                    <a:cubicBezTo>
                      <a:pt x="14844" y="106"/>
                      <a:pt x="14739" y="1"/>
                      <a:pt x="14605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983;p81"/>
              <p:cNvSpPr/>
              <p:nvPr/>
            </p:nvSpPr>
            <p:spPr>
              <a:xfrm>
                <a:off x="6347217" y="3192547"/>
                <a:ext cx="75419" cy="18881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719" extrusionOk="0">
                    <a:moveTo>
                      <a:pt x="0" y="1"/>
                    </a:moveTo>
                    <a:lnTo>
                      <a:pt x="345" y="508"/>
                    </a:lnTo>
                    <a:cubicBezTo>
                      <a:pt x="431" y="642"/>
                      <a:pt x="584" y="718"/>
                      <a:pt x="737" y="718"/>
                    </a:cubicBezTo>
                    <a:lnTo>
                      <a:pt x="2144" y="718"/>
                    </a:lnTo>
                    <a:cubicBezTo>
                      <a:pt x="2297" y="718"/>
                      <a:pt x="2450" y="632"/>
                      <a:pt x="2536" y="508"/>
                    </a:cubicBezTo>
                    <a:lnTo>
                      <a:pt x="2871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842504" y="5924304"/>
              <a:ext cx="10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DULL</a:t>
              </a:r>
              <a:endPara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Google Shape;2645;p65"/>
          <p:cNvSpPr/>
          <p:nvPr/>
        </p:nvSpPr>
        <p:spPr>
          <a:xfrm>
            <a:off x="1197110" y="4101272"/>
            <a:ext cx="1221254" cy="2308282"/>
          </a:xfrm>
          <a:custGeom>
            <a:avLst/>
            <a:gdLst/>
            <a:ahLst/>
            <a:cxnLst/>
            <a:rect l="l" t="t" r="r" b="b"/>
            <a:pathLst>
              <a:path w="13450" h="26732" extrusionOk="0">
                <a:moveTo>
                  <a:pt x="12354" y="461"/>
                </a:moveTo>
                <a:cubicBezTo>
                  <a:pt x="12730" y="461"/>
                  <a:pt x="13031" y="762"/>
                  <a:pt x="13031" y="1139"/>
                </a:cubicBezTo>
                <a:lnTo>
                  <a:pt x="13031" y="24221"/>
                </a:lnTo>
                <a:cubicBezTo>
                  <a:pt x="13031" y="24598"/>
                  <a:pt x="12730" y="24899"/>
                  <a:pt x="12354" y="24899"/>
                </a:cubicBezTo>
                <a:lnTo>
                  <a:pt x="1097" y="24899"/>
                </a:lnTo>
                <a:cubicBezTo>
                  <a:pt x="720" y="24899"/>
                  <a:pt x="419" y="24598"/>
                  <a:pt x="419" y="24221"/>
                </a:cubicBezTo>
                <a:lnTo>
                  <a:pt x="419" y="1139"/>
                </a:lnTo>
                <a:cubicBezTo>
                  <a:pt x="419" y="762"/>
                  <a:pt x="720" y="461"/>
                  <a:pt x="1097" y="461"/>
                </a:cubicBezTo>
                <a:close/>
                <a:moveTo>
                  <a:pt x="1022" y="0"/>
                </a:moveTo>
                <a:cubicBezTo>
                  <a:pt x="461" y="0"/>
                  <a:pt x="1" y="452"/>
                  <a:pt x="1" y="1021"/>
                </a:cubicBezTo>
                <a:lnTo>
                  <a:pt x="1" y="25711"/>
                </a:lnTo>
                <a:cubicBezTo>
                  <a:pt x="1" y="26280"/>
                  <a:pt x="461" y="26732"/>
                  <a:pt x="1022" y="26732"/>
                </a:cubicBezTo>
                <a:lnTo>
                  <a:pt x="12429" y="26732"/>
                </a:lnTo>
                <a:cubicBezTo>
                  <a:pt x="12998" y="26732"/>
                  <a:pt x="13450" y="26271"/>
                  <a:pt x="13450" y="25711"/>
                </a:cubicBezTo>
                <a:lnTo>
                  <a:pt x="13450" y="1021"/>
                </a:lnTo>
                <a:cubicBezTo>
                  <a:pt x="13450" y="452"/>
                  <a:pt x="12998" y="0"/>
                  <a:pt x="12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TextBox 68"/>
          <p:cNvSpPr txBox="1"/>
          <p:nvPr/>
        </p:nvSpPr>
        <p:spPr>
          <a:xfrm>
            <a:off x="1461328" y="3018628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OR</a:t>
            </a:r>
            <a:endParaRPr lang="en-US" sz="3200" b="1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934246" y="1889786"/>
            <a:ext cx="1637754" cy="570831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525854" y="3330168"/>
            <a:ext cx="1724465" cy="1328197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2024-01-04T07:34:00Z</dcterms:created>
  <dcterms:modified xsi:type="dcterms:W3CDTF">2024-01-04T09:05:54Z</dcterms:modified>
</cp:coreProperties>
</file>