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0143A-2C1B-4F39-966A-68FACE97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D1C1-8236-415A-A7D4-3EAE46B17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41D3A-C47B-41FC-98DC-4931C467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DF7C7-E42A-47D9-9481-666F0D6A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BAFDF-3C61-4E42-B45F-32E2C94B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2774-9E59-4039-8F2F-73309CBC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619F8-A0DD-40D0-8B48-08D290240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9A650-E377-4DB7-9CF3-9FBEDF75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2AA50-E9EC-440D-B0EB-9531AAD3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0FF62-77BD-4D1D-9541-3CD7EED8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BF6F4D-2358-4AD6-A019-B978D3869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D7D4D-F942-42F7-ADD7-9BCDB6E91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562E4-C4D9-45B4-9272-2506A09E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F8FEA-5EB7-48C0-8BF8-1CEA051B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AEC56-9B5A-402F-9AF2-DFD80C00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606EE-4A5C-4434-A418-449CD48B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983505-EE03-44FD-AFB6-7B0CC70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D3634-C439-4689-827D-D004888C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7E134-F875-4BC9-952C-3E3FE7E9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C19CE-D25D-410A-AEC9-D754FA59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F2CD6-31FD-46DB-8E8D-C32ABC7A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5C17C-BC6B-40B4-935F-716618AE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0C30C-DEC8-4879-B586-51DBE237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D51FB-E9E1-4F30-8548-086C2296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11934-4A95-4B2D-91A0-1B49E680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8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43A6-948E-4BF2-AA90-3DAEECC6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DD841-FDD4-455B-8A52-20C71377C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607E4-58C3-4A5E-BC4C-A1775860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E03030-5771-40FD-AD34-C5E7E669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1404A-95C8-4074-A602-637EB4E1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05F3A0-F8AE-4C3A-94FC-D37B4FE3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6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6552D-947F-4B1A-9FA3-410D809B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6A87A-E794-4F76-9C74-8F862F4D4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8887C-A05B-4B65-9B2A-48354BE9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2E2F45-DE85-4FD2-8C48-1B92614D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81B5B-54E6-4132-A399-2A42F4658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8CFFF9-5A1F-4B37-9825-040B2528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240F2C-AA3C-43E5-8394-25826589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6F0226-0656-42B3-B135-AAE4C15C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E48-AD73-498B-A7F1-A13506F2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462D9C-8780-414A-844B-7B09C4CF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66208C-A1D0-43B3-A90F-3144AED0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687950-CADD-43B8-919C-9F994433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1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698ECE-A30F-47FA-A41B-F464E99F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C57B08-5A47-46FC-AB45-3EECAAE9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46918-15BD-4663-BE5E-C9B7A2E7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2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29BD1-F632-4264-942D-98992DED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0E2AA-C575-4E5F-BFE2-B7F5E440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78B24-01BF-42CA-A5D1-5C8593073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48238-7A62-4974-A2CC-7650B488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17035F-C436-443A-904B-5A67C8F2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5188D8-DD55-4E3D-A226-CAC17CD1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0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8A337-AEC9-465F-A42F-B6D7A5F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A11E0B-2057-4702-820A-898DA192D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D30FE4-E937-4892-90AE-3903FF75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63615F-EBBF-458B-9AA7-D7B907BC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892D0-980D-4C4A-AF8F-022A0F4F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35CCA-90CB-40A3-BE1A-32E54621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1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6F2B2D-AADE-4853-9509-8A8F8588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E6C3EA-D236-4AD5-9AF2-C070A35E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998DB-F9D8-4DED-9709-3EFCE599E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11C0-E7AD-4B83-8BE9-33F281AEE6AB}" type="datetimeFigureOut">
              <a:rPr lang="zh-CN" altLang="en-US" smtClean="0"/>
              <a:t>2021/10/27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5E725-624C-43CC-9564-A2995DA65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9601F-067C-4D7D-BF6F-F345571F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97DD7-3131-443A-8F96-214273F611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63" Type="http://schemas.openxmlformats.org/officeDocument/2006/relationships/image" Target="../media/image6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6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61" Type="http://schemas.openxmlformats.org/officeDocument/2006/relationships/image" Target="../media/image61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png"/><Relationship Id="rId18" Type="http://schemas.openxmlformats.org/officeDocument/2006/relationships/image" Target="../media/image180.png"/><Relationship Id="rId26" Type="http://schemas.openxmlformats.org/officeDocument/2006/relationships/image" Target="../media/image260.png"/><Relationship Id="rId39" Type="http://schemas.openxmlformats.org/officeDocument/2006/relationships/image" Target="../media/image390.png"/><Relationship Id="rId21" Type="http://schemas.openxmlformats.org/officeDocument/2006/relationships/image" Target="../media/image211.png"/><Relationship Id="rId34" Type="http://schemas.openxmlformats.org/officeDocument/2006/relationships/image" Target="../media/image340.png"/><Relationship Id="rId42" Type="http://schemas.openxmlformats.org/officeDocument/2006/relationships/image" Target="../media/image420.png"/><Relationship Id="rId47" Type="http://schemas.openxmlformats.org/officeDocument/2006/relationships/image" Target="../media/image470.png"/><Relationship Id="rId50" Type="http://schemas.openxmlformats.org/officeDocument/2006/relationships/image" Target="../media/image500.png"/><Relationship Id="rId55" Type="http://schemas.openxmlformats.org/officeDocument/2006/relationships/image" Target="../media/image55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6" Type="http://schemas.openxmlformats.org/officeDocument/2006/relationships/image" Target="../media/image160.png"/><Relationship Id="rId20" Type="http://schemas.openxmlformats.org/officeDocument/2006/relationships/image" Target="../media/image200.png"/><Relationship Id="rId29" Type="http://schemas.openxmlformats.org/officeDocument/2006/relationships/image" Target="../media/image290.png"/><Relationship Id="rId41" Type="http://schemas.openxmlformats.org/officeDocument/2006/relationships/image" Target="../media/image411.png"/><Relationship Id="rId54" Type="http://schemas.openxmlformats.org/officeDocument/2006/relationships/image" Target="../media/image540.png"/><Relationship Id="rId6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10.png"/><Relationship Id="rId24" Type="http://schemas.openxmlformats.org/officeDocument/2006/relationships/image" Target="../media/image240.png"/><Relationship Id="rId32" Type="http://schemas.openxmlformats.org/officeDocument/2006/relationships/image" Target="../media/image320.png"/><Relationship Id="rId37" Type="http://schemas.openxmlformats.org/officeDocument/2006/relationships/image" Target="../media/image370.png"/><Relationship Id="rId40" Type="http://schemas.openxmlformats.org/officeDocument/2006/relationships/image" Target="../media/image400.png"/><Relationship Id="rId45" Type="http://schemas.openxmlformats.org/officeDocument/2006/relationships/image" Target="../media/image450.png"/><Relationship Id="rId53" Type="http://schemas.openxmlformats.org/officeDocument/2006/relationships/image" Target="../media/image530.png"/><Relationship Id="rId58" Type="http://schemas.openxmlformats.org/officeDocument/2006/relationships/image" Target="../media/image580.png"/><Relationship Id="rId5" Type="http://schemas.openxmlformats.org/officeDocument/2006/relationships/image" Target="../media/image510.png"/><Relationship Id="rId15" Type="http://schemas.openxmlformats.org/officeDocument/2006/relationships/image" Target="../media/image150.png"/><Relationship Id="rId23" Type="http://schemas.openxmlformats.org/officeDocument/2006/relationships/image" Target="../media/image230.png"/><Relationship Id="rId28" Type="http://schemas.openxmlformats.org/officeDocument/2006/relationships/image" Target="../media/image280.png"/><Relationship Id="rId36" Type="http://schemas.openxmlformats.org/officeDocument/2006/relationships/image" Target="../media/image360.png"/><Relationship Id="rId49" Type="http://schemas.openxmlformats.org/officeDocument/2006/relationships/image" Target="../media/image490.png"/><Relationship Id="rId57" Type="http://schemas.openxmlformats.org/officeDocument/2006/relationships/image" Target="../media/image570.png"/><Relationship Id="rId61" Type="http://schemas.openxmlformats.org/officeDocument/2006/relationships/image" Target="../media/image61.png"/><Relationship Id="rId10" Type="http://schemas.openxmlformats.org/officeDocument/2006/relationships/image" Target="../media/image100.png"/><Relationship Id="rId19" Type="http://schemas.openxmlformats.org/officeDocument/2006/relationships/image" Target="../media/image190.png"/><Relationship Id="rId31" Type="http://schemas.openxmlformats.org/officeDocument/2006/relationships/image" Target="../media/image311.png"/><Relationship Id="rId44" Type="http://schemas.openxmlformats.org/officeDocument/2006/relationships/image" Target="../media/image440.png"/><Relationship Id="rId52" Type="http://schemas.openxmlformats.org/officeDocument/2006/relationships/image" Target="../media/image520.png"/><Relationship Id="rId60" Type="http://schemas.openxmlformats.org/officeDocument/2006/relationships/image" Target="../media/image60.png"/><Relationship Id="rId4" Type="http://schemas.openxmlformats.org/officeDocument/2006/relationships/image" Target="../media/image410.png"/><Relationship Id="rId9" Type="http://schemas.openxmlformats.org/officeDocument/2006/relationships/image" Target="../media/image90.png"/><Relationship Id="rId14" Type="http://schemas.openxmlformats.org/officeDocument/2006/relationships/image" Target="../media/image140.png"/><Relationship Id="rId22" Type="http://schemas.openxmlformats.org/officeDocument/2006/relationships/image" Target="../media/image220.png"/><Relationship Id="rId27" Type="http://schemas.openxmlformats.org/officeDocument/2006/relationships/image" Target="../media/image270.png"/><Relationship Id="rId30" Type="http://schemas.openxmlformats.org/officeDocument/2006/relationships/image" Target="../media/image300.png"/><Relationship Id="rId35" Type="http://schemas.openxmlformats.org/officeDocument/2006/relationships/image" Target="../media/image350.png"/><Relationship Id="rId43" Type="http://schemas.openxmlformats.org/officeDocument/2006/relationships/image" Target="../media/image430.png"/><Relationship Id="rId48" Type="http://schemas.openxmlformats.org/officeDocument/2006/relationships/image" Target="../media/image480.png"/><Relationship Id="rId56" Type="http://schemas.openxmlformats.org/officeDocument/2006/relationships/image" Target="../media/image560.png"/><Relationship Id="rId8" Type="http://schemas.openxmlformats.org/officeDocument/2006/relationships/image" Target="../media/image80.png"/><Relationship Id="rId51" Type="http://schemas.openxmlformats.org/officeDocument/2006/relationships/image" Target="../media/image511.png"/><Relationship Id="rId3" Type="http://schemas.openxmlformats.org/officeDocument/2006/relationships/image" Target="../media/image310.png"/><Relationship Id="rId12" Type="http://schemas.openxmlformats.org/officeDocument/2006/relationships/image" Target="../media/image120.png"/><Relationship Id="rId17" Type="http://schemas.openxmlformats.org/officeDocument/2006/relationships/image" Target="../media/image170.png"/><Relationship Id="rId25" Type="http://schemas.openxmlformats.org/officeDocument/2006/relationships/image" Target="../media/image250.png"/><Relationship Id="rId33" Type="http://schemas.openxmlformats.org/officeDocument/2006/relationships/image" Target="../media/image330.png"/><Relationship Id="rId38" Type="http://schemas.openxmlformats.org/officeDocument/2006/relationships/image" Target="../media/image380.png"/><Relationship Id="rId46" Type="http://schemas.openxmlformats.org/officeDocument/2006/relationships/image" Target="../media/image460.png"/><Relationship Id="rId5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3.png"/><Relationship Id="rId26" Type="http://schemas.openxmlformats.org/officeDocument/2006/relationships/image" Target="../media/image92.png"/><Relationship Id="rId3" Type="http://schemas.openxmlformats.org/officeDocument/2006/relationships/image" Target="../media/image66.png"/><Relationship Id="rId21" Type="http://schemas.openxmlformats.org/officeDocument/2006/relationships/image" Target="../media/image86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2.png"/><Relationship Id="rId25" Type="http://schemas.openxmlformats.org/officeDocument/2006/relationships/image" Target="../media/image91.png"/><Relationship Id="rId2" Type="http://schemas.openxmlformats.org/officeDocument/2006/relationships/image" Target="../media/image65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24" Type="http://schemas.openxmlformats.org/officeDocument/2006/relationships/image" Target="../media/image89.png"/><Relationship Id="rId5" Type="http://schemas.openxmlformats.org/officeDocument/2006/relationships/image" Target="../media/image68.png"/><Relationship Id="rId15" Type="http://schemas.openxmlformats.org/officeDocument/2006/relationships/image" Target="../media/image79.png"/><Relationship Id="rId23" Type="http://schemas.openxmlformats.org/officeDocument/2006/relationships/image" Target="../media/image88.png"/><Relationship Id="rId28" Type="http://schemas.openxmlformats.org/officeDocument/2006/relationships/image" Target="../media/image94.png"/><Relationship Id="rId10" Type="http://schemas.openxmlformats.org/officeDocument/2006/relationships/image" Target="../media/image74.png"/><Relationship Id="rId19" Type="http://schemas.openxmlformats.org/officeDocument/2006/relationships/image" Target="../media/image84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7.png"/><Relationship Id="rId27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图片 227">
            <a:extLst>
              <a:ext uri="{FF2B5EF4-FFF2-40B4-BE49-F238E27FC236}">
                <a16:creationId xmlns:a16="http://schemas.microsoft.com/office/drawing/2014/main" id="{AACF6356-A112-429F-BF9F-B0F55C23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7" y="799001"/>
            <a:ext cx="12192000" cy="46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7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CEF21-B2A5-4B0D-9A9F-0334A7CD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39F99-68A5-4553-87BF-E6C8C6E7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9036223-E33A-4515-8F2D-19AF0F683318}"/>
                  </a:ext>
                </a:extLst>
              </p:cNvPr>
              <p:cNvSpPr/>
              <p:nvPr/>
            </p:nvSpPr>
            <p:spPr>
              <a:xfrm>
                <a:off x="628650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9036223-E33A-4515-8F2D-19AF0F683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52500"/>
                <a:ext cx="447675" cy="4476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DA3FC6-0AE2-402C-AFF0-CA5718CD23C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8100" y="1176338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4DD5FBA-0EE8-4560-B24D-074E6A2D6FB4}"/>
                  </a:ext>
                </a:extLst>
              </p:cNvPr>
              <p:cNvSpPr/>
              <p:nvPr/>
            </p:nvSpPr>
            <p:spPr>
              <a:xfrm>
                <a:off x="628650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4DD5FBA-0EE8-4560-B24D-074E6A2D6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81175"/>
                <a:ext cx="447675" cy="4476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21B8510-8D4E-4372-836C-02F51564EE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8100" y="200501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E77EB75-1E19-4A4C-9D98-AD2ADB5DE84C}"/>
                  </a:ext>
                </a:extLst>
              </p:cNvPr>
              <p:cNvSpPr/>
              <p:nvPr/>
            </p:nvSpPr>
            <p:spPr>
              <a:xfrm>
                <a:off x="628650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E77EB75-1E19-4A4C-9D98-AD2ADB5DE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9849"/>
                <a:ext cx="447675" cy="4476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51116C0-FD64-4C5D-8187-6AD8666E2FB6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8100" y="2833687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96F6256-FF17-4876-8A4F-6D468000DB38}"/>
                  </a:ext>
                </a:extLst>
              </p:cNvPr>
              <p:cNvSpPr/>
              <p:nvPr/>
            </p:nvSpPr>
            <p:spPr>
              <a:xfrm>
                <a:off x="628650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196F6256-FF17-4876-8A4F-6D468000D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76725"/>
                <a:ext cx="447675" cy="4476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9B94DB-E7C1-4F6F-96A6-2EC2BEAA399B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8100" y="450056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4728BAD-2CE0-4606-9AF3-864B7279E561}"/>
                  </a:ext>
                </a:extLst>
              </p:cNvPr>
              <p:cNvSpPr/>
              <p:nvPr/>
            </p:nvSpPr>
            <p:spPr>
              <a:xfrm>
                <a:off x="1666875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4728BAD-2CE0-4606-9AF3-864B7279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952500"/>
                <a:ext cx="447675" cy="44767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847EB0-3C5E-441D-B0E0-05AD57A59C7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076325" y="1176338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BF70B66-4B70-41AC-9017-3D47204128CA}"/>
                  </a:ext>
                </a:extLst>
              </p:cNvPr>
              <p:cNvSpPr/>
              <p:nvPr/>
            </p:nvSpPr>
            <p:spPr>
              <a:xfrm>
                <a:off x="1666875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1BF70B66-4B70-41AC-9017-3D4720412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1781175"/>
                <a:ext cx="447675" cy="44767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432AA9-D1A1-4EED-94B7-86E0AE91DEEA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1076325" y="200501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988ED19-FBE4-409B-9AC8-1CF5D7610E72}"/>
                  </a:ext>
                </a:extLst>
              </p:cNvPr>
              <p:cNvSpPr/>
              <p:nvPr/>
            </p:nvSpPr>
            <p:spPr>
              <a:xfrm>
                <a:off x="1666875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0988ED19-FBE4-409B-9AC8-1CF5D7610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2609849"/>
                <a:ext cx="447675" cy="44767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57156D-F43E-4515-B85A-604637719468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1076325" y="2833687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DEF5898-B8E7-4B0D-970E-46ACFC5BAD4D}"/>
                  </a:ext>
                </a:extLst>
              </p:cNvPr>
              <p:cNvSpPr/>
              <p:nvPr/>
            </p:nvSpPr>
            <p:spPr>
              <a:xfrm>
                <a:off x="1666875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DEF5898-B8E7-4B0D-970E-46ACFC5BA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276725"/>
                <a:ext cx="447675" cy="4476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D4ACB88-C8ED-46FF-9C7B-FFD42EE7EB86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1076325" y="450056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E44224F-B116-4622-A92B-D2B20A68B235}"/>
              </a:ext>
            </a:extLst>
          </p:cNvPr>
          <p:cNvSpPr txBox="1"/>
          <p:nvPr/>
        </p:nvSpPr>
        <p:spPr>
          <a:xfrm>
            <a:off x="1009650" y="952664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018D2E9-CB75-4009-9C49-AF943452F9B9}"/>
              </a:ext>
            </a:extLst>
          </p:cNvPr>
          <p:cNvSpPr txBox="1"/>
          <p:nvPr/>
        </p:nvSpPr>
        <p:spPr>
          <a:xfrm>
            <a:off x="1009650" y="17861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7D126F-5541-404A-9544-46EA7BCE6B57}"/>
              </a:ext>
            </a:extLst>
          </p:cNvPr>
          <p:cNvSpPr txBox="1"/>
          <p:nvPr/>
        </p:nvSpPr>
        <p:spPr>
          <a:xfrm>
            <a:off x="1019175" y="427672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F6F1F72-C538-4F08-8F48-53B7124D9768}"/>
              </a:ext>
            </a:extLst>
          </p:cNvPr>
          <p:cNvSpPr txBox="1"/>
          <p:nvPr/>
        </p:nvSpPr>
        <p:spPr>
          <a:xfrm>
            <a:off x="1009650" y="2602704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6C7760-59C0-4ECA-AD23-1BB29742BFF1}"/>
              </a:ext>
            </a:extLst>
          </p:cNvPr>
          <p:cNvSpPr txBox="1"/>
          <p:nvPr/>
        </p:nvSpPr>
        <p:spPr>
          <a:xfrm flipH="1">
            <a:off x="623411" y="3340893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A3C31D-6420-491F-86BE-03DA0D790CDC}"/>
              </a:ext>
            </a:extLst>
          </p:cNvPr>
          <p:cNvSpPr txBox="1"/>
          <p:nvPr/>
        </p:nvSpPr>
        <p:spPr>
          <a:xfrm flipH="1">
            <a:off x="1666875" y="3340893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12E402-F339-40CD-B654-63A873B80A4C}"/>
              </a:ext>
            </a:extLst>
          </p:cNvPr>
          <p:cNvSpPr txBox="1"/>
          <p:nvPr/>
        </p:nvSpPr>
        <p:spPr>
          <a:xfrm>
            <a:off x="187634" y="287147"/>
            <a:ext cx="117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DF4FB3-7562-41C3-94D9-880224C32342}"/>
                  </a:ext>
                </a:extLst>
              </p:cNvPr>
              <p:cNvSpPr/>
              <p:nvPr/>
            </p:nvSpPr>
            <p:spPr>
              <a:xfrm>
                <a:off x="2632075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DF4FB3-7562-41C3-94D9-880224C32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952500"/>
                <a:ext cx="447675" cy="4476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4CB2E9C-EA16-4490-822F-F0EE7544061A}"/>
                  </a:ext>
                </a:extLst>
              </p:cNvPr>
              <p:cNvSpPr/>
              <p:nvPr/>
            </p:nvSpPr>
            <p:spPr>
              <a:xfrm>
                <a:off x="2632075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4CB2E9C-EA16-4490-822F-F0EE75440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1781175"/>
                <a:ext cx="447675" cy="4476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0098C1E-D184-46A8-8574-0107A2A49150}"/>
                  </a:ext>
                </a:extLst>
              </p:cNvPr>
              <p:cNvSpPr/>
              <p:nvPr/>
            </p:nvSpPr>
            <p:spPr>
              <a:xfrm>
                <a:off x="2632075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0098C1E-D184-46A8-8574-0107A2A49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2609849"/>
                <a:ext cx="447675" cy="4476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C44F25C-608D-4610-AC8B-E9BD4C72F231}"/>
                  </a:ext>
                </a:extLst>
              </p:cNvPr>
              <p:cNvSpPr/>
              <p:nvPr/>
            </p:nvSpPr>
            <p:spPr>
              <a:xfrm>
                <a:off x="2632075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7C44F25C-608D-4610-AC8B-E9BD4C72F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4276725"/>
                <a:ext cx="447675" cy="4476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0748077-7EA7-4ACB-AA9F-7A57D301EE99}"/>
              </a:ext>
            </a:extLst>
          </p:cNvPr>
          <p:cNvSpPr txBox="1"/>
          <p:nvPr/>
        </p:nvSpPr>
        <p:spPr>
          <a:xfrm flipH="1">
            <a:off x="2632075" y="3336129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B11040-D37E-49FE-A333-8D3AE7EDEB54}"/>
              </a:ext>
            </a:extLst>
          </p:cNvPr>
          <p:cNvCxnSpPr>
            <a:stCxn id="12" idx="6"/>
            <a:endCxn id="27" idx="2"/>
          </p:cNvCxnSpPr>
          <p:nvPr/>
        </p:nvCxnSpPr>
        <p:spPr>
          <a:xfrm>
            <a:off x="2114550" y="117633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647BEF5-D717-40A3-8BEB-EDF0BABAB71B}"/>
              </a:ext>
            </a:extLst>
          </p:cNvPr>
          <p:cNvCxnSpPr>
            <a:stCxn id="12" idx="6"/>
            <a:endCxn id="28" idx="2"/>
          </p:cNvCxnSpPr>
          <p:nvPr/>
        </p:nvCxnSpPr>
        <p:spPr>
          <a:xfrm>
            <a:off x="2114550" y="1176338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B72CC9-365D-413C-9177-75DE947166D1}"/>
              </a:ext>
            </a:extLst>
          </p:cNvPr>
          <p:cNvCxnSpPr>
            <a:stCxn id="12" idx="6"/>
            <a:endCxn id="29" idx="2"/>
          </p:cNvCxnSpPr>
          <p:nvPr/>
        </p:nvCxnSpPr>
        <p:spPr>
          <a:xfrm>
            <a:off x="2114550" y="1176338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3F40237-D0A0-4710-84C3-1E3E317B1C54}"/>
              </a:ext>
            </a:extLst>
          </p:cNvPr>
          <p:cNvCxnSpPr>
            <a:stCxn id="12" idx="6"/>
            <a:endCxn id="30" idx="2"/>
          </p:cNvCxnSpPr>
          <p:nvPr/>
        </p:nvCxnSpPr>
        <p:spPr>
          <a:xfrm>
            <a:off x="2114550" y="1176338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E1D2FB5-ACAB-4118-9DC1-6618D671D8DE}"/>
              </a:ext>
            </a:extLst>
          </p:cNvPr>
          <p:cNvCxnSpPr>
            <a:stCxn id="14" idx="6"/>
            <a:endCxn id="27" idx="2"/>
          </p:cNvCxnSpPr>
          <p:nvPr/>
        </p:nvCxnSpPr>
        <p:spPr>
          <a:xfrm flipV="1">
            <a:off x="2114550" y="1176338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7B2C1C-1677-4313-A5FC-E085553B4DD2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>
            <a:off x="2114550" y="200501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B7B4B5-FB11-4079-A071-46E6F1C1FA1F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2114550" y="2005013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CBEBE47-2A18-4E4F-BDCF-A8EC19542183}"/>
              </a:ext>
            </a:extLst>
          </p:cNvPr>
          <p:cNvCxnSpPr>
            <a:cxnSpLocks/>
            <a:stCxn id="14" idx="6"/>
            <a:endCxn id="30" idx="2"/>
          </p:cNvCxnSpPr>
          <p:nvPr/>
        </p:nvCxnSpPr>
        <p:spPr>
          <a:xfrm>
            <a:off x="2114550" y="2005013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3269A6-816C-4A4D-81DC-E43517BE12B8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 flipV="1">
            <a:off x="2114550" y="1176338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C5C2A9-CD57-4B74-AF71-F54F6C7EC7FB}"/>
              </a:ext>
            </a:extLst>
          </p:cNvPr>
          <p:cNvCxnSpPr>
            <a:cxnSpLocks/>
            <a:stCxn id="16" idx="6"/>
            <a:endCxn id="28" idx="2"/>
          </p:cNvCxnSpPr>
          <p:nvPr/>
        </p:nvCxnSpPr>
        <p:spPr>
          <a:xfrm flipV="1">
            <a:off x="2114550" y="2005013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226B61-31EF-4E3A-9D1E-CA64D4FE0C2F}"/>
              </a:ext>
            </a:extLst>
          </p:cNvPr>
          <p:cNvCxnSpPr>
            <a:cxnSpLocks/>
            <a:stCxn id="16" idx="6"/>
            <a:endCxn id="29" idx="2"/>
          </p:cNvCxnSpPr>
          <p:nvPr/>
        </p:nvCxnSpPr>
        <p:spPr>
          <a:xfrm>
            <a:off x="2114550" y="2833687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E5478CD-7FF9-43BE-89AC-FC9BA910BA33}"/>
              </a:ext>
            </a:extLst>
          </p:cNvPr>
          <p:cNvCxnSpPr>
            <a:cxnSpLocks/>
            <a:stCxn id="16" idx="6"/>
            <a:endCxn id="30" idx="2"/>
          </p:cNvCxnSpPr>
          <p:nvPr/>
        </p:nvCxnSpPr>
        <p:spPr>
          <a:xfrm>
            <a:off x="2114550" y="2833687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9006614-B76F-4C59-9AC8-24DE730E396F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 flipV="1">
            <a:off x="2114550" y="1176338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14E359-B2E6-48D8-96DF-A768A2CEC05D}"/>
              </a:ext>
            </a:extLst>
          </p:cNvPr>
          <p:cNvCxnSpPr>
            <a:cxnSpLocks/>
            <a:stCxn id="18" idx="6"/>
            <a:endCxn id="28" idx="2"/>
          </p:cNvCxnSpPr>
          <p:nvPr/>
        </p:nvCxnSpPr>
        <p:spPr>
          <a:xfrm flipV="1">
            <a:off x="2114550" y="2005013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9F43A3-B2D6-42C8-941F-B9475EE735E2}"/>
              </a:ext>
            </a:extLst>
          </p:cNvPr>
          <p:cNvCxnSpPr>
            <a:cxnSpLocks/>
            <a:stCxn id="18" idx="6"/>
            <a:endCxn id="29" idx="2"/>
          </p:cNvCxnSpPr>
          <p:nvPr/>
        </p:nvCxnSpPr>
        <p:spPr>
          <a:xfrm flipV="1">
            <a:off x="2114550" y="2833687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36170F5-BB10-4C00-8B2B-A13616340863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2114550" y="450056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1FEF727-8BF4-47B6-8535-FC675A3BF366}"/>
                  </a:ext>
                </a:extLst>
              </p:cNvPr>
              <p:cNvSpPr txBox="1"/>
              <p:nvPr/>
            </p:nvSpPr>
            <p:spPr>
              <a:xfrm>
                <a:off x="384906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1FEF727-8BF4-47B6-8535-FC675A3B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6" y="4838493"/>
                <a:ext cx="93516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C474500-6715-4AC4-8710-7B70C7CCBEFA}"/>
                  </a:ext>
                </a:extLst>
              </p:cNvPr>
              <p:cNvSpPr txBox="1"/>
              <p:nvPr/>
            </p:nvSpPr>
            <p:spPr>
              <a:xfrm>
                <a:off x="1423131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C474500-6715-4AC4-8710-7B70C7CCB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31" y="4838493"/>
                <a:ext cx="93516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1209065-C26B-4978-87DD-D421437C5BA4}"/>
                  </a:ext>
                </a:extLst>
              </p:cNvPr>
              <p:cNvSpPr txBox="1"/>
              <p:nvPr/>
            </p:nvSpPr>
            <p:spPr>
              <a:xfrm>
                <a:off x="2435578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1209065-C26B-4978-87DD-D421437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78" y="4838493"/>
                <a:ext cx="93516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5BE25E97-2EA8-4A68-8FD7-15A7868CD01E}"/>
              </a:ext>
            </a:extLst>
          </p:cNvPr>
          <p:cNvSpPr txBox="1"/>
          <p:nvPr/>
        </p:nvSpPr>
        <p:spPr>
          <a:xfrm>
            <a:off x="3810274" y="26490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⊕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3A9FA9C1-F5D9-4292-A838-6EBEFCC42809}"/>
              </a:ext>
            </a:extLst>
          </p:cNvPr>
          <p:cNvCxnSpPr>
            <a:cxnSpLocks/>
            <a:stCxn id="48" idx="2"/>
            <a:endCxn id="51" idx="2"/>
          </p:cNvCxnSpPr>
          <p:nvPr/>
        </p:nvCxnSpPr>
        <p:spPr>
          <a:xfrm rot="5400000" flipH="1" flipV="1">
            <a:off x="1355907" y="2514932"/>
            <a:ext cx="2158695" cy="3165536"/>
          </a:xfrm>
          <a:prstGeom prst="bentConnector3">
            <a:avLst>
              <a:gd name="adj1" fmla="val -10590"/>
            </a:avLst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000713FE-87D4-4ADC-97F1-3A010A5A1751}"/>
              </a:ext>
            </a:extLst>
          </p:cNvPr>
          <p:cNvCxnSpPr>
            <a:cxnSpLocks/>
            <a:stCxn id="27" idx="6"/>
            <a:endCxn id="30" idx="6"/>
          </p:cNvCxnSpPr>
          <p:nvPr/>
        </p:nvCxnSpPr>
        <p:spPr>
          <a:xfrm>
            <a:off x="3079750" y="1176338"/>
            <a:ext cx="12700" cy="3324225"/>
          </a:xfrm>
          <a:prstGeom prst="bentConnector3">
            <a:avLst>
              <a:gd name="adj1" fmla="val 1800000"/>
            </a:avLst>
          </a:prstGeom>
          <a:ln w="3175"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AF15F6E-C10D-4121-82BE-E7AC019F167B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303099" y="2833686"/>
            <a:ext cx="507175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2770793-45FC-4ADC-B42F-DDE9C6600A82}"/>
                  </a:ext>
                </a:extLst>
              </p:cNvPr>
              <p:cNvSpPr txBox="1"/>
              <p:nvPr/>
            </p:nvSpPr>
            <p:spPr>
              <a:xfrm>
                <a:off x="3331399" y="2504709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2770793-45FC-4ADC-B42F-DDE9C6600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99" y="2504709"/>
                <a:ext cx="4476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94BDB3E-2295-4F1A-A1DB-31F895D8A9E4}"/>
                  </a:ext>
                </a:extLst>
              </p:cNvPr>
              <p:cNvSpPr txBox="1"/>
              <p:nvPr/>
            </p:nvSpPr>
            <p:spPr>
              <a:xfrm>
                <a:off x="3586436" y="3907393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94BDB3E-2295-4F1A-A1DB-31F895D8A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36" y="3907393"/>
                <a:ext cx="4476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4F54FA2-5C7D-414E-A71D-D602EDAE316D}"/>
                  </a:ext>
                </a:extLst>
              </p:cNvPr>
              <p:cNvSpPr/>
              <p:nvPr/>
            </p:nvSpPr>
            <p:spPr>
              <a:xfrm>
                <a:off x="4626362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4F54FA2-5C7D-414E-A71D-D602EDAE3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947735"/>
                <a:ext cx="447675" cy="4476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B2BDD31-482A-4717-8063-01C1977346DB}"/>
                  </a:ext>
                </a:extLst>
              </p:cNvPr>
              <p:cNvSpPr/>
              <p:nvPr/>
            </p:nvSpPr>
            <p:spPr>
              <a:xfrm>
                <a:off x="4626362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B2BDD31-482A-4717-8063-01C197734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1776410"/>
                <a:ext cx="447675" cy="44767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F96935E-7E06-4137-9113-6AA5332B237F}"/>
                  </a:ext>
                </a:extLst>
              </p:cNvPr>
              <p:cNvSpPr/>
              <p:nvPr/>
            </p:nvSpPr>
            <p:spPr>
              <a:xfrm>
                <a:off x="4626362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F96935E-7E06-4137-9113-6AA5332B2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2605084"/>
                <a:ext cx="447675" cy="44767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6468322-94E5-4400-BF91-F24E9A63C67B}"/>
                  </a:ext>
                </a:extLst>
              </p:cNvPr>
              <p:cNvSpPr/>
              <p:nvPr/>
            </p:nvSpPr>
            <p:spPr>
              <a:xfrm>
                <a:off x="4626362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6468322-94E5-4400-BF91-F24E9A63C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4271960"/>
                <a:ext cx="447675" cy="44767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1FEE6729-3953-47F1-B840-9ECC25C83E33}"/>
              </a:ext>
            </a:extLst>
          </p:cNvPr>
          <p:cNvSpPr txBox="1"/>
          <p:nvPr/>
        </p:nvSpPr>
        <p:spPr>
          <a:xfrm flipH="1">
            <a:off x="4626362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0851967-1063-4CD6-BF92-96CFA4631483}"/>
                  </a:ext>
                </a:extLst>
              </p:cNvPr>
              <p:cNvSpPr/>
              <p:nvPr/>
            </p:nvSpPr>
            <p:spPr>
              <a:xfrm>
                <a:off x="5591562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0851967-1063-4CD6-BF92-96CFA4631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947735"/>
                <a:ext cx="447675" cy="44767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F8F4BB1-CC4F-416C-9376-AE5BC845D00C}"/>
                  </a:ext>
                </a:extLst>
              </p:cNvPr>
              <p:cNvSpPr/>
              <p:nvPr/>
            </p:nvSpPr>
            <p:spPr>
              <a:xfrm>
                <a:off x="5591562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4F8F4BB1-CC4F-416C-9376-AE5BC845D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1776410"/>
                <a:ext cx="447675" cy="4476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76EA95E-D6D0-4930-B67C-59D776B3841A}"/>
                  </a:ext>
                </a:extLst>
              </p:cNvPr>
              <p:cNvSpPr/>
              <p:nvPr/>
            </p:nvSpPr>
            <p:spPr>
              <a:xfrm>
                <a:off x="5591562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C76EA95E-D6D0-4930-B67C-59D776B38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2605084"/>
                <a:ext cx="447675" cy="4476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7363295-6D2D-4B5D-AF1E-DDD5C8EE1A2D}"/>
                  </a:ext>
                </a:extLst>
              </p:cNvPr>
              <p:cNvSpPr/>
              <p:nvPr/>
            </p:nvSpPr>
            <p:spPr>
              <a:xfrm>
                <a:off x="5591562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17363295-6D2D-4B5D-AF1E-DDD5C8EE1A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4271960"/>
                <a:ext cx="447675" cy="4476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60D8DF8F-6544-4E4F-B88E-0090373EBF83}"/>
              </a:ext>
            </a:extLst>
          </p:cNvPr>
          <p:cNvSpPr txBox="1"/>
          <p:nvPr/>
        </p:nvSpPr>
        <p:spPr>
          <a:xfrm flipH="1">
            <a:off x="5591562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483559D-79EC-4B80-A615-06B782B22F51}"/>
              </a:ext>
            </a:extLst>
          </p:cNvPr>
          <p:cNvCxnSpPr>
            <a:stCxn id="57" idx="6"/>
            <a:endCxn id="62" idx="2"/>
          </p:cNvCxnSpPr>
          <p:nvPr/>
        </p:nvCxnSpPr>
        <p:spPr>
          <a:xfrm>
            <a:off x="5074037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322945D-BDC6-4728-8A53-0257A08B406C}"/>
              </a:ext>
            </a:extLst>
          </p:cNvPr>
          <p:cNvCxnSpPr>
            <a:stCxn id="57" idx="6"/>
            <a:endCxn id="63" idx="2"/>
          </p:cNvCxnSpPr>
          <p:nvPr/>
        </p:nvCxnSpPr>
        <p:spPr>
          <a:xfrm>
            <a:off x="5074037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748C0C2-6C99-4D23-AA97-6008407771D7}"/>
              </a:ext>
            </a:extLst>
          </p:cNvPr>
          <p:cNvCxnSpPr>
            <a:stCxn id="57" idx="6"/>
            <a:endCxn id="64" idx="2"/>
          </p:cNvCxnSpPr>
          <p:nvPr/>
        </p:nvCxnSpPr>
        <p:spPr>
          <a:xfrm>
            <a:off x="5074037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F6ACA35-A5B6-4A30-A58A-1E5C113DD685}"/>
              </a:ext>
            </a:extLst>
          </p:cNvPr>
          <p:cNvCxnSpPr>
            <a:stCxn id="57" idx="6"/>
            <a:endCxn id="65" idx="2"/>
          </p:cNvCxnSpPr>
          <p:nvPr/>
        </p:nvCxnSpPr>
        <p:spPr>
          <a:xfrm>
            <a:off x="5074037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3422F4C-7FF0-4BCC-8410-D3E4C7CE4E80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 flipV="1">
            <a:off x="5074037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B151CC-1EF8-4482-BBC1-47D12575B478}"/>
              </a:ext>
            </a:extLst>
          </p:cNvPr>
          <p:cNvCxnSpPr>
            <a:cxnSpLocks/>
            <a:stCxn id="58" idx="6"/>
            <a:endCxn id="63" idx="2"/>
          </p:cNvCxnSpPr>
          <p:nvPr/>
        </p:nvCxnSpPr>
        <p:spPr>
          <a:xfrm>
            <a:off x="5074037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F6355AA-1881-486B-8107-8F4A6F5FA1C7}"/>
              </a:ext>
            </a:extLst>
          </p:cNvPr>
          <p:cNvCxnSpPr>
            <a:cxnSpLocks/>
            <a:stCxn id="58" idx="6"/>
            <a:endCxn id="64" idx="2"/>
          </p:cNvCxnSpPr>
          <p:nvPr/>
        </p:nvCxnSpPr>
        <p:spPr>
          <a:xfrm>
            <a:off x="5074037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432142BD-14F0-4F9A-A619-B2B2E9561A83}"/>
              </a:ext>
            </a:extLst>
          </p:cNvPr>
          <p:cNvCxnSpPr>
            <a:cxnSpLocks/>
            <a:stCxn id="58" idx="6"/>
            <a:endCxn id="65" idx="2"/>
          </p:cNvCxnSpPr>
          <p:nvPr/>
        </p:nvCxnSpPr>
        <p:spPr>
          <a:xfrm>
            <a:off x="5074037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B534BA-6F17-4AAD-9A92-8A56458C988C}"/>
              </a:ext>
            </a:extLst>
          </p:cNvPr>
          <p:cNvCxnSpPr>
            <a:cxnSpLocks/>
            <a:stCxn id="59" idx="6"/>
            <a:endCxn id="62" idx="2"/>
          </p:cNvCxnSpPr>
          <p:nvPr/>
        </p:nvCxnSpPr>
        <p:spPr>
          <a:xfrm flipV="1">
            <a:off x="5074037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7E7F065-D71E-461E-9BEE-ECA97D2A813B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 flipV="1">
            <a:off x="5074037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9141BC5-4E8D-4E0A-AEF9-5283973C9E1C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>
          <a:xfrm>
            <a:off x="5074037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57E8B9-1894-44F0-8B85-0A4871FAF0A1}"/>
              </a:ext>
            </a:extLst>
          </p:cNvPr>
          <p:cNvCxnSpPr>
            <a:cxnSpLocks/>
            <a:stCxn id="59" idx="6"/>
            <a:endCxn id="65" idx="2"/>
          </p:cNvCxnSpPr>
          <p:nvPr/>
        </p:nvCxnSpPr>
        <p:spPr>
          <a:xfrm>
            <a:off x="5074037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64D5272-717B-4FEB-BCD5-4A52B0D01271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5074037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B2E47B9-8D5C-4991-8129-CD7C415B850D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5074037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5AB19A5-3150-4FC6-AC38-AD0CD65A1B2B}"/>
              </a:ext>
            </a:extLst>
          </p:cNvPr>
          <p:cNvCxnSpPr>
            <a:cxnSpLocks/>
            <a:stCxn id="60" idx="6"/>
            <a:endCxn id="64" idx="2"/>
          </p:cNvCxnSpPr>
          <p:nvPr/>
        </p:nvCxnSpPr>
        <p:spPr>
          <a:xfrm flipV="1">
            <a:off x="5074037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7DFF8EC-A89F-45E3-AD32-CB69D47D8C3A}"/>
              </a:ext>
            </a:extLst>
          </p:cNvPr>
          <p:cNvCxnSpPr>
            <a:cxnSpLocks/>
            <a:stCxn id="60" idx="6"/>
            <a:endCxn id="65" idx="2"/>
          </p:cNvCxnSpPr>
          <p:nvPr/>
        </p:nvCxnSpPr>
        <p:spPr>
          <a:xfrm>
            <a:off x="5074037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E37A663-E361-4A79-8320-A67F74744EC4}"/>
              </a:ext>
            </a:extLst>
          </p:cNvPr>
          <p:cNvCxnSpPr>
            <a:stCxn id="51" idx="3"/>
            <a:endCxn id="59" idx="2"/>
          </p:cNvCxnSpPr>
          <p:nvPr/>
        </p:nvCxnSpPr>
        <p:spPr>
          <a:xfrm flipV="1">
            <a:off x="4225772" y="2828922"/>
            <a:ext cx="400590" cy="4764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1CA47C5-FC38-4006-AA52-693254E65F5A}"/>
                  </a:ext>
                </a:extLst>
              </p:cNvPr>
              <p:cNvSpPr txBox="1"/>
              <p:nvPr/>
            </p:nvSpPr>
            <p:spPr>
              <a:xfrm>
                <a:off x="4202229" y="2494982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1CA47C5-FC38-4006-AA52-693254E6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29" y="2494982"/>
                <a:ext cx="4476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6CA0DFE-63EC-4E61-865A-0C670B130D9F}"/>
                  </a:ext>
                </a:extLst>
              </p:cNvPr>
              <p:cNvSpPr/>
              <p:nvPr/>
            </p:nvSpPr>
            <p:spPr>
              <a:xfrm>
                <a:off x="6696938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86CA0DFE-63EC-4E61-865A-0C670B130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947735"/>
                <a:ext cx="447675" cy="44767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BF4D827-7343-4BF9-B6D6-40D62D8F3404}"/>
                  </a:ext>
                </a:extLst>
              </p:cNvPr>
              <p:cNvSpPr/>
              <p:nvPr/>
            </p:nvSpPr>
            <p:spPr>
              <a:xfrm>
                <a:off x="6696938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4BF4D827-7343-4BF9-B6D6-40D62D8F34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1776410"/>
                <a:ext cx="447675" cy="44767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1B59E359-A4BD-4611-BBAE-D12E79F030A3}"/>
                  </a:ext>
                </a:extLst>
              </p:cNvPr>
              <p:cNvSpPr/>
              <p:nvPr/>
            </p:nvSpPr>
            <p:spPr>
              <a:xfrm>
                <a:off x="6696938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1B59E359-A4BD-4611-BBAE-D12E79F0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2605084"/>
                <a:ext cx="447675" cy="447675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B8136A2-EAB1-4CC6-B7A4-A5F706EBD9FC}"/>
                  </a:ext>
                </a:extLst>
              </p:cNvPr>
              <p:cNvSpPr/>
              <p:nvPr/>
            </p:nvSpPr>
            <p:spPr>
              <a:xfrm>
                <a:off x="6696938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B8136A2-EAB1-4CC6-B7A4-A5F706EBD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4271960"/>
                <a:ext cx="447675" cy="44767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B1BB7924-8A8C-47DD-A87E-B6B370AE6F1D}"/>
              </a:ext>
            </a:extLst>
          </p:cNvPr>
          <p:cNvSpPr txBox="1"/>
          <p:nvPr/>
        </p:nvSpPr>
        <p:spPr>
          <a:xfrm flipH="1">
            <a:off x="6696938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00E993FE-C773-4985-81B5-1C6282F7EDA8}"/>
                  </a:ext>
                </a:extLst>
              </p:cNvPr>
              <p:cNvSpPr/>
              <p:nvPr/>
            </p:nvSpPr>
            <p:spPr>
              <a:xfrm>
                <a:off x="7662138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00E993FE-C773-4985-81B5-1C6282F7E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947735"/>
                <a:ext cx="447675" cy="44767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DADE434-63F8-459E-8CED-F7A61081AF4F}"/>
                  </a:ext>
                </a:extLst>
              </p:cNvPr>
              <p:cNvSpPr/>
              <p:nvPr/>
            </p:nvSpPr>
            <p:spPr>
              <a:xfrm>
                <a:off x="7662138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DADE434-63F8-459E-8CED-F7A61081A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1776410"/>
                <a:ext cx="447675" cy="44767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23F45B6-223D-45EA-BE00-E56A00584D7C}"/>
                  </a:ext>
                </a:extLst>
              </p:cNvPr>
              <p:cNvSpPr/>
              <p:nvPr/>
            </p:nvSpPr>
            <p:spPr>
              <a:xfrm>
                <a:off x="7662138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523F45B6-223D-45EA-BE00-E56A00584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2605084"/>
                <a:ext cx="447675" cy="447675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093D0D9D-F501-4E40-A28A-E7A26E665EE6}"/>
                  </a:ext>
                </a:extLst>
              </p:cNvPr>
              <p:cNvSpPr/>
              <p:nvPr/>
            </p:nvSpPr>
            <p:spPr>
              <a:xfrm>
                <a:off x="7662138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093D0D9D-F501-4E40-A28A-E7A26E665E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4271960"/>
                <a:ext cx="447675" cy="447675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5FA37736-C579-42F6-A0BB-0212744DD353}"/>
              </a:ext>
            </a:extLst>
          </p:cNvPr>
          <p:cNvCxnSpPr>
            <a:stCxn id="85" idx="6"/>
            <a:endCxn id="90" idx="2"/>
          </p:cNvCxnSpPr>
          <p:nvPr/>
        </p:nvCxnSpPr>
        <p:spPr>
          <a:xfrm>
            <a:off x="7144613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6431F9C-D445-4731-B352-ED6EC8C57D48}"/>
              </a:ext>
            </a:extLst>
          </p:cNvPr>
          <p:cNvCxnSpPr>
            <a:stCxn id="85" idx="6"/>
            <a:endCxn id="91" idx="2"/>
          </p:cNvCxnSpPr>
          <p:nvPr/>
        </p:nvCxnSpPr>
        <p:spPr>
          <a:xfrm>
            <a:off x="7144613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876F848-4B6D-44C9-AE3C-F4E8A83662DF}"/>
              </a:ext>
            </a:extLst>
          </p:cNvPr>
          <p:cNvCxnSpPr>
            <a:stCxn id="85" idx="6"/>
            <a:endCxn id="92" idx="2"/>
          </p:cNvCxnSpPr>
          <p:nvPr/>
        </p:nvCxnSpPr>
        <p:spPr>
          <a:xfrm>
            <a:off x="7144613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146B21-1DD8-46AC-94BC-9F419508C73D}"/>
              </a:ext>
            </a:extLst>
          </p:cNvPr>
          <p:cNvCxnSpPr>
            <a:stCxn id="85" idx="6"/>
            <a:endCxn id="93" idx="2"/>
          </p:cNvCxnSpPr>
          <p:nvPr/>
        </p:nvCxnSpPr>
        <p:spPr>
          <a:xfrm>
            <a:off x="7144613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E629A17-6598-401D-B43A-F5A403032803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7144613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B59B8B1-3443-4FE7-BAC4-4B6FD024AFB6}"/>
              </a:ext>
            </a:extLst>
          </p:cNvPr>
          <p:cNvCxnSpPr>
            <a:cxnSpLocks/>
            <a:stCxn id="86" idx="6"/>
            <a:endCxn id="91" idx="2"/>
          </p:cNvCxnSpPr>
          <p:nvPr/>
        </p:nvCxnSpPr>
        <p:spPr>
          <a:xfrm>
            <a:off x="7144613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3974A02-C801-43AB-A95C-05060D52B010}"/>
              </a:ext>
            </a:extLst>
          </p:cNvPr>
          <p:cNvCxnSpPr>
            <a:cxnSpLocks/>
            <a:stCxn id="86" idx="6"/>
            <a:endCxn id="92" idx="2"/>
          </p:cNvCxnSpPr>
          <p:nvPr/>
        </p:nvCxnSpPr>
        <p:spPr>
          <a:xfrm>
            <a:off x="7144613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33502B4-038C-43FB-89D5-B691DBBDCFDB}"/>
              </a:ext>
            </a:extLst>
          </p:cNvPr>
          <p:cNvCxnSpPr>
            <a:cxnSpLocks/>
            <a:stCxn id="86" idx="6"/>
            <a:endCxn id="93" idx="2"/>
          </p:cNvCxnSpPr>
          <p:nvPr/>
        </p:nvCxnSpPr>
        <p:spPr>
          <a:xfrm>
            <a:off x="7144613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9E4622D5-35A8-43C5-B1F5-C823782C2828}"/>
              </a:ext>
            </a:extLst>
          </p:cNvPr>
          <p:cNvCxnSpPr>
            <a:cxnSpLocks/>
            <a:stCxn id="87" idx="6"/>
            <a:endCxn id="90" idx="2"/>
          </p:cNvCxnSpPr>
          <p:nvPr/>
        </p:nvCxnSpPr>
        <p:spPr>
          <a:xfrm flipV="1">
            <a:off x="7144613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3A5BE6D-FB2E-41CC-B0BD-139347AEED8A}"/>
              </a:ext>
            </a:extLst>
          </p:cNvPr>
          <p:cNvCxnSpPr>
            <a:cxnSpLocks/>
            <a:stCxn id="87" idx="6"/>
            <a:endCxn id="91" idx="2"/>
          </p:cNvCxnSpPr>
          <p:nvPr/>
        </p:nvCxnSpPr>
        <p:spPr>
          <a:xfrm flipV="1">
            <a:off x="7144613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25254E0-8209-431A-B11E-B319A20ED379}"/>
              </a:ext>
            </a:extLst>
          </p:cNvPr>
          <p:cNvCxnSpPr>
            <a:cxnSpLocks/>
            <a:stCxn id="87" idx="6"/>
            <a:endCxn id="92" idx="2"/>
          </p:cNvCxnSpPr>
          <p:nvPr/>
        </p:nvCxnSpPr>
        <p:spPr>
          <a:xfrm>
            <a:off x="7144613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DE4E0F1-98DD-4E4F-985E-A9F092FC3EF2}"/>
              </a:ext>
            </a:extLst>
          </p:cNvPr>
          <p:cNvCxnSpPr>
            <a:cxnSpLocks/>
            <a:stCxn id="87" idx="6"/>
            <a:endCxn id="93" idx="2"/>
          </p:cNvCxnSpPr>
          <p:nvPr/>
        </p:nvCxnSpPr>
        <p:spPr>
          <a:xfrm>
            <a:off x="7144613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70A9EDB3-03A9-46CC-B53D-2F15703F78B0}"/>
              </a:ext>
            </a:extLst>
          </p:cNvPr>
          <p:cNvCxnSpPr>
            <a:cxnSpLocks/>
            <a:stCxn id="88" idx="6"/>
            <a:endCxn id="90" idx="2"/>
          </p:cNvCxnSpPr>
          <p:nvPr/>
        </p:nvCxnSpPr>
        <p:spPr>
          <a:xfrm flipV="1">
            <a:off x="7144613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670E9901-F38F-4DC3-8A9D-8C9CD4055E62}"/>
              </a:ext>
            </a:extLst>
          </p:cNvPr>
          <p:cNvCxnSpPr>
            <a:cxnSpLocks/>
            <a:stCxn id="88" idx="6"/>
            <a:endCxn id="91" idx="2"/>
          </p:cNvCxnSpPr>
          <p:nvPr/>
        </p:nvCxnSpPr>
        <p:spPr>
          <a:xfrm flipV="1">
            <a:off x="7144613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9CF60CA-B0B9-43FD-A1E1-DC917C9970BE}"/>
              </a:ext>
            </a:extLst>
          </p:cNvPr>
          <p:cNvCxnSpPr>
            <a:cxnSpLocks/>
            <a:stCxn id="88" idx="6"/>
            <a:endCxn id="92" idx="2"/>
          </p:cNvCxnSpPr>
          <p:nvPr/>
        </p:nvCxnSpPr>
        <p:spPr>
          <a:xfrm flipV="1">
            <a:off x="7144613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343FD7B-99EF-46CF-9E5D-823690259701}"/>
              </a:ext>
            </a:extLst>
          </p:cNvPr>
          <p:cNvCxnSpPr>
            <a:cxnSpLocks/>
            <a:stCxn id="88" idx="6"/>
            <a:endCxn id="93" idx="2"/>
          </p:cNvCxnSpPr>
          <p:nvPr/>
        </p:nvCxnSpPr>
        <p:spPr>
          <a:xfrm>
            <a:off x="7144613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D2ACF011-DF8E-473B-B844-008F30E19E9E}"/>
              </a:ext>
            </a:extLst>
          </p:cNvPr>
          <p:cNvCxnSpPr>
            <a:stCxn id="90" idx="6"/>
            <a:endCxn id="93" idx="6"/>
          </p:cNvCxnSpPr>
          <p:nvPr/>
        </p:nvCxnSpPr>
        <p:spPr>
          <a:xfrm>
            <a:off x="8109813" y="1171573"/>
            <a:ext cx="12700" cy="3324225"/>
          </a:xfrm>
          <a:prstGeom prst="bentConnector3">
            <a:avLst>
              <a:gd name="adj1" fmla="val 1800000"/>
            </a:avLst>
          </a:prstGeom>
          <a:ln w="3175"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51F2F810-DFCB-443A-9B75-742F008BF339}"/>
              </a:ext>
            </a:extLst>
          </p:cNvPr>
          <p:cNvCxnSpPr>
            <a:cxnSpLocks/>
            <a:stCxn id="62" idx="6"/>
            <a:endCxn id="85" idx="2"/>
          </p:cNvCxnSpPr>
          <p:nvPr/>
        </p:nvCxnSpPr>
        <p:spPr>
          <a:xfrm>
            <a:off x="6039237" y="1171573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5E1B6B3-BF34-460B-9A41-A875269D1B1C}"/>
              </a:ext>
            </a:extLst>
          </p:cNvPr>
          <p:cNvCxnSpPr>
            <a:stCxn id="63" idx="6"/>
            <a:endCxn id="86" idx="2"/>
          </p:cNvCxnSpPr>
          <p:nvPr/>
        </p:nvCxnSpPr>
        <p:spPr>
          <a:xfrm>
            <a:off x="6039237" y="200024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F5FA0ABE-3307-45D6-86ED-6185DCFD8BD5}"/>
              </a:ext>
            </a:extLst>
          </p:cNvPr>
          <p:cNvCxnSpPr>
            <a:stCxn id="64" idx="6"/>
            <a:endCxn id="87" idx="2"/>
          </p:cNvCxnSpPr>
          <p:nvPr/>
        </p:nvCxnSpPr>
        <p:spPr>
          <a:xfrm>
            <a:off x="6039237" y="2828922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74898E6-F85E-4C27-B9F5-DDF5E0842B50}"/>
              </a:ext>
            </a:extLst>
          </p:cNvPr>
          <p:cNvCxnSpPr>
            <a:cxnSpLocks/>
            <a:stCxn id="65" idx="6"/>
            <a:endCxn id="88" idx="2"/>
          </p:cNvCxnSpPr>
          <p:nvPr/>
        </p:nvCxnSpPr>
        <p:spPr>
          <a:xfrm>
            <a:off x="6039237" y="449579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22281AB-A8BD-4E27-8A69-4D815054194F}"/>
              </a:ext>
            </a:extLst>
          </p:cNvPr>
          <p:cNvSpPr txBox="1"/>
          <p:nvPr/>
        </p:nvSpPr>
        <p:spPr>
          <a:xfrm>
            <a:off x="5979388" y="9525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88CC7D0-43DC-42AC-83C9-C9B7834611D5}"/>
              </a:ext>
            </a:extLst>
          </p:cNvPr>
          <p:cNvSpPr txBox="1"/>
          <p:nvPr/>
        </p:nvSpPr>
        <p:spPr>
          <a:xfrm>
            <a:off x="6012101" y="1775778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CB4C191-5037-4D6D-8937-264BF61EC9B7}"/>
              </a:ext>
            </a:extLst>
          </p:cNvPr>
          <p:cNvSpPr txBox="1"/>
          <p:nvPr/>
        </p:nvSpPr>
        <p:spPr>
          <a:xfrm>
            <a:off x="6019224" y="2616166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333CB30C-BCBF-4647-B7E1-39A502054C35}"/>
              </a:ext>
            </a:extLst>
          </p:cNvPr>
          <p:cNvSpPr txBox="1"/>
          <p:nvPr/>
        </p:nvSpPr>
        <p:spPr>
          <a:xfrm>
            <a:off x="6019224" y="427672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66F2D1C-2987-4734-8598-A562EC190253}"/>
                  </a:ext>
                </a:extLst>
              </p:cNvPr>
              <p:cNvSpPr txBox="1"/>
              <p:nvPr/>
            </p:nvSpPr>
            <p:spPr>
              <a:xfrm>
                <a:off x="4437339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966F2D1C-2987-4734-8598-A562EC190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39" y="4838493"/>
                <a:ext cx="935161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C4F3118-015D-4389-9F86-3DBF4E99CFF5}"/>
                  </a:ext>
                </a:extLst>
              </p:cNvPr>
              <p:cNvSpPr txBox="1"/>
              <p:nvPr/>
            </p:nvSpPr>
            <p:spPr>
              <a:xfrm>
                <a:off x="5417438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9C4F3118-015D-4389-9F86-3DBF4E99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38" y="4838493"/>
                <a:ext cx="935161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2B6246A-A973-4D9E-895E-111A39DD1375}"/>
                  </a:ext>
                </a:extLst>
              </p:cNvPr>
              <p:cNvSpPr txBox="1"/>
              <p:nvPr/>
            </p:nvSpPr>
            <p:spPr>
              <a:xfrm>
                <a:off x="6489185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2B6246A-A973-4D9E-895E-111A39DD1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85" y="4838493"/>
                <a:ext cx="935161" cy="338554"/>
              </a:xfrm>
              <a:prstGeom prst="rect">
                <a:avLst/>
              </a:prstGeom>
              <a:blipFill>
                <a:blip r:embed="rId3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6EACAEC-58E2-4E6E-B6EF-3C8928116A7A}"/>
                  </a:ext>
                </a:extLst>
              </p:cNvPr>
              <p:cNvSpPr txBox="1"/>
              <p:nvPr/>
            </p:nvSpPr>
            <p:spPr>
              <a:xfrm>
                <a:off x="7498434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86EACAEC-58E2-4E6E-B6EF-3C8928116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434" y="4838493"/>
                <a:ext cx="935161" cy="338554"/>
              </a:xfrm>
              <a:prstGeom prst="rect">
                <a:avLst/>
              </a:prstGeom>
              <a:blipFill>
                <a:blip r:embed="rId3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>
            <a:extLst>
              <a:ext uri="{FF2B5EF4-FFF2-40B4-BE49-F238E27FC236}">
                <a16:creationId xmlns:a16="http://schemas.microsoft.com/office/drawing/2014/main" id="{C753520E-C527-49A0-8933-B2F217E9B610}"/>
              </a:ext>
            </a:extLst>
          </p:cNvPr>
          <p:cNvSpPr txBox="1"/>
          <p:nvPr/>
        </p:nvSpPr>
        <p:spPr>
          <a:xfrm>
            <a:off x="8683101" y="26442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⊕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D8D6517E-5DDE-461A-BA99-96C02A2C2A7A}"/>
              </a:ext>
            </a:extLst>
          </p:cNvPr>
          <p:cNvCxnSpPr>
            <a:cxnSpLocks/>
            <a:stCxn id="120" idx="2"/>
            <a:endCxn id="123" idx="2"/>
          </p:cNvCxnSpPr>
          <p:nvPr/>
        </p:nvCxnSpPr>
        <p:spPr>
          <a:xfrm rot="5400000" flipH="1" flipV="1">
            <a:off x="6306204" y="2592401"/>
            <a:ext cx="2163460" cy="3005831"/>
          </a:xfrm>
          <a:prstGeom prst="bentConnector3">
            <a:avLst>
              <a:gd name="adj1" fmla="val -10566"/>
            </a:avLst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5306E5A-B69D-4025-B790-C7B971B99811}"/>
              </a:ext>
            </a:extLst>
          </p:cNvPr>
          <p:cNvSpPr txBox="1"/>
          <p:nvPr/>
        </p:nvSpPr>
        <p:spPr>
          <a:xfrm flipH="1">
            <a:off x="7662138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AA699D57-D976-4D94-9FCF-1993B11766EB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8336132" y="2828921"/>
            <a:ext cx="346969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F6E91C8A-8273-4FA2-AFB3-6EFBF5F29D41}"/>
                  </a:ext>
                </a:extLst>
              </p:cNvPr>
              <p:cNvSpPr/>
              <p:nvPr/>
            </p:nvSpPr>
            <p:spPr>
              <a:xfrm>
                <a:off x="9398089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F6E91C8A-8273-4FA2-AFB3-6EFBF5F2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947735"/>
                <a:ext cx="447675" cy="447675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0405029-EA86-4B1C-820E-FB6A3802063F}"/>
                  </a:ext>
                </a:extLst>
              </p:cNvPr>
              <p:cNvSpPr/>
              <p:nvPr/>
            </p:nvSpPr>
            <p:spPr>
              <a:xfrm>
                <a:off x="9398089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40405029-EA86-4B1C-820E-FB6A38020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1776410"/>
                <a:ext cx="447675" cy="44767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732E228-FBB1-436F-84E0-464801EF2A8D}"/>
                  </a:ext>
                </a:extLst>
              </p:cNvPr>
              <p:cNvSpPr/>
              <p:nvPr/>
            </p:nvSpPr>
            <p:spPr>
              <a:xfrm>
                <a:off x="9398089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732E228-FBB1-436F-84E0-464801EF2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2605084"/>
                <a:ext cx="447675" cy="447675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541CA61-1831-460E-87B2-DEE8CA4FFA63}"/>
                  </a:ext>
                </a:extLst>
              </p:cNvPr>
              <p:cNvSpPr/>
              <p:nvPr/>
            </p:nvSpPr>
            <p:spPr>
              <a:xfrm>
                <a:off x="9398089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5541CA61-1831-460E-87B2-DEE8CA4FF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4271960"/>
                <a:ext cx="447675" cy="447675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文本框 130">
            <a:extLst>
              <a:ext uri="{FF2B5EF4-FFF2-40B4-BE49-F238E27FC236}">
                <a16:creationId xmlns:a16="http://schemas.microsoft.com/office/drawing/2014/main" id="{5D4FD233-D64F-419C-B4B7-514A22417427}"/>
              </a:ext>
            </a:extLst>
          </p:cNvPr>
          <p:cNvSpPr txBox="1"/>
          <p:nvPr/>
        </p:nvSpPr>
        <p:spPr>
          <a:xfrm flipH="1">
            <a:off x="9398089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E177FB80-4E53-4313-831F-B89B32FA5F52}"/>
                  </a:ext>
                </a:extLst>
              </p:cNvPr>
              <p:cNvSpPr/>
              <p:nvPr/>
            </p:nvSpPr>
            <p:spPr>
              <a:xfrm>
                <a:off x="10363289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E177FB80-4E53-4313-831F-B89B32FA5F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947735"/>
                <a:ext cx="447675" cy="447675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F966D95-013D-493D-B1C1-B1C52797BCD7}"/>
                  </a:ext>
                </a:extLst>
              </p:cNvPr>
              <p:cNvSpPr/>
              <p:nvPr/>
            </p:nvSpPr>
            <p:spPr>
              <a:xfrm>
                <a:off x="10363289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F966D95-013D-493D-B1C1-B1C52797B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1776410"/>
                <a:ext cx="447675" cy="447675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C459B23-299E-4B3E-9478-32C95202A5EE}"/>
                  </a:ext>
                </a:extLst>
              </p:cNvPr>
              <p:cNvSpPr/>
              <p:nvPr/>
            </p:nvSpPr>
            <p:spPr>
              <a:xfrm>
                <a:off x="10363289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4C459B23-299E-4B3E-9478-32C95202A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2605084"/>
                <a:ext cx="447675" cy="447675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846030F5-9CC0-4913-86A8-F6B1BE2D8B2D}"/>
                  </a:ext>
                </a:extLst>
              </p:cNvPr>
              <p:cNvSpPr/>
              <p:nvPr/>
            </p:nvSpPr>
            <p:spPr>
              <a:xfrm>
                <a:off x="10363289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846030F5-9CC0-4913-86A8-F6B1BE2D8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4271960"/>
                <a:ext cx="447675" cy="447675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文本框 135">
            <a:extLst>
              <a:ext uri="{FF2B5EF4-FFF2-40B4-BE49-F238E27FC236}">
                <a16:creationId xmlns:a16="http://schemas.microsoft.com/office/drawing/2014/main" id="{E2C1994D-8383-40C0-99A5-FFFB1D1F59FE}"/>
              </a:ext>
            </a:extLst>
          </p:cNvPr>
          <p:cNvSpPr txBox="1"/>
          <p:nvPr/>
        </p:nvSpPr>
        <p:spPr>
          <a:xfrm flipH="1">
            <a:off x="10363289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A1712FEE-FAFB-4CD5-9946-69F028AB5CAE}"/>
              </a:ext>
            </a:extLst>
          </p:cNvPr>
          <p:cNvCxnSpPr>
            <a:stCxn id="127" idx="6"/>
            <a:endCxn id="132" idx="2"/>
          </p:cNvCxnSpPr>
          <p:nvPr/>
        </p:nvCxnSpPr>
        <p:spPr>
          <a:xfrm>
            <a:off x="9845764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330B71A-201B-4019-B51B-E404DD1B638B}"/>
              </a:ext>
            </a:extLst>
          </p:cNvPr>
          <p:cNvCxnSpPr>
            <a:stCxn id="127" idx="6"/>
            <a:endCxn id="133" idx="2"/>
          </p:cNvCxnSpPr>
          <p:nvPr/>
        </p:nvCxnSpPr>
        <p:spPr>
          <a:xfrm>
            <a:off x="9845764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ED1C5CA-3CFF-4DA9-81ED-FF7CBCDA1350}"/>
              </a:ext>
            </a:extLst>
          </p:cNvPr>
          <p:cNvCxnSpPr>
            <a:stCxn id="127" idx="6"/>
            <a:endCxn id="134" idx="2"/>
          </p:cNvCxnSpPr>
          <p:nvPr/>
        </p:nvCxnSpPr>
        <p:spPr>
          <a:xfrm>
            <a:off x="9845764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DB9F81F-76B6-4049-B693-85BF07954BF9}"/>
              </a:ext>
            </a:extLst>
          </p:cNvPr>
          <p:cNvCxnSpPr>
            <a:stCxn id="127" idx="6"/>
            <a:endCxn id="135" idx="2"/>
          </p:cNvCxnSpPr>
          <p:nvPr/>
        </p:nvCxnSpPr>
        <p:spPr>
          <a:xfrm>
            <a:off x="9845764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1FFAAC5-7AC8-4EE7-95E9-68FD45623CD8}"/>
              </a:ext>
            </a:extLst>
          </p:cNvPr>
          <p:cNvCxnSpPr>
            <a:stCxn id="128" idx="6"/>
            <a:endCxn id="132" idx="2"/>
          </p:cNvCxnSpPr>
          <p:nvPr/>
        </p:nvCxnSpPr>
        <p:spPr>
          <a:xfrm flipV="1">
            <a:off x="9845764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9EF9739-6B08-4B9A-93D2-7C1E19D09252}"/>
              </a:ext>
            </a:extLst>
          </p:cNvPr>
          <p:cNvCxnSpPr>
            <a:cxnSpLocks/>
            <a:stCxn id="128" idx="6"/>
            <a:endCxn id="133" idx="2"/>
          </p:cNvCxnSpPr>
          <p:nvPr/>
        </p:nvCxnSpPr>
        <p:spPr>
          <a:xfrm>
            <a:off x="9845764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E5D8AEC6-6C5F-481B-96C9-79C0F42D3488}"/>
              </a:ext>
            </a:extLst>
          </p:cNvPr>
          <p:cNvCxnSpPr>
            <a:cxnSpLocks/>
            <a:stCxn id="128" idx="6"/>
            <a:endCxn id="134" idx="2"/>
          </p:cNvCxnSpPr>
          <p:nvPr/>
        </p:nvCxnSpPr>
        <p:spPr>
          <a:xfrm>
            <a:off x="9845764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7313FF93-C9B3-4AF9-B0C0-586F803ECFE7}"/>
              </a:ext>
            </a:extLst>
          </p:cNvPr>
          <p:cNvCxnSpPr>
            <a:cxnSpLocks/>
            <a:stCxn id="128" idx="6"/>
            <a:endCxn id="135" idx="2"/>
          </p:cNvCxnSpPr>
          <p:nvPr/>
        </p:nvCxnSpPr>
        <p:spPr>
          <a:xfrm>
            <a:off x="9845764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A47D451-C005-4146-AAD1-5B74DB62F1E7}"/>
              </a:ext>
            </a:extLst>
          </p:cNvPr>
          <p:cNvCxnSpPr>
            <a:cxnSpLocks/>
            <a:stCxn id="129" idx="6"/>
            <a:endCxn id="132" idx="2"/>
          </p:cNvCxnSpPr>
          <p:nvPr/>
        </p:nvCxnSpPr>
        <p:spPr>
          <a:xfrm flipV="1">
            <a:off x="9845764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E064701D-D513-4FD7-B183-3CE9A248F2DB}"/>
              </a:ext>
            </a:extLst>
          </p:cNvPr>
          <p:cNvCxnSpPr>
            <a:cxnSpLocks/>
            <a:stCxn id="129" idx="6"/>
            <a:endCxn id="133" idx="2"/>
          </p:cNvCxnSpPr>
          <p:nvPr/>
        </p:nvCxnSpPr>
        <p:spPr>
          <a:xfrm flipV="1">
            <a:off x="9845764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9F3F3C2-2F97-401C-B4D2-9A25B78D74A7}"/>
              </a:ext>
            </a:extLst>
          </p:cNvPr>
          <p:cNvCxnSpPr>
            <a:cxnSpLocks/>
            <a:stCxn id="129" idx="6"/>
            <a:endCxn id="134" idx="2"/>
          </p:cNvCxnSpPr>
          <p:nvPr/>
        </p:nvCxnSpPr>
        <p:spPr>
          <a:xfrm>
            <a:off x="9845764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ECDB533A-D507-4923-ABBA-B8E926B540B4}"/>
              </a:ext>
            </a:extLst>
          </p:cNvPr>
          <p:cNvCxnSpPr>
            <a:cxnSpLocks/>
            <a:stCxn id="129" idx="6"/>
            <a:endCxn id="135" idx="2"/>
          </p:cNvCxnSpPr>
          <p:nvPr/>
        </p:nvCxnSpPr>
        <p:spPr>
          <a:xfrm>
            <a:off x="9845764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E5AD405-B6C7-49DE-B31A-26CC6EE06034}"/>
              </a:ext>
            </a:extLst>
          </p:cNvPr>
          <p:cNvCxnSpPr>
            <a:cxnSpLocks/>
            <a:stCxn id="130" idx="6"/>
            <a:endCxn id="132" idx="2"/>
          </p:cNvCxnSpPr>
          <p:nvPr/>
        </p:nvCxnSpPr>
        <p:spPr>
          <a:xfrm flipV="1">
            <a:off x="9845764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4A63987F-BE32-4031-8477-D941EC7FE847}"/>
              </a:ext>
            </a:extLst>
          </p:cNvPr>
          <p:cNvCxnSpPr>
            <a:cxnSpLocks/>
            <a:stCxn id="130" idx="6"/>
            <a:endCxn id="133" idx="2"/>
          </p:cNvCxnSpPr>
          <p:nvPr/>
        </p:nvCxnSpPr>
        <p:spPr>
          <a:xfrm flipV="1">
            <a:off x="9845764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C8E54F8A-7CEF-4BDD-A619-5641B677E7D9}"/>
              </a:ext>
            </a:extLst>
          </p:cNvPr>
          <p:cNvCxnSpPr>
            <a:cxnSpLocks/>
            <a:stCxn id="130" idx="6"/>
            <a:endCxn id="134" idx="2"/>
          </p:cNvCxnSpPr>
          <p:nvPr/>
        </p:nvCxnSpPr>
        <p:spPr>
          <a:xfrm flipV="1">
            <a:off x="9845764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040B5D6-90B4-4A71-A63B-D21C5D2FBF1F}"/>
              </a:ext>
            </a:extLst>
          </p:cNvPr>
          <p:cNvCxnSpPr>
            <a:cxnSpLocks/>
            <a:stCxn id="130" idx="6"/>
            <a:endCxn id="135" idx="2"/>
          </p:cNvCxnSpPr>
          <p:nvPr/>
        </p:nvCxnSpPr>
        <p:spPr>
          <a:xfrm>
            <a:off x="9845764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A91261C7-6E44-471F-B849-5CE39EF35E2A}"/>
                  </a:ext>
                </a:extLst>
              </p:cNvPr>
              <p:cNvSpPr/>
              <p:nvPr/>
            </p:nvSpPr>
            <p:spPr>
              <a:xfrm>
                <a:off x="11468665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A91261C7-6E44-471F-B849-5CE39EF35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947735"/>
                <a:ext cx="447675" cy="447675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E9030FF-75F1-4A24-B679-B60A1FA146C9}"/>
                  </a:ext>
                </a:extLst>
              </p:cNvPr>
              <p:cNvSpPr/>
              <p:nvPr/>
            </p:nvSpPr>
            <p:spPr>
              <a:xfrm>
                <a:off x="11468665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CE9030FF-75F1-4A24-B679-B60A1FA14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1776410"/>
                <a:ext cx="447675" cy="447675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7856375-A043-445B-81F8-00C22B75255B}"/>
                  </a:ext>
                </a:extLst>
              </p:cNvPr>
              <p:cNvSpPr/>
              <p:nvPr/>
            </p:nvSpPr>
            <p:spPr>
              <a:xfrm>
                <a:off x="11468665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57856375-A043-445B-81F8-00C22B752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2605084"/>
                <a:ext cx="447675" cy="447675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1FABFD96-C037-4698-985F-7D4347EE4A8E}"/>
                  </a:ext>
                </a:extLst>
              </p:cNvPr>
              <p:cNvSpPr/>
              <p:nvPr/>
            </p:nvSpPr>
            <p:spPr>
              <a:xfrm>
                <a:off x="11468665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1FABFD96-C037-4698-985F-7D4347EE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4271960"/>
                <a:ext cx="447675" cy="447675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>
            <a:extLst>
              <a:ext uri="{FF2B5EF4-FFF2-40B4-BE49-F238E27FC236}">
                <a16:creationId xmlns:a16="http://schemas.microsoft.com/office/drawing/2014/main" id="{92EFAC1E-88D6-4BEC-8DA4-FE91394B429A}"/>
              </a:ext>
            </a:extLst>
          </p:cNvPr>
          <p:cNvSpPr txBox="1"/>
          <p:nvPr/>
        </p:nvSpPr>
        <p:spPr>
          <a:xfrm flipH="1">
            <a:off x="11419296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733AC29-5F5A-4A1E-B22A-0705AD06A917}"/>
              </a:ext>
            </a:extLst>
          </p:cNvPr>
          <p:cNvCxnSpPr>
            <a:cxnSpLocks/>
            <a:stCxn id="132" idx="6"/>
            <a:endCxn id="153" idx="2"/>
          </p:cNvCxnSpPr>
          <p:nvPr/>
        </p:nvCxnSpPr>
        <p:spPr>
          <a:xfrm>
            <a:off x="10810964" y="1171573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00FA3953-0206-45D3-A8B8-5B9352009B8F}"/>
              </a:ext>
            </a:extLst>
          </p:cNvPr>
          <p:cNvCxnSpPr>
            <a:stCxn id="133" idx="6"/>
            <a:endCxn id="154" idx="2"/>
          </p:cNvCxnSpPr>
          <p:nvPr/>
        </p:nvCxnSpPr>
        <p:spPr>
          <a:xfrm>
            <a:off x="10810964" y="200024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A44843C-22CF-448C-9A7A-0D879ABF2215}"/>
              </a:ext>
            </a:extLst>
          </p:cNvPr>
          <p:cNvCxnSpPr>
            <a:stCxn id="134" idx="6"/>
            <a:endCxn id="155" idx="2"/>
          </p:cNvCxnSpPr>
          <p:nvPr/>
        </p:nvCxnSpPr>
        <p:spPr>
          <a:xfrm>
            <a:off x="10810964" y="2828922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69D6153-5321-4D37-A4BC-4F5294006F7D}"/>
              </a:ext>
            </a:extLst>
          </p:cNvPr>
          <p:cNvCxnSpPr>
            <a:cxnSpLocks/>
            <a:stCxn id="135" idx="6"/>
            <a:endCxn id="156" idx="2"/>
          </p:cNvCxnSpPr>
          <p:nvPr/>
        </p:nvCxnSpPr>
        <p:spPr>
          <a:xfrm>
            <a:off x="10810964" y="449579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23F33276-762D-4E8F-B8E3-5D6F3F745ED4}"/>
              </a:ext>
            </a:extLst>
          </p:cNvPr>
          <p:cNvSpPr txBox="1"/>
          <p:nvPr/>
        </p:nvSpPr>
        <p:spPr>
          <a:xfrm>
            <a:off x="10771901" y="9525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F1BF24FE-FB4B-435C-AAAA-D4CB04AED358}"/>
                  </a:ext>
                </a:extLst>
              </p:cNvPr>
              <p:cNvSpPr txBox="1"/>
              <p:nvPr/>
            </p:nvSpPr>
            <p:spPr>
              <a:xfrm>
                <a:off x="9209066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F1BF24FE-FB4B-435C-AAAA-D4CB04AED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066" y="4838493"/>
                <a:ext cx="935161" cy="3385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7765B25-FF4F-42A4-9F27-CB14E90F3D01}"/>
                  </a:ext>
                </a:extLst>
              </p:cNvPr>
              <p:cNvSpPr txBox="1"/>
              <p:nvPr/>
            </p:nvSpPr>
            <p:spPr>
              <a:xfrm>
                <a:off x="10189165" y="4838493"/>
                <a:ext cx="935161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57765B25-FF4F-42A4-9F27-CB14E90F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165" y="4838493"/>
                <a:ext cx="935161" cy="33938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F5157C31-4EF8-4811-AA5B-89834E733F46}"/>
                  </a:ext>
                </a:extLst>
              </p:cNvPr>
              <p:cNvSpPr txBox="1"/>
              <p:nvPr/>
            </p:nvSpPr>
            <p:spPr>
              <a:xfrm>
                <a:off x="11260912" y="4838493"/>
                <a:ext cx="935161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F5157C31-4EF8-4811-AA5B-89834E73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912" y="4838493"/>
                <a:ext cx="935161" cy="339388"/>
              </a:xfrm>
              <a:prstGeom prst="rect">
                <a:avLst/>
              </a:prstGeom>
              <a:blipFill>
                <a:blip r:embed="rId5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541D5C19-60F0-46F6-83B0-02ED7EA377E2}"/>
              </a:ext>
            </a:extLst>
          </p:cNvPr>
          <p:cNvCxnSpPr>
            <a:cxnSpLocks/>
            <a:stCxn id="123" idx="3"/>
            <a:endCxn id="129" idx="2"/>
          </p:cNvCxnSpPr>
          <p:nvPr/>
        </p:nvCxnSpPr>
        <p:spPr>
          <a:xfrm>
            <a:off x="9098599" y="2828921"/>
            <a:ext cx="299490" cy="1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BDE281CE-C80F-4F1C-B564-990C93BDF405}"/>
                  </a:ext>
                </a:extLst>
              </p:cNvPr>
              <p:cNvSpPr/>
              <p:nvPr/>
            </p:nvSpPr>
            <p:spPr>
              <a:xfrm>
                <a:off x="12869316" y="260270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BDE281CE-C80F-4F1C-B564-990C93BDF4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16" y="2602704"/>
                <a:ext cx="447675" cy="44767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55F750BB-9817-4496-8A6A-A62718225819}"/>
              </a:ext>
            </a:extLst>
          </p:cNvPr>
          <p:cNvCxnSpPr>
            <a:stCxn id="153" idx="6"/>
            <a:endCxn id="167" idx="2"/>
          </p:cNvCxnSpPr>
          <p:nvPr/>
        </p:nvCxnSpPr>
        <p:spPr>
          <a:xfrm>
            <a:off x="11916340" y="1171573"/>
            <a:ext cx="952976" cy="1654969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B22B293-38C6-42D3-8643-4998B85FB9E2}"/>
              </a:ext>
            </a:extLst>
          </p:cNvPr>
          <p:cNvCxnSpPr>
            <a:stCxn id="154" idx="6"/>
            <a:endCxn id="167" idx="2"/>
          </p:cNvCxnSpPr>
          <p:nvPr/>
        </p:nvCxnSpPr>
        <p:spPr>
          <a:xfrm>
            <a:off x="11916340" y="2000248"/>
            <a:ext cx="952976" cy="826294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8950477-825A-4FB6-A5ED-3B44958AB52D}"/>
              </a:ext>
            </a:extLst>
          </p:cNvPr>
          <p:cNvCxnSpPr>
            <a:stCxn id="155" idx="6"/>
            <a:endCxn id="167" idx="2"/>
          </p:cNvCxnSpPr>
          <p:nvPr/>
        </p:nvCxnSpPr>
        <p:spPr>
          <a:xfrm flipV="1">
            <a:off x="11916340" y="2826542"/>
            <a:ext cx="952976" cy="238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13717F7D-944D-46CB-8642-430F50C5F141}"/>
              </a:ext>
            </a:extLst>
          </p:cNvPr>
          <p:cNvCxnSpPr>
            <a:stCxn id="156" idx="6"/>
            <a:endCxn id="167" idx="2"/>
          </p:cNvCxnSpPr>
          <p:nvPr/>
        </p:nvCxnSpPr>
        <p:spPr>
          <a:xfrm flipV="1">
            <a:off x="11916340" y="2826542"/>
            <a:ext cx="952976" cy="166925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50F572C-3336-40E0-86B4-F5280C11DA01}"/>
              </a:ext>
            </a:extLst>
          </p:cNvPr>
          <p:cNvSpPr txBox="1"/>
          <p:nvPr/>
        </p:nvSpPr>
        <p:spPr>
          <a:xfrm>
            <a:off x="5498489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4756DC6-8090-4189-AE4F-9DDCC0063E6E}"/>
              </a:ext>
            </a:extLst>
          </p:cNvPr>
          <p:cNvSpPr txBox="1"/>
          <p:nvPr/>
        </p:nvSpPr>
        <p:spPr>
          <a:xfrm>
            <a:off x="10247843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031DBE1A-287C-4B73-A444-888C58004382}"/>
              </a:ext>
            </a:extLst>
          </p:cNvPr>
          <p:cNvSpPr txBox="1"/>
          <p:nvPr/>
        </p:nvSpPr>
        <p:spPr>
          <a:xfrm>
            <a:off x="11864993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FBB0AAC8-B4AC-4D1C-9D1D-99C9D608E163}"/>
                  </a:ext>
                </a:extLst>
              </p:cNvPr>
              <p:cNvSpPr txBox="1"/>
              <p:nvPr/>
            </p:nvSpPr>
            <p:spPr>
              <a:xfrm>
                <a:off x="8277125" y="2478841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FBB0AAC8-B4AC-4D1C-9D1D-99C9D608E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25" y="2478841"/>
                <a:ext cx="447675" cy="369332"/>
              </a:xfrm>
              <a:prstGeom prst="rect">
                <a:avLst/>
              </a:prstGeom>
              <a:blipFill>
                <a:blip r:embed="rId5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CABFE73-2BE4-490B-BB94-C0EAA9CFE0C6}"/>
                  </a:ext>
                </a:extLst>
              </p:cNvPr>
              <p:cNvSpPr txBox="1"/>
              <p:nvPr/>
            </p:nvSpPr>
            <p:spPr>
              <a:xfrm>
                <a:off x="8543220" y="3907393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CABFE73-2BE4-490B-BB94-C0EAA9CFE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20" y="3907393"/>
                <a:ext cx="447675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629FB1F-F926-4F30-9D50-57170F197444}"/>
                  </a:ext>
                </a:extLst>
              </p:cNvPr>
              <p:cNvSpPr txBox="1"/>
              <p:nvPr/>
            </p:nvSpPr>
            <p:spPr>
              <a:xfrm>
                <a:off x="8998006" y="2486737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E629FB1F-F926-4F30-9D50-57170F19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06" y="2486737"/>
                <a:ext cx="447675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文本框 177">
            <a:extLst>
              <a:ext uri="{FF2B5EF4-FFF2-40B4-BE49-F238E27FC236}">
                <a16:creationId xmlns:a16="http://schemas.microsoft.com/office/drawing/2014/main" id="{D343F4F3-38AA-4DE9-A48D-A2937183177A}"/>
              </a:ext>
            </a:extLst>
          </p:cNvPr>
          <p:cNvSpPr txBox="1"/>
          <p:nvPr/>
        </p:nvSpPr>
        <p:spPr>
          <a:xfrm>
            <a:off x="10763815" y="1758463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7F48E07-1531-4062-9B74-853D8E67B89F}"/>
              </a:ext>
            </a:extLst>
          </p:cNvPr>
          <p:cNvSpPr txBox="1"/>
          <p:nvPr/>
        </p:nvSpPr>
        <p:spPr>
          <a:xfrm>
            <a:off x="10749527" y="258580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BC7AEEF-BB7D-4E71-A287-2389D060750C}"/>
              </a:ext>
            </a:extLst>
          </p:cNvPr>
          <p:cNvSpPr txBox="1"/>
          <p:nvPr/>
        </p:nvSpPr>
        <p:spPr>
          <a:xfrm>
            <a:off x="10780811" y="4271959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AF45B216-BD52-4608-B2F8-9730B27DB9F7}"/>
                  </a:ext>
                </a:extLst>
              </p:cNvPr>
              <p:cNvSpPr txBox="1"/>
              <p:nvPr/>
            </p:nvSpPr>
            <p:spPr>
              <a:xfrm>
                <a:off x="2113439" y="763984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AF45B216-BD52-4608-B2F8-9730B27D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39" y="763984"/>
                <a:ext cx="517525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1065B04-BC91-4AB7-9E6F-8D12B321E0C3}"/>
                  </a:ext>
                </a:extLst>
              </p:cNvPr>
              <p:cNvSpPr txBox="1"/>
              <p:nvPr/>
            </p:nvSpPr>
            <p:spPr>
              <a:xfrm>
                <a:off x="5082838" y="764595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1065B04-BC91-4AB7-9E6F-8D12B321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38" y="764595"/>
                <a:ext cx="517525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E0A045F6-486C-49CF-821F-1F85DE142CF0}"/>
                  </a:ext>
                </a:extLst>
              </p:cNvPr>
              <p:cNvSpPr txBox="1"/>
              <p:nvPr/>
            </p:nvSpPr>
            <p:spPr>
              <a:xfrm>
                <a:off x="7154286" y="768792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E0A045F6-486C-49CF-821F-1F85DE14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86" y="768792"/>
                <a:ext cx="517525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7C278AC5-1041-43B0-8E9D-5D53B6C0DB30}"/>
                  </a:ext>
                </a:extLst>
              </p:cNvPr>
              <p:cNvSpPr txBox="1"/>
              <p:nvPr/>
            </p:nvSpPr>
            <p:spPr>
              <a:xfrm>
                <a:off x="9834486" y="768792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7C278AC5-1041-43B0-8E9D-5D53B6C0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86" y="768792"/>
                <a:ext cx="517525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5" name="图片 184">
            <a:extLst>
              <a:ext uri="{FF2B5EF4-FFF2-40B4-BE49-F238E27FC236}">
                <a16:creationId xmlns:a16="http://schemas.microsoft.com/office/drawing/2014/main" id="{F767496A-05CD-43EB-AACB-3843C47A0A92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428794" y="1133316"/>
            <a:ext cx="12192000" cy="46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228C323-667B-401E-BCEE-4635D9FB37C7}"/>
                  </a:ext>
                </a:extLst>
              </p:cNvPr>
              <p:cNvSpPr/>
              <p:nvPr/>
            </p:nvSpPr>
            <p:spPr>
              <a:xfrm>
                <a:off x="628650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228C323-667B-401E-BCEE-4635D9FB3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952500"/>
                <a:ext cx="447675" cy="44767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9F119B-3654-4EB5-BCDA-6F9FBAC7D5CC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38100" y="1176338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8EABF70A-7E7C-44E9-BB1B-B6BEA403802A}"/>
                  </a:ext>
                </a:extLst>
              </p:cNvPr>
              <p:cNvSpPr/>
              <p:nvPr/>
            </p:nvSpPr>
            <p:spPr>
              <a:xfrm>
                <a:off x="628650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8EABF70A-7E7C-44E9-BB1B-B6BEA403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81175"/>
                <a:ext cx="447675" cy="44767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C67C827-C5AC-4538-BDC5-23CF83718C62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38100" y="200501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2848E92-4841-4DB2-8910-19625929DC02}"/>
                  </a:ext>
                </a:extLst>
              </p:cNvPr>
              <p:cNvSpPr/>
              <p:nvPr/>
            </p:nvSpPr>
            <p:spPr>
              <a:xfrm>
                <a:off x="628650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82848E92-4841-4DB2-8910-19625929D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09849"/>
                <a:ext cx="447675" cy="44767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99623D-DFC3-427E-A90B-9EDB076DB337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38100" y="2833687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939F823-0D09-464D-A8A1-00EFA5C00C86}"/>
                  </a:ext>
                </a:extLst>
              </p:cNvPr>
              <p:cNvSpPr/>
              <p:nvPr/>
            </p:nvSpPr>
            <p:spPr>
              <a:xfrm>
                <a:off x="628650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A939F823-0D09-464D-A8A1-00EFA5C00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76725"/>
                <a:ext cx="447675" cy="44767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8D5CAD5-1196-47F7-BA88-DC530290A064}"/>
              </a:ext>
            </a:extLst>
          </p:cNvPr>
          <p:cNvCxnSpPr>
            <a:cxnSpLocks/>
            <a:endCxn id="88" idx="2"/>
          </p:cNvCxnSpPr>
          <p:nvPr/>
        </p:nvCxnSpPr>
        <p:spPr>
          <a:xfrm>
            <a:off x="38100" y="450056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BF5C1AF-8D6C-4DA1-9B01-51D10592F6E5}"/>
                  </a:ext>
                </a:extLst>
              </p:cNvPr>
              <p:cNvSpPr/>
              <p:nvPr/>
            </p:nvSpPr>
            <p:spPr>
              <a:xfrm>
                <a:off x="1666875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9BF5C1AF-8D6C-4DA1-9B01-51D10592F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952500"/>
                <a:ext cx="447675" cy="44767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EA8603D-3ACB-42BB-8CF1-80E620D2D2CD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1076325" y="1176338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8C9DB96-BC5C-4A45-8CD5-B37BB042BD2D}"/>
                  </a:ext>
                </a:extLst>
              </p:cNvPr>
              <p:cNvSpPr/>
              <p:nvPr/>
            </p:nvSpPr>
            <p:spPr>
              <a:xfrm>
                <a:off x="1666875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8C9DB96-BC5C-4A45-8CD5-B37BB042B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1781175"/>
                <a:ext cx="447675" cy="44767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6D7D9A4-3455-4BDF-B661-290D0F8CAD92}"/>
              </a:ext>
            </a:extLst>
          </p:cNvPr>
          <p:cNvCxnSpPr>
            <a:cxnSpLocks/>
            <a:stCxn id="84" idx="6"/>
            <a:endCxn id="92" idx="2"/>
          </p:cNvCxnSpPr>
          <p:nvPr/>
        </p:nvCxnSpPr>
        <p:spPr>
          <a:xfrm>
            <a:off x="1076325" y="200501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96B18C25-B24A-4E58-B998-B5E60BBBEDC5}"/>
                  </a:ext>
                </a:extLst>
              </p:cNvPr>
              <p:cNvSpPr/>
              <p:nvPr/>
            </p:nvSpPr>
            <p:spPr>
              <a:xfrm>
                <a:off x="1666875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96B18C25-B24A-4E58-B998-B5E60BBBE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2609849"/>
                <a:ext cx="447675" cy="44767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DDC1D1E-4DE6-4115-A542-A4112C1EE86F}"/>
              </a:ext>
            </a:extLst>
          </p:cNvPr>
          <p:cNvCxnSpPr>
            <a:cxnSpLocks/>
            <a:stCxn id="86" idx="6"/>
            <a:endCxn id="94" idx="2"/>
          </p:cNvCxnSpPr>
          <p:nvPr/>
        </p:nvCxnSpPr>
        <p:spPr>
          <a:xfrm>
            <a:off x="1076325" y="2833687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91823A8D-814A-451E-A9F2-32EF4B057FC8}"/>
                  </a:ext>
                </a:extLst>
              </p:cNvPr>
              <p:cNvSpPr/>
              <p:nvPr/>
            </p:nvSpPr>
            <p:spPr>
              <a:xfrm>
                <a:off x="1666875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91823A8D-814A-451E-A9F2-32EF4B057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276725"/>
                <a:ext cx="447675" cy="44767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981EDB6-7822-43E2-ADD7-A016A7F932EC}"/>
              </a:ext>
            </a:extLst>
          </p:cNvPr>
          <p:cNvCxnSpPr>
            <a:cxnSpLocks/>
            <a:stCxn id="88" idx="6"/>
            <a:endCxn id="96" idx="2"/>
          </p:cNvCxnSpPr>
          <p:nvPr/>
        </p:nvCxnSpPr>
        <p:spPr>
          <a:xfrm>
            <a:off x="1076325" y="4500563"/>
            <a:ext cx="590550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832EDEA-2219-4BD1-BCFB-0D64426D01D9}"/>
              </a:ext>
            </a:extLst>
          </p:cNvPr>
          <p:cNvSpPr txBox="1"/>
          <p:nvPr/>
        </p:nvSpPr>
        <p:spPr>
          <a:xfrm>
            <a:off x="1009650" y="952664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694E7B1-D954-4C13-A6E7-17D1E713F8C3}"/>
              </a:ext>
            </a:extLst>
          </p:cNvPr>
          <p:cNvSpPr txBox="1"/>
          <p:nvPr/>
        </p:nvSpPr>
        <p:spPr>
          <a:xfrm>
            <a:off x="1009650" y="17861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050EA50-7ED9-42E4-863D-3BB66B1BF472}"/>
              </a:ext>
            </a:extLst>
          </p:cNvPr>
          <p:cNvSpPr txBox="1"/>
          <p:nvPr/>
        </p:nvSpPr>
        <p:spPr>
          <a:xfrm>
            <a:off x="1019175" y="427672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3E0BE95-24C0-4F2A-8019-8E6919FB8AA7}"/>
              </a:ext>
            </a:extLst>
          </p:cNvPr>
          <p:cNvSpPr txBox="1"/>
          <p:nvPr/>
        </p:nvSpPr>
        <p:spPr>
          <a:xfrm>
            <a:off x="1009650" y="2602704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DAAA1069-5458-4E0F-B489-FFED647EF9F3}"/>
              </a:ext>
            </a:extLst>
          </p:cNvPr>
          <p:cNvSpPr txBox="1"/>
          <p:nvPr/>
        </p:nvSpPr>
        <p:spPr>
          <a:xfrm flipH="1">
            <a:off x="623411" y="3340893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AFDF2E5-3231-4E10-9590-A8D36B5D04CC}"/>
              </a:ext>
            </a:extLst>
          </p:cNvPr>
          <p:cNvSpPr txBox="1"/>
          <p:nvPr/>
        </p:nvSpPr>
        <p:spPr>
          <a:xfrm flipH="1">
            <a:off x="1666875" y="3340893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033EFA8-4987-42EB-8A73-EBC21B2403CE}"/>
              </a:ext>
            </a:extLst>
          </p:cNvPr>
          <p:cNvSpPr txBox="1"/>
          <p:nvPr/>
        </p:nvSpPr>
        <p:spPr>
          <a:xfrm>
            <a:off x="187634" y="287147"/>
            <a:ext cx="117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8B136D8-35A5-4F3E-B253-9E506DE3DE99}"/>
                  </a:ext>
                </a:extLst>
              </p:cNvPr>
              <p:cNvSpPr/>
              <p:nvPr/>
            </p:nvSpPr>
            <p:spPr>
              <a:xfrm>
                <a:off x="2632075" y="95250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E8B136D8-35A5-4F3E-B253-9E506DE3D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952500"/>
                <a:ext cx="447675" cy="44767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36B547D-BBBF-4C0E-87BE-DCD975C9D2A1}"/>
                  </a:ext>
                </a:extLst>
              </p:cNvPr>
              <p:cNvSpPr/>
              <p:nvPr/>
            </p:nvSpPr>
            <p:spPr>
              <a:xfrm>
                <a:off x="2632075" y="178117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E36B547D-BBBF-4C0E-87BE-DCD975C9D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1781175"/>
                <a:ext cx="447675" cy="44767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1B2E164-7004-45A2-9F7C-7130A4796187}"/>
                  </a:ext>
                </a:extLst>
              </p:cNvPr>
              <p:cNvSpPr/>
              <p:nvPr/>
            </p:nvSpPr>
            <p:spPr>
              <a:xfrm>
                <a:off x="2632075" y="2609849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1B2E164-7004-45A2-9F7C-7130A4796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2609849"/>
                <a:ext cx="447675" cy="44767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933A690-6901-4773-ADE4-07C3A78E8950}"/>
                  </a:ext>
                </a:extLst>
              </p:cNvPr>
              <p:cNvSpPr/>
              <p:nvPr/>
            </p:nvSpPr>
            <p:spPr>
              <a:xfrm>
                <a:off x="2632075" y="427672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933A690-6901-4773-ADE4-07C3A78E8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075" y="4276725"/>
                <a:ext cx="447675" cy="44767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本框 132">
            <a:extLst>
              <a:ext uri="{FF2B5EF4-FFF2-40B4-BE49-F238E27FC236}">
                <a16:creationId xmlns:a16="http://schemas.microsoft.com/office/drawing/2014/main" id="{15318BC1-F638-4398-9510-FD77280FC376}"/>
              </a:ext>
            </a:extLst>
          </p:cNvPr>
          <p:cNvSpPr txBox="1"/>
          <p:nvPr/>
        </p:nvSpPr>
        <p:spPr>
          <a:xfrm flipH="1">
            <a:off x="2632075" y="3336129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A41D73A-DA25-424C-BEC0-00E5A31A6DE3}"/>
              </a:ext>
            </a:extLst>
          </p:cNvPr>
          <p:cNvCxnSpPr>
            <a:stCxn id="90" idx="6"/>
            <a:endCxn id="129" idx="2"/>
          </p:cNvCxnSpPr>
          <p:nvPr/>
        </p:nvCxnSpPr>
        <p:spPr>
          <a:xfrm>
            <a:off x="2114550" y="117633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9091256-77A0-4ECB-8D9D-2CB4EAE1A71B}"/>
              </a:ext>
            </a:extLst>
          </p:cNvPr>
          <p:cNvCxnSpPr>
            <a:stCxn id="90" idx="6"/>
            <a:endCxn id="130" idx="2"/>
          </p:cNvCxnSpPr>
          <p:nvPr/>
        </p:nvCxnSpPr>
        <p:spPr>
          <a:xfrm>
            <a:off x="2114550" y="1176338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F46397CE-1329-4641-A3CC-22D98DEFE98B}"/>
              </a:ext>
            </a:extLst>
          </p:cNvPr>
          <p:cNvCxnSpPr>
            <a:stCxn id="90" idx="6"/>
            <a:endCxn id="131" idx="2"/>
          </p:cNvCxnSpPr>
          <p:nvPr/>
        </p:nvCxnSpPr>
        <p:spPr>
          <a:xfrm>
            <a:off x="2114550" y="1176338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9E8020DE-1F40-4143-9F16-CC8ED75924DE}"/>
              </a:ext>
            </a:extLst>
          </p:cNvPr>
          <p:cNvCxnSpPr>
            <a:stCxn id="90" idx="6"/>
            <a:endCxn id="132" idx="2"/>
          </p:cNvCxnSpPr>
          <p:nvPr/>
        </p:nvCxnSpPr>
        <p:spPr>
          <a:xfrm>
            <a:off x="2114550" y="1176338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DB2CF9F2-CD26-46D3-98B2-D604774D178A}"/>
              </a:ext>
            </a:extLst>
          </p:cNvPr>
          <p:cNvCxnSpPr>
            <a:stCxn id="92" idx="6"/>
            <a:endCxn id="129" idx="2"/>
          </p:cNvCxnSpPr>
          <p:nvPr/>
        </p:nvCxnSpPr>
        <p:spPr>
          <a:xfrm flipV="1">
            <a:off x="2114550" y="1176338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D26FB52B-4E12-4316-8D26-9FFA45119AD6}"/>
              </a:ext>
            </a:extLst>
          </p:cNvPr>
          <p:cNvCxnSpPr>
            <a:cxnSpLocks/>
            <a:stCxn id="92" idx="6"/>
            <a:endCxn id="130" idx="2"/>
          </p:cNvCxnSpPr>
          <p:nvPr/>
        </p:nvCxnSpPr>
        <p:spPr>
          <a:xfrm>
            <a:off x="2114550" y="200501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D25717C-A1E1-4E9E-92CA-BF3B15B64015}"/>
              </a:ext>
            </a:extLst>
          </p:cNvPr>
          <p:cNvCxnSpPr>
            <a:cxnSpLocks/>
            <a:stCxn id="92" idx="6"/>
            <a:endCxn id="131" idx="2"/>
          </p:cNvCxnSpPr>
          <p:nvPr/>
        </p:nvCxnSpPr>
        <p:spPr>
          <a:xfrm>
            <a:off x="2114550" y="2005013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87781585-0932-44CE-BBD3-E615ED9D9BB8}"/>
              </a:ext>
            </a:extLst>
          </p:cNvPr>
          <p:cNvCxnSpPr>
            <a:cxnSpLocks/>
            <a:stCxn id="92" idx="6"/>
            <a:endCxn id="132" idx="2"/>
          </p:cNvCxnSpPr>
          <p:nvPr/>
        </p:nvCxnSpPr>
        <p:spPr>
          <a:xfrm>
            <a:off x="2114550" y="2005013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5481DBF-A22B-4167-9CD7-62885EBD4E66}"/>
              </a:ext>
            </a:extLst>
          </p:cNvPr>
          <p:cNvCxnSpPr>
            <a:cxnSpLocks/>
            <a:stCxn id="94" idx="6"/>
            <a:endCxn id="129" idx="2"/>
          </p:cNvCxnSpPr>
          <p:nvPr/>
        </p:nvCxnSpPr>
        <p:spPr>
          <a:xfrm flipV="1">
            <a:off x="2114550" y="1176338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33F06F3-B382-487D-8F99-9C2333279E1D}"/>
              </a:ext>
            </a:extLst>
          </p:cNvPr>
          <p:cNvCxnSpPr>
            <a:cxnSpLocks/>
            <a:stCxn id="94" idx="6"/>
            <a:endCxn id="130" idx="2"/>
          </p:cNvCxnSpPr>
          <p:nvPr/>
        </p:nvCxnSpPr>
        <p:spPr>
          <a:xfrm flipV="1">
            <a:off x="2114550" y="2005013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3F83DF82-63D0-4EC6-A4D1-5C678B999481}"/>
              </a:ext>
            </a:extLst>
          </p:cNvPr>
          <p:cNvCxnSpPr>
            <a:cxnSpLocks/>
            <a:stCxn id="94" idx="6"/>
            <a:endCxn id="131" idx="2"/>
          </p:cNvCxnSpPr>
          <p:nvPr/>
        </p:nvCxnSpPr>
        <p:spPr>
          <a:xfrm>
            <a:off x="2114550" y="2833687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2242DB1-58AD-47C3-81AC-4A552ECDD35F}"/>
              </a:ext>
            </a:extLst>
          </p:cNvPr>
          <p:cNvCxnSpPr>
            <a:cxnSpLocks/>
            <a:stCxn id="94" idx="6"/>
            <a:endCxn id="132" idx="2"/>
          </p:cNvCxnSpPr>
          <p:nvPr/>
        </p:nvCxnSpPr>
        <p:spPr>
          <a:xfrm>
            <a:off x="2114550" y="2833687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3CFF10BE-9A9E-49DD-B403-FD90B8AFB672}"/>
              </a:ext>
            </a:extLst>
          </p:cNvPr>
          <p:cNvCxnSpPr>
            <a:cxnSpLocks/>
            <a:stCxn id="96" idx="6"/>
            <a:endCxn id="129" idx="2"/>
          </p:cNvCxnSpPr>
          <p:nvPr/>
        </p:nvCxnSpPr>
        <p:spPr>
          <a:xfrm flipV="1">
            <a:off x="2114550" y="1176338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90DFC4CA-FC80-4887-A035-7C9333165E24}"/>
              </a:ext>
            </a:extLst>
          </p:cNvPr>
          <p:cNvCxnSpPr>
            <a:cxnSpLocks/>
            <a:stCxn id="96" idx="6"/>
            <a:endCxn id="130" idx="2"/>
          </p:cNvCxnSpPr>
          <p:nvPr/>
        </p:nvCxnSpPr>
        <p:spPr>
          <a:xfrm flipV="1">
            <a:off x="2114550" y="2005013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D4C180F-BCB9-4B65-BDB2-42AC3D0BD59C}"/>
              </a:ext>
            </a:extLst>
          </p:cNvPr>
          <p:cNvCxnSpPr>
            <a:cxnSpLocks/>
            <a:stCxn id="96" idx="6"/>
            <a:endCxn id="131" idx="2"/>
          </p:cNvCxnSpPr>
          <p:nvPr/>
        </p:nvCxnSpPr>
        <p:spPr>
          <a:xfrm flipV="1">
            <a:off x="2114550" y="2833687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DA10B82-47D6-43C6-80B1-D6B2F551E7FA}"/>
              </a:ext>
            </a:extLst>
          </p:cNvPr>
          <p:cNvCxnSpPr>
            <a:cxnSpLocks/>
            <a:stCxn id="96" idx="6"/>
            <a:endCxn id="132" idx="2"/>
          </p:cNvCxnSpPr>
          <p:nvPr/>
        </p:nvCxnSpPr>
        <p:spPr>
          <a:xfrm>
            <a:off x="2114550" y="450056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8C941583-4186-487D-B171-A86045030226}"/>
                  </a:ext>
                </a:extLst>
              </p:cNvPr>
              <p:cNvSpPr txBox="1"/>
              <p:nvPr/>
            </p:nvSpPr>
            <p:spPr>
              <a:xfrm>
                <a:off x="384906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8C941583-4186-487D-B171-A86045030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6" y="4838493"/>
                <a:ext cx="93516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2F108D26-2834-4718-9940-F716A789CD91}"/>
                  </a:ext>
                </a:extLst>
              </p:cNvPr>
              <p:cNvSpPr txBox="1"/>
              <p:nvPr/>
            </p:nvSpPr>
            <p:spPr>
              <a:xfrm>
                <a:off x="1423131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2F108D26-2834-4718-9940-F716A789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131" y="4838493"/>
                <a:ext cx="93516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C80A9BE-DE34-4B50-8BD8-F8358D7D290B}"/>
                  </a:ext>
                </a:extLst>
              </p:cNvPr>
              <p:cNvSpPr txBox="1"/>
              <p:nvPr/>
            </p:nvSpPr>
            <p:spPr>
              <a:xfrm>
                <a:off x="2435578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C80A9BE-DE34-4B50-8BD8-F8358D7D2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578" y="4838493"/>
                <a:ext cx="935161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文本框 271">
            <a:extLst>
              <a:ext uri="{FF2B5EF4-FFF2-40B4-BE49-F238E27FC236}">
                <a16:creationId xmlns:a16="http://schemas.microsoft.com/office/drawing/2014/main" id="{2E3D8A61-2884-4FEB-B384-62674417E0F5}"/>
              </a:ext>
            </a:extLst>
          </p:cNvPr>
          <p:cNvSpPr txBox="1"/>
          <p:nvPr/>
        </p:nvSpPr>
        <p:spPr>
          <a:xfrm>
            <a:off x="3810274" y="264902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⊕</a:t>
            </a:r>
          </a:p>
        </p:txBody>
      </p: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2C55771D-5841-413D-B33E-19EABCF4F744}"/>
              </a:ext>
            </a:extLst>
          </p:cNvPr>
          <p:cNvCxnSpPr>
            <a:cxnSpLocks/>
            <a:stCxn id="262" idx="2"/>
            <a:endCxn id="272" idx="2"/>
          </p:cNvCxnSpPr>
          <p:nvPr/>
        </p:nvCxnSpPr>
        <p:spPr>
          <a:xfrm rot="5400000" flipH="1" flipV="1">
            <a:off x="1355907" y="2514932"/>
            <a:ext cx="2158695" cy="3165536"/>
          </a:xfrm>
          <a:prstGeom prst="bentConnector3">
            <a:avLst>
              <a:gd name="adj1" fmla="val -10590"/>
            </a:avLst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连接符: 肘形 304">
            <a:extLst>
              <a:ext uri="{FF2B5EF4-FFF2-40B4-BE49-F238E27FC236}">
                <a16:creationId xmlns:a16="http://schemas.microsoft.com/office/drawing/2014/main" id="{13145682-56AE-4890-A1D7-ECC316BF81B3}"/>
              </a:ext>
            </a:extLst>
          </p:cNvPr>
          <p:cNvCxnSpPr>
            <a:cxnSpLocks/>
            <a:stCxn id="129" idx="6"/>
            <a:endCxn id="132" idx="6"/>
          </p:cNvCxnSpPr>
          <p:nvPr/>
        </p:nvCxnSpPr>
        <p:spPr>
          <a:xfrm>
            <a:off x="3079750" y="1176338"/>
            <a:ext cx="12700" cy="3324225"/>
          </a:xfrm>
          <a:prstGeom prst="bentConnector3">
            <a:avLst>
              <a:gd name="adj1" fmla="val 1800000"/>
            </a:avLst>
          </a:prstGeom>
          <a:ln w="3175"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CAE644AA-0EA0-4BFF-A16D-ED5F3D1BA919}"/>
              </a:ext>
            </a:extLst>
          </p:cNvPr>
          <p:cNvCxnSpPr>
            <a:cxnSpLocks/>
            <a:endCxn id="272" idx="1"/>
          </p:cNvCxnSpPr>
          <p:nvPr/>
        </p:nvCxnSpPr>
        <p:spPr>
          <a:xfrm>
            <a:off x="3303099" y="2833686"/>
            <a:ext cx="507175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70B2D382-C715-4B96-8EE7-87748AAFC8CB}"/>
                  </a:ext>
                </a:extLst>
              </p:cNvPr>
              <p:cNvSpPr txBox="1"/>
              <p:nvPr/>
            </p:nvSpPr>
            <p:spPr>
              <a:xfrm>
                <a:off x="3331399" y="2504709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70B2D382-C715-4B96-8EE7-87748AAF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399" y="2504709"/>
                <a:ext cx="44767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EC241C68-CBA9-4E4D-82F1-36DCE644E868}"/>
                  </a:ext>
                </a:extLst>
              </p:cNvPr>
              <p:cNvSpPr txBox="1"/>
              <p:nvPr/>
            </p:nvSpPr>
            <p:spPr>
              <a:xfrm>
                <a:off x="3586436" y="3907393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EC241C68-CBA9-4E4D-82F1-36DCE644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36" y="3907393"/>
                <a:ext cx="4476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FCD75D2A-C1D6-4AC2-A435-704DD3EF2FEA}"/>
                  </a:ext>
                </a:extLst>
              </p:cNvPr>
              <p:cNvSpPr/>
              <p:nvPr/>
            </p:nvSpPr>
            <p:spPr>
              <a:xfrm>
                <a:off x="4626362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FCD75D2A-C1D6-4AC2-A435-704DD3EF2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947735"/>
                <a:ext cx="447675" cy="44767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40198477-D16C-46A3-A4A5-245EFA6216F5}"/>
                  </a:ext>
                </a:extLst>
              </p:cNvPr>
              <p:cNvSpPr/>
              <p:nvPr/>
            </p:nvSpPr>
            <p:spPr>
              <a:xfrm>
                <a:off x="4626362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40198477-D16C-46A3-A4A5-245EFA621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1776410"/>
                <a:ext cx="447675" cy="44767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AE42488C-A164-4584-BFA0-3158FA95FFE8}"/>
                  </a:ext>
                </a:extLst>
              </p:cNvPr>
              <p:cNvSpPr/>
              <p:nvPr/>
            </p:nvSpPr>
            <p:spPr>
              <a:xfrm>
                <a:off x="4626362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AE42488C-A164-4584-BFA0-3158FA95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2605084"/>
                <a:ext cx="447675" cy="44767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A5AEE864-CA3C-4AD0-9B6B-1F2C052C47FC}"/>
                  </a:ext>
                </a:extLst>
              </p:cNvPr>
              <p:cNvSpPr/>
              <p:nvPr/>
            </p:nvSpPr>
            <p:spPr>
              <a:xfrm>
                <a:off x="4626362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A5AEE864-CA3C-4AD0-9B6B-1F2C052C4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362" y="4271960"/>
                <a:ext cx="447675" cy="447675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文本框 372">
            <a:extLst>
              <a:ext uri="{FF2B5EF4-FFF2-40B4-BE49-F238E27FC236}">
                <a16:creationId xmlns:a16="http://schemas.microsoft.com/office/drawing/2014/main" id="{17681887-236B-4CE9-8E47-96038619B067}"/>
              </a:ext>
            </a:extLst>
          </p:cNvPr>
          <p:cNvSpPr txBox="1"/>
          <p:nvPr/>
        </p:nvSpPr>
        <p:spPr>
          <a:xfrm flipH="1">
            <a:off x="4626362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A3324C30-1744-429E-89B6-45B182E52C54}"/>
                  </a:ext>
                </a:extLst>
              </p:cNvPr>
              <p:cNvSpPr/>
              <p:nvPr/>
            </p:nvSpPr>
            <p:spPr>
              <a:xfrm>
                <a:off x="5591562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A3324C30-1744-429E-89B6-45B182E52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947735"/>
                <a:ext cx="447675" cy="447675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D0B8D96E-10C9-4A69-AE06-8912B950A1D0}"/>
                  </a:ext>
                </a:extLst>
              </p:cNvPr>
              <p:cNvSpPr/>
              <p:nvPr/>
            </p:nvSpPr>
            <p:spPr>
              <a:xfrm>
                <a:off x="5591562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D0B8D96E-10C9-4A69-AE06-8912B950A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1776410"/>
                <a:ext cx="447675" cy="44767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5225B984-2E55-4B46-A8D5-3F3DD93B4C13}"/>
                  </a:ext>
                </a:extLst>
              </p:cNvPr>
              <p:cNvSpPr/>
              <p:nvPr/>
            </p:nvSpPr>
            <p:spPr>
              <a:xfrm>
                <a:off x="5591562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6" name="椭圆 375">
                <a:extLst>
                  <a:ext uri="{FF2B5EF4-FFF2-40B4-BE49-F238E27FC236}">
                    <a16:creationId xmlns:a16="http://schemas.microsoft.com/office/drawing/2014/main" id="{5225B984-2E55-4B46-A8D5-3F3DD93B4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2605084"/>
                <a:ext cx="447675" cy="44767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9AD9A16-A677-4BFE-9924-EC91958E6C23}"/>
                  </a:ext>
                </a:extLst>
              </p:cNvPr>
              <p:cNvSpPr/>
              <p:nvPr/>
            </p:nvSpPr>
            <p:spPr>
              <a:xfrm>
                <a:off x="5591562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9AD9A16-A677-4BFE-9924-EC91958E6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562" y="4271960"/>
                <a:ext cx="447675" cy="44767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文本框 377">
            <a:extLst>
              <a:ext uri="{FF2B5EF4-FFF2-40B4-BE49-F238E27FC236}">
                <a16:creationId xmlns:a16="http://schemas.microsoft.com/office/drawing/2014/main" id="{1BF607C1-B35C-475A-B0A1-745D7881AF94}"/>
              </a:ext>
            </a:extLst>
          </p:cNvPr>
          <p:cNvSpPr txBox="1"/>
          <p:nvPr/>
        </p:nvSpPr>
        <p:spPr>
          <a:xfrm flipH="1">
            <a:off x="5591562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EF1FCAF0-BBC6-41D6-BF38-7B239F63A924}"/>
              </a:ext>
            </a:extLst>
          </p:cNvPr>
          <p:cNvCxnSpPr>
            <a:stCxn id="369" idx="6"/>
            <a:endCxn id="374" idx="2"/>
          </p:cNvCxnSpPr>
          <p:nvPr/>
        </p:nvCxnSpPr>
        <p:spPr>
          <a:xfrm>
            <a:off x="5074037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3689AC3A-2FB6-4D93-8265-BDBBD8ACFF67}"/>
              </a:ext>
            </a:extLst>
          </p:cNvPr>
          <p:cNvCxnSpPr>
            <a:stCxn id="369" idx="6"/>
            <a:endCxn id="375" idx="2"/>
          </p:cNvCxnSpPr>
          <p:nvPr/>
        </p:nvCxnSpPr>
        <p:spPr>
          <a:xfrm>
            <a:off x="5074037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5B0BB026-1AE7-48C1-8882-A251C9329C08}"/>
              </a:ext>
            </a:extLst>
          </p:cNvPr>
          <p:cNvCxnSpPr>
            <a:stCxn id="369" idx="6"/>
            <a:endCxn id="376" idx="2"/>
          </p:cNvCxnSpPr>
          <p:nvPr/>
        </p:nvCxnSpPr>
        <p:spPr>
          <a:xfrm>
            <a:off x="5074037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EE17EA9D-EF55-4968-A9CC-1A3B52443912}"/>
              </a:ext>
            </a:extLst>
          </p:cNvPr>
          <p:cNvCxnSpPr>
            <a:stCxn id="369" idx="6"/>
            <a:endCxn id="377" idx="2"/>
          </p:cNvCxnSpPr>
          <p:nvPr/>
        </p:nvCxnSpPr>
        <p:spPr>
          <a:xfrm>
            <a:off x="5074037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413961DB-28B0-488D-AC7A-D1185F58CB9D}"/>
              </a:ext>
            </a:extLst>
          </p:cNvPr>
          <p:cNvCxnSpPr>
            <a:stCxn id="370" idx="6"/>
            <a:endCxn id="374" idx="2"/>
          </p:cNvCxnSpPr>
          <p:nvPr/>
        </p:nvCxnSpPr>
        <p:spPr>
          <a:xfrm flipV="1">
            <a:off x="5074037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6BA1B0FC-701B-4B3F-A1CE-F038AFD50A6A}"/>
              </a:ext>
            </a:extLst>
          </p:cNvPr>
          <p:cNvCxnSpPr>
            <a:cxnSpLocks/>
            <a:stCxn id="370" idx="6"/>
            <a:endCxn id="375" idx="2"/>
          </p:cNvCxnSpPr>
          <p:nvPr/>
        </p:nvCxnSpPr>
        <p:spPr>
          <a:xfrm>
            <a:off x="5074037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06421C5C-BD6F-4354-84C7-D903E4C03617}"/>
              </a:ext>
            </a:extLst>
          </p:cNvPr>
          <p:cNvCxnSpPr>
            <a:cxnSpLocks/>
            <a:stCxn id="370" idx="6"/>
            <a:endCxn id="376" idx="2"/>
          </p:cNvCxnSpPr>
          <p:nvPr/>
        </p:nvCxnSpPr>
        <p:spPr>
          <a:xfrm>
            <a:off x="5074037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5A18FF70-039E-4BB7-AB66-AFD639E8FADB}"/>
              </a:ext>
            </a:extLst>
          </p:cNvPr>
          <p:cNvCxnSpPr>
            <a:cxnSpLocks/>
            <a:stCxn id="370" idx="6"/>
            <a:endCxn id="377" idx="2"/>
          </p:cNvCxnSpPr>
          <p:nvPr/>
        </p:nvCxnSpPr>
        <p:spPr>
          <a:xfrm>
            <a:off x="5074037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F4654FA5-2A03-4E8B-A818-0ED1008FBCA1}"/>
              </a:ext>
            </a:extLst>
          </p:cNvPr>
          <p:cNvCxnSpPr>
            <a:cxnSpLocks/>
            <a:stCxn id="371" idx="6"/>
            <a:endCxn id="374" idx="2"/>
          </p:cNvCxnSpPr>
          <p:nvPr/>
        </p:nvCxnSpPr>
        <p:spPr>
          <a:xfrm flipV="1">
            <a:off x="5074037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C0ADB5F8-B390-4E31-A646-8D0D42D783C8}"/>
              </a:ext>
            </a:extLst>
          </p:cNvPr>
          <p:cNvCxnSpPr>
            <a:cxnSpLocks/>
            <a:stCxn id="371" idx="6"/>
            <a:endCxn id="375" idx="2"/>
          </p:cNvCxnSpPr>
          <p:nvPr/>
        </p:nvCxnSpPr>
        <p:spPr>
          <a:xfrm flipV="1">
            <a:off x="5074037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ECC6AE85-3268-43AB-B67C-0742B78F3044}"/>
              </a:ext>
            </a:extLst>
          </p:cNvPr>
          <p:cNvCxnSpPr>
            <a:cxnSpLocks/>
            <a:stCxn id="371" idx="6"/>
            <a:endCxn id="376" idx="2"/>
          </p:cNvCxnSpPr>
          <p:nvPr/>
        </p:nvCxnSpPr>
        <p:spPr>
          <a:xfrm>
            <a:off x="5074037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15DCC6B0-492B-42E7-8370-99931ABC1F87}"/>
              </a:ext>
            </a:extLst>
          </p:cNvPr>
          <p:cNvCxnSpPr>
            <a:cxnSpLocks/>
            <a:stCxn id="371" idx="6"/>
            <a:endCxn id="377" idx="2"/>
          </p:cNvCxnSpPr>
          <p:nvPr/>
        </p:nvCxnSpPr>
        <p:spPr>
          <a:xfrm>
            <a:off x="5074037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2BE677C7-238C-4249-8420-98CD9F57CF29}"/>
              </a:ext>
            </a:extLst>
          </p:cNvPr>
          <p:cNvCxnSpPr>
            <a:cxnSpLocks/>
            <a:stCxn id="372" idx="6"/>
            <a:endCxn id="374" idx="2"/>
          </p:cNvCxnSpPr>
          <p:nvPr/>
        </p:nvCxnSpPr>
        <p:spPr>
          <a:xfrm flipV="1">
            <a:off x="5074037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359723F9-6AE4-43D0-9CEC-44FD7B3A8D18}"/>
              </a:ext>
            </a:extLst>
          </p:cNvPr>
          <p:cNvCxnSpPr>
            <a:cxnSpLocks/>
            <a:stCxn id="372" idx="6"/>
            <a:endCxn id="375" idx="2"/>
          </p:cNvCxnSpPr>
          <p:nvPr/>
        </p:nvCxnSpPr>
        <p:spPr>
          <a:xfrm flipV="1">
            <a:off x="5074037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BD4CF694-C263-474B-954B-66D416AF167A}"/>
              </a:ext>
            </a:extLst>
          </p:cNvPr>
          <p:cNvCxnSpPr>
            <a:cxnSpLocks/>
            <a:stCxn id="372" idx="6"/>
            <a:endCxn id="376" idx="2"/>
          </p:cNvCxnSpPr>
          <p:nvPr/>
        </p:nvCxnSpPr>
        <p:spPr>
          <a:xfrm flipV="1">
            <a:off x="5074037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AD87FCAA-1EED-4F51-BD38-2F7C6F574E1C}"/>
              </a:ext>
            </a:extLst>
          </p:cNvPr>
          <p:cNvCxnSpPr>
            <a:cxnSpLocks/>
            <a:stCxn id="372" idx="6"/>
            <a:endCxn id="377" idx="2"/>
          </p:cNvCxnSpPr>
          <p:nvPr/>
        </p:nvCxnSpPr>
        <p:spPr>
          <a:xfrm>
            <a:off x="5074037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直接连接符 396">
            <a:extLst>
              <a:ext uri="{FF2B5EF4-FFF2-40B4-BE49-F238E27FC236}">
                <a16:creationId xmlns:a16="http://schemas.microsoft.com/office/drawing/2014/main" id="{43F6FE41-650F-41A7-BDB4-6214758D7593}"/>
              </a:ext>
            </a:extLst>
          </p:cNvPr>
          <p:cNvCxnSpPr>
            <a:stCxn id="272" idx="3"/>
            <a:endCxn id="371" idx="2"/>
          </p:cNvCxnSpPr>
          <p:nvPr/>
        </p:nvCxnSpPr>
        <p:spPr>
          <a:xfrm flipV="1">
            <a:off x="4225772" y="2828922"/>
            <a:ext cx="400590" cy="4764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8F00DC0D-B6D7-4C28-A0DD-D3B1CEFC8BD2}"/>
                  </a:ext>
                </a:extLst>
              </p:cNvPr>
              <p:cNvSpPr txBox="1"/>
              <p:nvPr/>
            </p:nvSpPr>
            <p:spPr>
              <a:xfrm>
                <a:off x="4202229" y="2494982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8F00DC0D-B6D7-4C28-A0DD-D3B1CEFC8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29" y="2494982"/>
                <a:ext cx="44767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42AA2BF6-82C0-43DA-9D66-1EBF7AFAA422}"/>
                  </a:ext>
                </a:extLst>
              </p:cNvPr>
              <p:cNvSpPr/>
              <p:nvPr/>
            </p:nvSpPr>
            <p:spPr>
              <a:xfrm>
                <a:off x="6696938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1" name="椭圆 430">
                <a:extLst>
                  <a:ext uri="{FF2B5EF4-FFF2-40B4-BE49-F238E27FC236}">
                    <a16:creationId xmlns:a16="http://schemas.microsoft.com/office/drawing/2014/main" id="{42AA2BF6-82C0-43DA-9D66-1EBF7AFA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947735"/>
                <a:ext cx="447675" cy="44767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73E9B1B5-29BB-486C-B5A9-FDA2821130F1}"/>
                  </a:ext>
                </a:extLst>
              </p:cNvPr>
              <p:cNvSpPr/>
              <p:nvPr/>
            </p:nvSpPr>
            <p:spPr>
              <a:xfrm>
                <a:off x="6696938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73E9B1B5-29BB-486C-B5A9-FDA282113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1776410"/>
                <a:ext cx="447675" cy="447675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15961DEB-2394-4A76-9D5E-A0EB1E6DCB5A}"/>
                  </a:ext>
                </a:extLst>
              </p:cNvPr>
              <p:cNvSpPr/>
              <p:nvPr/>
            </p:nvSpPr>
            <p:spPr>
              <a:xfrm>
                <a:off x="6696938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3" name="椭圆 432">
                <a:extLst>
                  <a:ext uri="{FF2B5EF4-FFF2-40B4-BE49-F238E27FC236}">
                    <a16:creationId xmlns:a16="http://schemas.microsoft.com/office/drawing/2014/main" id="{15961DEB-2394-4A76-9D5E-A0EB1E6DC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2605084"/>
                <a:ext cx="447675" cy="447675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A929855E-76B8-4AA3-9AE4-C20D250B986C}"/>
                  </a:ext>
                </a:extLst>
              </p:cNvPr>
              <p:cNvSpPr/>
              <p:nvPr/>
            </p:nvSpPr>
            <p:spPr>
              <a:xfrm>
                <a:off x="6696938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4" name="椭圆 433">
                <a:extLst>
                  <a:ext uri="{FF2B5EF4-FFF2-40B4-BE49-F238E27FC236}">
                    <a16:creationId xmlns:a16="http://schemas.microsoft.com/office/drawing/2014/main" id="{A929855E-76B8-4AA3-9AE4-C20D250B9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38" y="4271960"/>
                <a:ext cx="447675" cy="44767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文本框 434">
            <a:extLst>
              <a:ext uri="{FF2B5EF4-FFF2-40B4-BE49-F238E27FC236}">
                <a16:creationId xmlns:a16="http://schemas.microsoft.com/office/drawing/2014/main" id="{A257B478-6807-432E-BAFA-718DDB40DCA3}"/>
              </a:ext>
            </a:extLst>
          </p:cNvPr>
          <p:cNvSpPr txBox="1"/>
          <p:nvPr/>
        </p:nvSpPr>
        <p:spPr>
          <a:xfrm flipH="1">
            <a:off x="6696938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8359461D-B82D-486F-AE62-8F5E857D1880}"/>
                  </a:ext>
                </a:extLst>
              </p:cNvPr>
              <p:cNvSpPr/>
              <p:nvPr/>
            </p:nvSpPr>
            <p:spPr>
              <a:xfrm>
                <a:off x="7662138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6" name="椭圆 435">
                <a:extLst>
                  <a:ext uri="{FF2B5EF4-FFF2-40B4-BE49-F238E27FC236}">
                    <a16:creationId xmlns:a16="http://schemas.microsoft.com/office/drawing/2014/main" id="{8359461D-B82D-486F-AE62-8F5E857D1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947735"/>
                <a:ext cx="447675" cy="447675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649BEB9B-C7B3-4EBA-8E6D-77F9F0EFF008}"/>
                  </a:ext>
                </a:extLst>
              </p:cNvPr>
              <p:cNvSpPr/>
              <p:nvPr/>
            </p:nvSpPr>
            <p:spPr>
              <a:xfrm>
                <a:off x="7662138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7" name="椭圆 436">
                <a:extLst>
                  <a:ext uri="{FF2B5EF4-FFF2-40B4-BE49-F238E27FC236}">
                    <a16:creationId xmlns:a16="http://schemas.microsoft.com/office/drawing/2014/main" id="{649BEB9B-C7B3-4EBA-8E6D-77F9F0EF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1776410"/>
                <a:ext cx="447675" cy="44767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8B65B85B-0ABF-4FC1-9527-22DEACFD56DB}"/>
                  </a:ext>
                </a:extLst>
              </p:cNvPr>
              <p:cNvSpPr/>
              <p:nvPr/>
            </p:nvSpPr>
            <p:spPr>
              <a:xfrm>
                <a:off x="7662138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8" name="椭圆 437">
                <a:extLst>
                  <a:ext uri="{FF2B5EF4-FFF2-40B4-BE49-F238E27FC236}">
                    <a16:creationId xmlns:a16="http://schemas.microsoft.com/office/drawing/2014/main" id="{8B65B85B-0ABF-4FC1-9527-22DEACFD5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2605084"/>
                <a:ext cx="447675" cy="447675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F8A98AF1-0B2D-42ED-87F1-56B654D50F6F}"/>
                  </a:ext>
                </a:extLst>
              </p:cNvPr>
              <p:cNvSpPr/>
              <p:nvPr/>
            </p:nvSpPr>
            <p:spPr>
              <a:xfrm>
                <a:off x="7662138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F8A98AF1-0B2D-42ED-87F1-56B654D5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38" y="4271960"/>
                <a:ext cx="447675" cy="447675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ECA80BD3-B9A5-4DDB-8BA5-565ADE9BB320}"/>
              </a:ext>
            </a:extLst>
          </p:cNvPr>
          <p:cNvCxnSpPr>
            <a:stCxn id="431" idx="6"/>
            <a:endCxn id="436" idx="2"/>
          </p:cNvCxnSpPr>
          <p:nvPr/>
        </p:nvCxnSpPr>
        <p:spPr>
          <a:xfrm>
            <a:off x="7144613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接箭头连接符 440">
            <a:extLst>
              <a:ext uri="{FF2B5EF4-FFF2-40B4-BE49-F238E27FC236}">
                <a16:creationId xmlns:a16="http://schemas.microsoft.com/office/drawing/2014/main" id="{5E47029C-54BC-4EE2-B0EF-DCA13860E4AE}"/>
              </a:ext>
            </a:extLst>
          </p:cNvPr>
          <p:cNvCxnSpPr>
            <a:stCxn id="431" idx="6"/>
            <a:endCxn id="437" idx="2"/>
          </p:cNvCxnSpPr>
          <p:nvPr/>
        </p:nvCxnSpPr>
        <p:spPr>
          <a:xfrm>
            <a:off x="7144613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21275EBA-0E00-4AB2-98ED-3114832C31EE}"/>
              </a:ext>
            </a:extLst>
          </p:cNvPr>
          <p:cNvCxnSpPr>
            <a:stCxn id="431" idx="6"/>
            <a:endCxn id="438" idx="2"/>
          </p:cNvCxnSpPr>
          <p:nvPr/>
        </p:nvCxnSpPr>
        <p:spPr>
          <a:xfrm>
            <a:off x="7144613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DB5B156E-80C5-4877-BCA6-5DCBB024D3D6}"/>
              </a:ext>
            </a:extLst>
          </p:cNvPr>
          <p:cNvCxnSpPr>
            <a:stCxn id="431" idx="6"/>
            <a:endCxn id="439" idx="2"/>
          </p:cNvCxnSpPr>
          <p:nvPr/>
        </p:nvCxnSpPr>
        <p:spPr>
          <a:xfrm>
            <a:off x="7144613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9CD643E1-2AB1-4705-8B73-649FDD29760F}"/>
              </a:ext>
            </a:extLst>
          </p:cNvPr>
          <p:cNvCxnSpPr>
            <a:cxnSpLocks/>
            <a:stCxn id="432" idx="6"/>
            <a:endCxn id="436" idx="2"/>
          </p:cNvCxnSpPr>
          <p:nvPr/>
        </p:nvCxnSpPr>
        <p:spPr>
          <a:xfrm flipV="1">
            <a:off x="7144613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D62AB360-2B85-41D2-BC4D-390D980766A2}"/>
              </a:ext>
            </a:extLst>
          </p:cNvPr>
          <p:cNvCxnSpPr>
            <a:cxnSpLocks/>
            <a:stCxn id="432" idx="6"/>
            <a:endCxn id="437" idx="2"/>
          </p:cNvCxnSpPr>
          <p:nvPr/>
        </p:nvCxnSpPr>
        <p:spPr>
          <a:xfrm>
            <a:off x="7144613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3CD1EF7B-A55C-461A-955C-662942E17583}"/>
              </a:ext>
            </a:extLst>
          </p:cNvPr>
          <p:cNvCxnSpPr>
            <a:cxnSpLocks/>
            <a:stCxn id="432" idx="6"/>
            <a:endCxn id="438" idx="2"/>
          </p:cNvCxnSpPr>
          <p:nvPr/>
        </p:nvCxnSpPr>
        <p:spPr>
          <a:xfrm>
            <a:off x="7144613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接箭头连接符 446">
            <a:extLst>
              <a:ext uri="{FF2B5EF4-FFF2-40B4-BE49-F238E27FC236}">
                <a16:creationId xmlns:a16="http://schemas.microsoft.com/office/drawing/2014/main" id="{D0031A13-7022-49E2-B5D4-284FE56E050C}"/>
              </a:ext>
            </a:extLst>
          </p:cNvPr>
          <p:cNvCxnSpPr>
            <a:cxnSpLocks/>
            <a:stCxn id="432" idx="6"/>
            <a:endCxn id="439" idx="2"/>
          </p:cNvCxnSpPr>
          <p:nvPr/>
        </p:nvCxnSpPr>
        <p:spPr>
          <a:xfrm>
            <a:off x="7144613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直接箭头连接符 447">
            <a:extLst>
              <a:ext uri="{FF2B5EF4-FFF2-40B4-BE49-F238E27FC236}">
                <a16:creationId xmlns:a16="http://schemas.microsoft.com/office/drawing/2014/main" id="{E6F4CD7B-0FD7-4819-8407-C05994AB995D}"/>
              </a:ext>
            </a:extLst>
          </p:cNvPr>
          <p:cNvCxnSpPr>
            <a:cxnSpLocks/>
            <a:stCxn id="433" idx="6"/>
            <a:endCxn id="436" idx="2"/>
          </p:cNvCxnSpPr>
          <p:nvPr/>
        </p:nvCxnSpPr>
        <p:spPr>
          <a:xfrm flipV="1">
            <a:off x="7144613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直接箭头连接符 448">
            <a:extLst>
              <a:ext uri="{FF2B5EF4-FFF2-40B4-BE49-F238E27FC236}">
                <a16:creationId xmlns:a16="http://schemas.microsoft.com/office/drawing/2014/main" id="{25526ACB-3142-4998-B7F6-DD729F76DF3E}"/>
              </a:ext>
            </a:extLst>
          </p:cNvPr>
          <p:cNvCxnSpPr>
            <a:cxnSpLocks/>
            <a:stCxn id="433" idx="6"/>
            <a:endCxn id="437" idx="2"/>
          </p:cNvCxnSpPr>
          <p:nvPr/>
        </p:nvCxnSpPr>
        <p:spPr>
          <a:xfrm flipV="1">
            <a:off x="7144613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EBC551B8-41D2-4736-986C-0014765F52DC}"/>
              </a:ext>
            </a:extLst>
          </p:cNvPr>
          <p:cNvCxnSpPr>
            <a:cxnSpLocks/>
            <a:stCxn id="433" idx="6"/>
            <a:endCxn id="438" idx="2"/>
          </p:cNvCxnSpPr>
          <p:nvPr/>
        </p:nvCxnSpPr>
        <p:spPr>
          <a:xfrm>
            <a:off x="7144613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7DC162D4-A744-41E8-9C5A-1281D13C0977}"/>
              </a:ext>
            </a:extLst>
          </p:cNvPr>
          <p:cNvCxnSpPr>
            <a:cxnSpLocks/>
            <a:stCxn id="433" idx="6"/>
            <a:endCxn id="439" idx="2"/>
          </p:cNvCxnSpPr>
          <p:nvPr/>
        </p:nvCxnSpPr>
        <p:spPr>
          <a:xfrm>
            <a:off x="7144613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FD9814B7-E1C0-4D92-85D8-67CD598708F1}"/>
              </a:ext>
            </a:extLst>
          </p:cNvPr>
          <p:cNvCxnSpPr>
            <a:cxnSpLocks/>
            <a:stCxn id="434" idx="6"/>
            <a:endCxn id="436" idx="2"/>
          </p:cNvCxnSpPr>
          <p:nvPr/>
        </p:nvCxnSpPr>
        <p:spPr>
          <a:xfrm flipV="1">
            <a:off x="7144613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直接箭头连接符 452">
            <a:extLst>
              <a:ext uri="{FF2B5EF4-FFF2-40B4-BE49-F238E27FC236}">
                <a16:creationId xmlns:a16="http://schemas.microsoft.com/office/drawing/2014/main" id="{3D5EFD27-BA64-4781-921F-B10EEFBF97BF}"/>
              </a:ext>
            </a:extLst>
          </p:cNvPr>
          <p:cNvCxnSpPr>
            <a:cxnSpLocks/>
            <a:stCxn id="434" idx="6"/>
            <a:endCxn id="437" idx="2"/>
          </p:cNvCxnSpPr>
          <p:nvPr/>
        </p:nvCxnSpPr>
        <p:spPr>
          <a:xfrm flipV="1">
            <a:off x="7144613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直接箭头连接符 453">
            <a:extLst>
              <a:ext uri="{FF2B5EF4-FFF2-40B4-BE49-F238E27FC236}">
                <a16:creationId xmlns:a16="http://schemas.microsoft.com/office/drawing/2014/main" id="{9712BB07-EB81-4C87-BD29-520DDA2745A3}"/>
              </a:ext>
            </a:extLst>
          </p:cNvPr>
          <p:cNvCxnSpPr>
            <a:cxnSpLocks/>
            <a:stCxn id="434" idx="6"/>
            <a:endCxn id="438" idx="2"/>
          </p:cNvCxnSpPr>
          <p:nvPr/>
        </p:nvCxnSpPr>
        <p:spPr>
          <a:xfrm flipV="1">
            <a:off x="7144613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直接箭头连接符 454">
            <a:extLst>
              <a:ext uri="{FF2B5EF4-FFF2-40B4-BE49-F238E27FC236}">
                <a16:creationId xmlns:a16="http://schemas.microsoft.com/office/drawing/2014/main" id="{D580E424-5BEF-4838-8532-FF212FFE8948}"/>
              </a:ext>
            </a:extLst>
          </p:cNvPr>
          <p:cNvCxnSpPr>
            <a:cxnSpLocks/>
            <a:stCxn id="434" idx="6"/>
            <a:endCxn id="439" idx="2"/>
          </p:cNvCxnSpPr>
          <p:nvPr/>
        </p:nvCxnSpPr>
        <p:spPr>
          <a:xfrm>
            <a:off x="7144613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连接符: 肘形 455">
            <a:extLst>
              <a:ext uri="{FF2B5EF4-FFF2-40B4-BE49-F238E27FC236}">
                <a16:creationId xmlns:a16="http://schemas.microsoft.com/office/drawing/2014/main" id="{327778A9-3D88-4998-AD4E-DB6830B21276}"/>
              </a:ext>
            </a:extLst>
          </p:cNvPr>
          <p:cNvCxnSpPr>
            <a:stCxn id="436" idx="6"/>
            <a:endCxn id="439" idx="6"/>
          </p:cNvCxnSpPr>
          <p:nvPr/>
        </p:nvCxnSpPr>
        <p:spPr>
          <a:xfrm>
            <a:off x="8109813" y="1171573"/>
            <a:ext cx="12700" cy="3324225"/>
          </a:xfrm>
          <a:prstGeom prst="bentConnector3">
            <a:avLst>
              <a:gd name="adj1" fmla="val 1800000"/>
            </a:avLst>
          </a:prstGeom>
          <a:ln w="3175"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直接连接符 457">
            <a:extLst>
              <a:ext uri="{FF2B5EF4-FFF2-40B4-BE49-F238E27FC236}">
                <a16:creationId xmlns:a16="http://schemas.microsoft.com/office/drawing/2014/main" id="{3E73B5CE-BA52-476D-A477-F25AABA110BE}"/>
              </a:ext>
            </a:extLst>
          </p:cNvPr>
          <p:cNvCxnSpPr>
            <a:cxnSpLocks/>
            <a:stCxn id="374" idx="6"/>
            <a:endCxn id="431" idx="2"/>
          </p:cNvCxnSpPr>
          <p:nvPr/>
        </p:nvCxnSpPr>
        <p:spPr>
          <a:xfrm>
            <a:off x="6039237" y="1171573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78FB3937-8FDD-4F31-85EE-04AC1D5AAFA4}"/>
              </a:ext>
            </a:extLst>
          </p:cNvPr>
          <p:cNvCxnSpPr>
            <a:stCxn id="375" idx="6"/>
            <a:endCxn id="432" idx="2"/>
          </p:cNvCxnSpPr>
          <p:nvPr/>
        </p:nvCxnSpPr>
        <p:spPr>
          <a:xfrm>
            <a:off x="6039237" y="200024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3DB06A43-8A28-40AC-A7F8-9B5884A2B63A}"/>
              </a:ext>
            </a:extLst>
          </p:cNvPr>
          <p:cNvCxnSpPr>
            <a:stCxn id="376" idx="6"/>
            <a:endCxn id="433" idx="2"/>
          </p:cNvCxnSpPr>
          <p:nvPr/>
        </p:nvCxnSpPr>
        <p:spPr>
          <a:xfrm>
            <a:off x="6039237" y="2828922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05C75D45-4D6F-4751-B10F-BBE0B7BFC4E0}"/>
              </a:ext>
            </a:extLst>
          </p:cNvPr>
          <p:cNvCxnSpPr>
            <a:cxnSpLocks/>
            <a:stCxn id="377" idx="6"/>
            <a:endCxn id="434" idx="2"/>
          </p:cNvCxnSpPr>
          <p:nvPr/>
        </p:nvCxnSpPr>
        <p:spPr>
          <a:xfrm>
            <a:off x="6039237" y="449579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8" name="文本框 467">
            <a:extLst>
              <a:ext uri="{FF2B5EF4-FFF2-40B4-BE49-F238E27FC236}">
                <a16:creationId xmlns:a16="http://schemas.microsoft.com/office/drawing/2014/main" id="{FAD6E346-DA4D-4199-BB57-A725D9D83C3A}"/>
              </a:ext>
            </a:extLst>
          </p:cNvPr>
          <p:cNvSpPr txBox="1"/>
          <p:nvPr/>
        </p:nvSpPr>
        <p:spPr>
          <a:xfrm>
            <a:off x="5979388" y="9525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9CBB6819-4B23-4F3D-9CB5-F7063587A07B}"/>
              </a:ext>
            </a:extLst>
          </p:cNvPr>
          <p:cNvSpPr txBox="1"/>
          <p:nvPr/>
        </p:nvSpPr>
        <p:spPr>
          <a:xfrm>
            <a:off x="6012101" y="1775778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9E415B15-370D-48B9-B9DE-EE364B9FF5D8}"/>
              </a:ext>
            </a:extLst>
          </p:cNvPr>
          <p:cNvSpPr txBox="1"/>
          <p:nvPr/>
        </p:nvSpPr>
        <p:spPr>
          <a:xfrm>
            <a:off x="6019224" y="2616166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BF204C4C-07BD-44AF-9FC7-8C1D1E6247FD}"/>
              </a:ext>
            </a:extLst>
          </p:cNvPr>
          <p:cNvSpPr txBox="1"/>
          <p:nvPr/>
        </p:nvSpPr>
        <p:spPr>
          <a:xfrm>
            <a:off x="6019224" y="427672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D04AE89E-BB3E-4337-BC40-8792E5DE0A27}"/>
                  </a:ext>
                </a:extLst>
              </p:cNvPr>
              <p:cNvSpPr txBox="1"/>
              <p:nvPr/>
            </p:nvSpPr>
            <p:spPr>
              <a:xfrm>
                <a:off x="4437339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D04AE89E-BB3E-4337-BC40-8792E5DE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39" y="4838493"/>
                <a:ext cx="935161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2ECF85B7-FE8C-4EE3-8E5D-319A7973F334}"/>
                  </a:ext>
                </a:extLst>
              </p:cNvPr>
              <p:cNvSpPr txBox="1"/>
              <p:nvPr/>
            </p:nvSpPr>
            <p:spPr>
              <a:xfrm>
                <a:off x="5417438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2ECF85B7-FE8C-4EE3-8E5D-319A7973F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438" y="4838493"/>
                <a:ext cx="935161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E5898349-3567-466D-AD30-C32AAEDD4489}"/>
                  </a:ext>
                </a:extLst>
              </p:cNvPr>
              <p:cNvSpPr txBox="1"/>
              <p:nvPr/>
            </p:nvSpPr>
            <p:spPr>
              <a:xfrm>
                <a:off x="6489185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E5898349-3567-466D-AD30-C32AAEDD4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85" y="4838493"/>
                <a:ext cx="935161" cy="338554"/>
              </a:xfrm>
              <a:prstGeom prst="rect">
                <a:avLst/>
              </a:prstGeom>
              <a:blipFill>
                <a:blip r:embed="rId3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AC2E15D7-D1EA-4EFF-B37D-87FA2923769A}"/>
                  </a:ext>
                </a:extLst>
              </p:cNvPr>
              <p:cNvSpPr txBox="1"/>
              <p:nvPr/>
            </p:nvSpPr>
            <p:spPr>
              <a:xfrm>
                <a:off x="7498434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AC2E15D7-D1EA-4EFF-B37D-87FA2923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434" y="4838493"/>
                <a:ext cx="935161" cy="338554"/>
              </a:xfrm>
              <a:prstGeom prst="rect">
                <a:avLst/>
              </a:prstGeom>
              <a:blipFill>
                <a:blip r:embed="rId39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9" name="文本框 478">
            <a:extLst>
              <a:ext uri="{FF2B5EF4-FFF2-40B4-BE49-F238E27FC236}">
                <a16:creationId xmlns:a16="http://schemas.microsoft.com/office/drawing/2014/main" id="{5475C20D-7A25-4F4D-B133-3DC794DDF70A}"/>
              </a:ext>
            </a:extLst>
          </p:cNvPr>
          <p:cNvSpPr txBox="1"/>
          <p:nvPr/>
        </p:nvSpPr>
        <p:spPr>
          <a:xfrm>
            <a:off x="8683101" y="264425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⊕</a:t>
            </a:r>
          </a:p>
        </p:txBody>
      </p:sp>
      <p:cxnSp>
        <p:nvCxnSpPr>
          <p:cNvPr id="481" name="连接符: 肘形 480">
            <a:extLst>
              <a:ext uri="{FF2B5EF4-FFF2-40B4-BE49-F238E27FC236}">
                <a16:creationId xmlns:a16="http://schemas.microsoft.com/office/drawing/2014/main" id="{6D0C0C56-FB87-4045-A9BE-00BB0AE539E7}"/>
              </a:ext>
            </a:extLst>
          </p:cNvPr>
          <p:cNvCxnSpPr>
            <a:cxnSpLocks/>
            <a:stCxn id="474" idx="2"/>
            <a:endCxn id="479" idx="2"/>
          </p:cNvCxnSpPr>
          <p:nvPr/>
        </p:nvCxnSpPr>
        <p:spPr>
          <a:xfrm rot="5400000" flipH="1" flipV="1">
            <a:off x="6306204" y="2592401"/>
            <a:ext cx="2163460" cy="3005831"/>
          </a:xfrm>
          <a:prstGeom prst="bentConnector3">
            <a:avLst>
              <a:gd name="adj1" fmla="val -10566"/>
            </a:avLst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文本框 490">
            <a:extLst>
              <a:ext uri="{FF2B5EF4-FFF2-40B4-BE49-F238E27FC236}">
                <a16:creationId xmlns:a16="http://schemas.microsoft.com/office/drawing/2014/main" id="{BC2EBAE7-7D7D-4C3D-BB7A-3B0E40EA07D4}"/>
              </a:ext>
            </a:extLst>
          </p:cNvPr>
          <p:cNvSpPr txBox="1"/>
          <p:nvPr/>
        </p:nvSpPr>
        <p:spPr>
          <a:xfrm flipH="1">
            <a:off x="7662138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6E7CFD91-1548-49A8-8E58-CA1BD8D89516}"/>
              </a:ext>
            </a:extLst>
          </p:cNvPr>
          <p:cNvCxnSpPr>
            <a:cxnSpLocks/>
            <a:endCxn id="479" idx="1"/>
          </p:cNvCxnSpPr>
          <p:nvPr/>
        </p:nvCxnSpPr>
        <p:spPr>
          <a:xfrm>
            <a:off x="8336132" y="2828921"/>
            <a:ext cx="346969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椭圆 572">
                <a:extLst>
                  <a:ext uri="{FF2B5EF4-FFF2-40B4-BE49-F238E27FC236}">
                    <a16:creationId xmlns:a16="http://schemas.microsoft.com/office/drawing/2014/main" id="{DFA9CF05-36D8-416D-81AF-E6B51A3EF4E5}"/>
                  </a:ext>
                </a:extLst>
              </p:cNvPr>
              <p:cNvSpPr/>
              <p:nvPr/>
            </p:nvSpPr>
            <p:spPr>
              <a:xfrm>
                <a:off x="9398089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3" name="椭圆 572">
                <a:extLst>
                  <a:ext uri="{FF2B5EF4-FFF2-40B4-BE49-F238E27FC236}">
                    <a16:creationId xmlns:a16="http://schemas.microsoft.com/office/drawing/2014/main" id="{DFA9CF05-36D8-416D-81AF-E6B51A3EF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947735"/>
                <a:ext cx="447675" cy="447675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B7F6B34-FE5F-4896-93ED-155B81EA3EB9}"/>
                  </a:ext>
                </a:extLst>
              </p:cNvPr>
              <p:cNvSpPr/>
              <p:nvPr/>
            </p:nvSpPr>
            <p:spPr>
              <a:xfrm>
                <a:off x="9398089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4" name="椭圆 573">
                <a:extLst>
                  <a:ext uri="{FF2B5EF4-FFF2-40B4-BE49-F238E27FC236}">
                    <a16:creationId xmlns:a16="http://schemas.microsoft.com/office/drawing/2014/main" id="{4B7F6B34-FE5F-4896-93ED-155B81EA3E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1776410"/>
                <a:ext cx="447675" cy="447675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237831D2-4FBF-4847-96E7-773F81A2DB67}"/>
                  </a:ext>
                </a:extLst>
              </p:cNvPr>
              <p:cNvSpPr/>
              <p:nvPr/>
            </p:nvSpPr>
            <p:spPr>
              <a:xfrm>
                <a:off x="9398089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5" name="椭圆 574">
                <a:extLst>
                  <a:ext uri="{FF2B5EF4-FFF2-40B4-BE49-F238E27FC236}">
                    <a16:creationId xmlns:a16="http://schemas.microsoft.com/office/drawing/2014/main" id="{237831D2-4FBF-4847-96E7-773F81A2D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2605084"/>
                <a:ext cx="447675" cy="447675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椭圆 575">
                <a:extLst>
                  <a:ext uri="{FF2B5EF4-FFF2-40B4-BE49-F238E27FC236}">
                    <a16:creationId xmlns:a16="http://schemas.microsoft.com/office/drawing/2014/main" id="{1E0051F0-7604-40C1-BD86-97DF57BCDBE8}"/>
                  </a:ext>
                </a:extLst>
              </p:cNvPr>
              <p:cNvSpPr/>
              <p:nvPr/>
            </p:nvSpPr>
            <p:spPr>
              <a:xfrm>
                <a:off x="9398089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6" name="椭圆 575">
                <a:extLst>
                  <a:ext uri="{FF2B5EF4-FFF2-40B4-BE49-F238E27FC236}">
                    <a16:creationId xmlns:a16="http://schemas.microsoft.com/office/drawing/2014/main" id="{1E0051F0-7604-40C1-BD86-97DF57BCD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4271960"/>
                <a:ext cx="447675" cy="447675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7" name="文本框 576">
            <a:extLst>
              <a:ext uri="{FF2B5EF4-FFF2-40B4-BE49-F238E27FC236}">
                <a16:creationId xmlns:a16="http://schemas.microsoft.com/office/drawing/2014/main" id="{7E458899-03E2-4326-9D85-D7ED96AE78CE}"/>
              </a:ext>
            </a:extLst>
          </p:cNvPr>
          <p:cNvSpPr txBox="1"/>
          <p:nvPr/>
        </p:nvSpPr>
        <p:spPr>
          <a:xfrm flipH="1">
            <a:off x="9398089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DACDB53E-D82D-4021-BD75-E25E28D3A087}"/>
                  </a:ext>
                </a:extLst>
              </p:cNvPr>
              <p:cNvSpPr/>
              <p:nvPr/>
            </p:nvSpPr>
            <p:spPr>
              <a:xfrm>
                <a:off x="10363289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8" name="椭圆 577">
                <a:extLst>
                  <a:ext uri="{FF2B5EF4-FFF2-40B4-BE49-F238E27FC236}">
                    <a16:creationId xmlns:a16="http://schemas.microsoft.com/office/drawing/2014/main" id="{DACDB53E-D82D-4021-BD75-E25E28D3A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947735"/>
                <a:ext cx="447675" cy="447675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CAB96E26-C7B3-48E0-A05D-247D4AA27CEF}"/>
                  </a:ext>
                </a:extLst>
              </p:cNvPr>
              <p:cNvSpPr/>
              <p:nvPr/>
            </p:nvSpPr>
            <p:spPr>
              <a:xfrm>
                <a:off x="10363289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9" name="椭圆 578">
                <a:extLst>
                  <a:ext uri="{FF2B5EF4-FFF2-40B4-BE49-F238E27FC236}">
                    <a16:creationId xmlns:a16="http://schemas.microsoft.com/office/drawing/2014/main" id="{CAB96E26-C7B3-48E0-A05D-247D4AA27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1776410"/>
                <a:ext cx="447675" cy="447675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2173C411-1FC6-4426-A3FE-5AD4EB670DBD}"/>
                  </a:ext>
                </a:extLst>
              </p:cNvPr>
              <p:cNvSpPr/>
              <p:nvPr/>
            </p:nvSpPr>
            <p:spPr>
              <a:xfrm>
                <a:off x="10363289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0" name="椭圆 579">
                <a:extLst>
                  <a:ext uri="{FF2B5EF4-FFF2-40B4-BE49-F238E27FC236}">
                    <a16:creationId xmlns:a16="http://schemas.microsoft.com/office/drawing/2014/main" id="{2173C411-1FC6-4426-A3FE-5AD4EB670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2605084"/>
                <a:ext cx="447675" cy="447675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F19159D0-65F0-471B-A193-B9D054FC1CA2}"/>
                  </a:ext>
                </a:extLst>
              </p:cNvPr>
              <p:cNvSpPr/>
              <p:nvPr/>
            </p:nvSpPr>
            <p:spPr>
              <a:xfrm>
                <a:off x="10363289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1" name="椭圆 580">
                <a:extLst>
                  <a:ext uri="{FF2B5EF4-FFF2-40B4-BE49-F238E27FC236}">
                    <a16:creationId xmlns:a16="http://schemas.microsoft.com/office/drawing/2014/main" id="{F19159D0-65F0-471B-A193-B9D054FC1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89" y="4271960"/>
                <a:ext cx="447675" cy="447675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文本框 581">
            <a:extLst>
              <a:ext uri="{FF2B5EF4-FFF2-40B4-BE49-F238E27FC236}">
                <a16:creationId xmlns:a16="http://schemas.microsoft.com/office/drawing/2014/main" id="{D50DDB31-6406-4DDC-A8B5-EDC46D9E02B8}"/>
              </a:ext>
            </a:extLst>
          </p:cNvPr>
          <p:cNvSpPr txBox="1"/>
          <p:nvPr/>
        </p:nvSpPr>
        <p:spPr>
          <a:xfrm flipH="1">
            <a:off x="10363289" y="3331364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3" name="直接箭头连接符 582">
            <a:extLst>
              <a:ext uri="{FF2B5EF4-FFF2-40B4-BE49-F238E27FC236}">
                <a16:creationId xmlns:a16="http://schemas.microsoft.com/office/drawing/2014/main" id="{F81082AE-7837-42F1-9642-0B2A59E2E8E0}"/>
              </a:ext>
            </a:extLst>
          </p:cNvPr>
          <p:cNvCxnSpPr>
            <a:stCxn id="573" idx="6"/>
            <a:endCxn id="578" idx="2"/>
          </p:cNvCxnSpPr>
          <p:nvPr/>
        </p:nvCxnSpPr>
        <p:spPr>
          <a:xfrm>
            <a:off x="9845764" y="1171573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直接箭头连接符 583">
            <a:extLst>
              <a:ext uri="{FF2B5EF4-FFF2-40B4-BE49-F238E27FC236}">
                <a16:creationId xmlns:a16="http://schemas.microsoft.com/office/drawing/2014/main" id="{4BF1F00F-B467-4102-93F0-FBF69E5C02BE}"/>
              </a:ext>
            </a:extLst>
          </p:cNvPr>
          <p:cNvCxnSpPr>
            <a:stCxn id="573" idx="6"/>
            <a:endCxn id="579" idx="2"/>
          </p:cNvCxnSpPr>
          <p:nvPr/>
        </p:nvCxnSpPr>
        <p:spPr>
          <a:xfrm>
            <a:off x="9845764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直接箭头连接符 584">
            <a:extLst>
              <a:ext uri="{FF2B5EF4-FFF2-40B4-BE49-F238E27FC236}">
                <a16:creationId xmlns:a16="http://schemas.microsoft.com/office/drawing/2014/main" id="{89AFCA23-49E4-4CC9-BD73-70657C5A6685}"/>
              </a:ext>
            </a:extLst>
          </p:cNvPr>
          <p:cNvCxnSpPr>
            <a:stCxn id="573" idx="6"/>
            <a:endCxn id="580" idx="2"/>
          </p:cNvCxnSpPr>
          <p:nvPr/>
        </p:nvCxnSpPr>
        <p:spPr>
          <a:xfrm>
            <a:off x="9845764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直接箭头连接符 585">
            <a:extLst>
              <a:ext uri="{FF2B5EF4-FFF2-40B4-BE49-F238E27FC236}">
                <a16:creationId xmlns:a16="http://schemas.microsoft.com/office/drawing/2014/main" id="{9E703855-DDA9-4879-96DC-D2C8C324CA3F}"/>
              </a:ext>
            </a:extLst>
          </p:cNvPr>
          <p:cNvCxnSpPr>
            <a:stCxn id="573" idx="6"/>
            <a:endCxn id="581" idx="2"/>
          </p:cNvCxnSpPr>
          <p:nvPr/>
        </p:nvCxnSpPr>
        <p:spPr>
          <a:xfrm>
            <a:off x="9845764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FC2B9EE8-0241-4E57-89A8-5D4ACFEAD7B6}"/>
              </a:ext>
            </a:extLst>
          </p:cNvPr>
          <p:cNvCxnSpPr>
            <a:stCxn id="574" idx="6"/>
            <a:endCxn id="578" idx="2"/>
          </p:cNvCxnSpPr>
          <p:nvPr/>
        </p:nvCxnSpPr>
        <p:spPr>
          <a:xfrm flipV="1">
            <a:off x="9845764" y="1171573"/>
            <a:ext cx="517525" cy="82867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35D47AB9-AEBF-4E8D-9E03-0CF28B49BC4B}"/>
              </a:ext>
            </a:extLst>
          </p:cNvPr>
          <p:cNvCxnSpPr>
            <a:cxnSpLocks/>
            <a:stCxn id="574" idx="6"/>
            <a:endCxn id="579" idx="2"/>
          </p:cNvCxnSpPr>
          <p:nvPr/>
        </p:nvCxnSpPr>
        <p:spPr>
          <a:xfrm>
            <a:off x="9845764" y="200024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9" name="直接箭头连接符 588">
            <a:extLst>
              <a:ext uri="{FF2B5EF4-FFF2-40B4-BE49-F238E27FC236}">
                <a16:creationId xmlns:a16="http://schemas.microsoft.com/office/drawing/2014/main" id="{56E65347-FAB3-4E03-8201-0A0D70B062D7}"/>
              </a:ext>
            </a:extLst>
          </p:cNvPr>
          <p:cNvCxnSpPr>
            <a:cxnSpLocks/>
            <a:stCxn id="574" idx="6"/>
            <a:endCxn id="580" idx="2"/>
          </p:cNvCxnSpPr>
          <p:nvPr/>
        </p:nvCxnSpPr>
        <p:spPr>
          <a:xfrm>
            <a:off x="9845764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AE9D9FA3-6A5A-4DDC-B400-6D2EE8B81642}"/>
              </a:ext>
            </a:extLst>
          </p:cNvPr>
          <p:cNvCxnSpPr>
            <a:cxnSpLocks/>
            <a:stCxn id="574" idx="6"/>
            <a:endCxn id="581" idx="2"/>
          </p:cNvCxnSpPr>
          <p:nvPr/>
        </p:nvCxnSpPr>
        <p:spPr>
          <a:xfrm>
            <a:off x="9845764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6471AA64-D63F-42FF-9982-1C4D8E981713}"/>
              </a:ext>
            </a:extLst>
          </p:cNvPr>
          <p:cNvCxnSpPr>
            <a:cxnSpLocks/>
            <a:stCxn id="575" idx="6"/>
            <a:endCxn id="578" idx="2"/>
          </p:cNvCxnSpPr>
          <p:nvPr/>
        </p:nvCxnSpPr>
        <p:spPr>
          <a:xfrm flipV="1">
            <a:off x="9845764" y="1171573"/>
            <a:ext cx="517525" cy="1657349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2" name="直接箭头连接符 591">
            <a:extLst>
              <a:ext uri="{FF2B5EF4-FFF2-40B4-BE49-F238E27FC236}">
                <a16:creationId xmlns:a16="http://schemas.microsoft.com/office/drawing/2014/main" id="{269C7AAD-AF32-4A90-9F84-7784E87E2B63}"/>
              </a:ext>
            </a:extLst>
          </p:cNvPr>
          <p:cNvCxnSpPr>
            <a:cxnSpLocks/>
            <a:stCxn id="575" idx="6"/>
            <a:endCxn id="579" idx="2"/>
          </p:cNvCxnSpPr>
          <p:nvPr/>
        </p:nvCxnSpPr>
        <p:spPr>
          <a:xfrm flipV="1">
            <a:off x="9845764" y="2000248"/>
            <a:ext cx="517525" cy="828674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7B942A35-4E27-4FC5-B729-B68CE47FC44B}"/>
              </a:ext>
            </a:extLst>
          </p:cNvPr>
          <p:cNvCxnSpPr>
            <a:cxnSpLocks/>
            <a:stCxn id="575" idx="6"/>
            <a:endCxn id="580" idx="2"/>
          </p:cNvCxnSpPr>
          <p:nvPr/>
        </p:nvCxnSpPr>
        <p:spPr>
          <a:xfrm>
            <a:off x="9845764" y="2828922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直接箭头连接符 593">
            <a:extLst>
              <a:ext uri="{FF2B5EF4-FFF2-40B4-BE49-F238E27FC236}">
                <a16:creationId xmlns:a16="http://schemas.microsoft.com/office/drawing/2014/main" id="{F6BFC7E6-9428-4D90-99FC-3627BDB71049}"/>
              </a:ext>
            </a:extLst>
          </p:cNvPr>
          <p:cNvCxnSpPr>
            <a:cxnSpLocks/>
            <a:stCxn id="575" idx="6"/>
            <a:endCxn id="581" idx="2"/>
          </p:cNvCxnSpPr>
          <p:nvPr/>
        </p:nvCxnSpPr>
        <p:spPr>
          <a:xfrm>
            <a:off x="9845764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5" name="直接箭头连接符 594">
            <a:extLst>
              <a:ext uri="{FF2B5EF4-FFF2-40B4-BE49-F238E27FC236}">
                <a16:creationId xmlns:a16="http://schemas.microsoft.com/office/drawing/2014/main" id="{A1C311A5-6303-49B0-B1AF-98397170178C}"/>
              </a:ext>
            </a:extLst>
          </p:cNvPr>
          <p:cNvCxnSpPr>
            <a:cxnSpLocks/>
            <a:stCxn id="576" idx="6"/>
            <a:endCxn id="578" idx="2"/>
          </p:cNvCxnSpPr>
          <p:nvPr/>
        </p:nvCxnSpPr>
        <p:spPr>
          <a:xfrm flipV="1">
            <a:off x="9845764" y="1171573"/>
            <a:ext cx="517525" cy="3324225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6" name="直接箭头连接符 595">
            <a:extLst>
              <a:ext uri="{FF2B5EF4-FFF2-40B4-BE49-F238E27FC236}">
                <a16:creationId xmlns:a16="http://schemas.microsoft.com/office/drawing/2014/main" id="{F3FAD3E0-A6FC-45F5-918F-4CF420C2E33B}"/>
              </a:ext>
            </a:extLst>
          </p:cNvPr>
          <p:cNvCxnSpPr>
            <a:cxnSpLocks/>
            <a:stCxn id="576" idx="6"/>
            <a:endCxn id="579" idx="2"/>
          </p:cNvCxnSpPr>
          <p:nvPr/>
        </p:nvCxnSpPr>
        <p:spPr>
          <a:xfrm flipV="1">
            <a:off x="9845764" y="2000248"/>
            <a:ext cx="517525" cy="249555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7" name="直接箭头连接符 596">
            <a:extLst>
              <a:ext uri="{FF2B5EF4-FFF2-40B4-BE49-F238E27FC236}">
                <a16:creationId xmlns:a16="http://schemas.microsoft.com/office/drawing/2014/main" id="{DF66AE3D-D34E-42E3-97B5-06D7794431E7}"/>
              </a:ext>
            </a:extLst>
          </p:cNvPr>
          <p:cNvCxnSpPr>
            <a:cxnSpLocks/>
            <a:stCxn id="576" idx="6"/>
            <a:endCxn id="580" idx="2"/>
          </p:cNvCxnSpPr>
          <p:nvPr/>
        </p:nvCxnSpPr>
        <p:spPr>
          <a:xfrm flipV="1">
            <a:off x="9845764" y="2828922"/>
            <a:ext cx="517525" cy="1666876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8" name="直接箭头连接符 597">
            <a:extLst>
              <a:ext uri="{FF2B5EF4-FFF2-40B4-BE49-F238E27FC236}">
                <a16:creationId xmlns:a16="http://schemas.microsoft.com/office/drawing/2014/main" id="{890685A3-6288-4779-B77C-8A598EE223C2}"/>
              </a:ext>
            </a:extLst>
          </p:cNvPr>
          <p:cNvCxnSpPr>
            <a:cxnSpLocks/>
            <a:stCxn id="576" idx="6"/>
            <a:endCxn id="581" idx="2"/>
          </p:cNvCxnSpPr>
          <p:nvPr/>
        </p:nvCxnSpPr>
        <p:spPr>
          <a:xfrm>
            <a:off x="9845764" y="4495798"/>
            <a:ext cx="517525" cy="0"/>
          </a:xfrm>
          <a:prstGeom prst="straightConnector1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32D2CD52-2BEF-47DB-B000-7B86D7FCE453}"/>
                  </a:ext>
                </a:extLst>
              </p:cNvPr>
              <p:cNvSpPr/>
              <p:nvPr/>
            </p:nvSpPr>
            <p:spPr>
              <a:xfrm>
                <a:off x="11468665" y="947735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9" name="椭圆 598">
                <a:extLst>
                  <a:ext uri="{FF2B5EF4-FFF2-40B4-BE49-F238E27FC236}">
                    <a16:creationId xmlns:a16="http://schemas.microsoft.com/office/drawing/2014/main" id="{32D2CD52-2BEF-47DB-B000-7B86D7FCE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947735"/>
                <a:ext cx="447675" cy="447675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DA9484C7-4E4A-482A-A84D-8036153263DD}"/>
                  </a:ext>
                </a:extLst>
              </p:cNvPr>
              <p:cNvSpPr/>
              <p:nvPr/>
            </p:nvSpPr>
            <p:spPr>
              <a:xfrm>
                <a:off x="11468665" y="177641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DA9484C7-4E4A-482A-A84D-8036153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1776410"/>
                <a:ext cx="447675" cy="447675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A931501F-C455-491A-A3DD-DCDEC726344E}"/>
                  </a:ext>
                </a:extLst>
              </p:cNvPr>
              <p:cNvSpPr/>
              <p:nvPr/>
            </p:nvSpPr>
            <p:spPr>
              <a:xfrm>
                <a:off x="11468665" y="260508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1" name="椭圆 600">
                <a:extLst>
                  <a:ext uri="{FF2B5EF4-FFF2-40B4-BE49-F238E27FC236}">
                    <a16:creationId xmlns:a16="http://schemas.microsoft.com/office/drawing/2014/main" id="{A931501F-C455-491A-A3DD-DCDEC7263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2605084"/>
                <a:ext cx="447675" cy="447675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6B5F9199-C835-41AF-B663-D9BC01CF11B5}"/>
                  </a:ext>
                </a:extLst>
              </p:cNvPr>
              <p:cNvSpPr/>
              <p:nvPr/>
            </p:nvSpPr>
            <p:spPr>
              <a:xfrm>
                <a:off x="11468665" y="4271960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2" name="椭圆 601">
                <a:extLst>
                  <a:ext uri="{FF2B5EF4-FFF2-40B4-BE49-F238E27FC236}">
                    <a16:creationId xmlns:a16="http://schemas.microsoft.com/office/drawing/2014/main" id="{6B5F9199-C835-41AF-B663-D9BC01CF1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8665" y="4271960"/>
                <a:ext cx="447675" cy="447675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3" name="文本框 602">
            <a:extLst>
              <a:ext uri="{FF2B5EF4-FFF2-40B4-BE49-F238E27FC236}">
                <a16:creationId xmlns:a16="http://schemas.microsoft.com/office/drawing/2014/main" id="{49011445-B362-4661-88AE-5AD77BA9350B}"/>
              </a:ext>
            </a:extLst>
          </p:cNvPr>
          <p:cNvSpPr txBox="1"/>
          <p:nvPr/>
        </p:nvSpPr>
        <p:spPr>
          <a:xfrm flipH="1">
            <a:off x="11419296" y="3336128"/>
            <a:ext cx="738664" cy="652462"/>
          </a:xfrm>
          <a:prstGeom prst="rect">
            <a:avLst/>
          </a:prstGeom>
          <a:noFill/>
        </p:spPr>
        <p:txBody>
          <a:bodyPr vert="eaVert" wrap="square" rtlCol="0" anchor="ctr" anchorCtr="0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0E49B6BF-F502-4F59-8FE3-632EC1A57BC0}"/>
              </a:ext>
            </a:extLst>
          </p:cNvPr>
          <p:cNvCxnSpPr>
            <a:cxnSpLocks/>
            <a:stCxn id="578" idx="6"/>
            <a:endCxn id="599" idx="2"/>
          </p:cNvCxnSpPr>
          <p:nvPr/>
        </p:nvCxnSpPr>
        <p:spPr>
          <a:xfrm>
            <a:off x="10810964" y="1171573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B9FD7551-EF9D-4158-B0CB-BDC89EE887E9}"/>
              </a:ext>
            </a:extLst>
          </p:cNvPr>
          <p:cNvCxnSpPr>
            <a:stCxn id="579" idx="6"/>
            <a:endCxn id="600" idx="2"/>
          </p:cNvCxnSpPr>
          <p:nvPr/>
        </p:nvCxnSpPr>
        <p:spPr>
          <a:xfrm>
            <a:off x="10810964" y="200024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直接连接符 605">
            <a:extLst>
              <a:ext uri="{FF2B5EF4-FFF2-40B4-BE49-F238E27FC236}">
                <a16:creationId xmlns:a16="http://schemas.microsoft.com/office/drawing/2014/main" id="{0745AE2B-78E9-4D2D-BCA2-4761C9F702E5}"/>
              </a:ext>
            </a:extLst>
          </p:cNvPr>
          <p:cNvCxnSpPr>
            <a:stCxn id="580" idx="6"/>
            <a:endCxn id="601" idx="2"/>
          </p:cNvCxnSpPr>
          <p:nvPr/>
        </p:nvCxnSpPr>
        <p:spPr>
          <a:xfrm>
            <a:off x="10810964" y="2828922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直接连接符 606">
            <a:extLst>
              <a:ext uri="{FF2B5EF4-FFF2-40B4-BE49-F238E27FC236}">
                <a16:creationId xmlns:a16="http://schemas.microsoft.com/office/drawing/2014/main" id="{4484171B-B8A9-46F6-B865-874BC89BE894}"/>
              </a:ext>
            </a:extLst>
          </p:cNvPr>
          <p:cNvCxnSpPr>
            <a:cxnSpLocks/>
            <a:stCxn id="581" idx="6"/>
            <a:endCxn id="602" idx="2"/>
          </p:cNvCxnSpPr>
          <p:nvPr/>
        </p:nvCxnSpPr>
        <p:spPr>
          <a:xfrm>
            <a:off x="10810964" y="4495798"/>
            <a:ext cx="65770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8" name="文本框 607">
            <a:extLst>
              <a:ext uri="{FF2B5EF4-FFF2-40B4-BE49-F238E27FC236}">
                <a16:creationId xmlns:a16="http://schemas.microsoft.com/office/drawing/2014/main" id="{A6BF3B15-6A9E-406A-9117-3F83A720C01D}"/>
              </a:ext>
            </a:extLst>
          </p:cNvPr>
          <p:cNvSpPr txBox="1"/>
          <p:nvPr/>
        </p:nvSpPr>
        <p:spPr>
          <a:xfrm>
            <a:off x="10771901" y="952500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2FD5C2F4-7F5E-4670-B638-6FDFD6BF8CCB}"/>
                  </a:ext>
                </a:extLst>
              </p:cNvPr>
              <p:cNvSpPr txBox="1"/>
              <p:nvPr/>
            </p:nvSpPr>
            <p:spPr>
              <a:xfrm>
                <a:off x="9209066" y="4838493"/>
                <a:ext cx="9351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2FD5C2F4-7F5E-4670-B638-6FDFD6BF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066" y="4838493"/>
                <a:ext cx="935161" cy="338554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文本框 612">
                <a:extLst>
                  <a:ext uri="{FF2B5EF4-FFF2-40B4-BE49-F238E27FC236}">
                    <a16:creationId xmlns:a16="http://schemas.microsoft.com/office/drawing/2014/main" id="{D386CEE9-D852-48AB-B938-908CDB5193FF}"/>
                  </a:ext>
                </a:extLst>
              </p:cNvPr>
              <p:cNvSpPr txBox="1"/>
              <p:nvPr/>
            </p:nvSpPr>
            <p:spPr>
              <a:xfrm>
                <a:off x="10189165" y="4838493"/>
                <a:ext cx="935161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13" name="文本框 612">
                <a:extLst>
                  <a:ext uri="{FF2B5EF4-FFF2-40B4-BE49-F238E27FC236}">
                    <a16:creationId xmlns:a16="http://schemas.microsoft.com/office/drawing/2014/main" id="{D386CEE9-D852-48AB-B938-908CDB51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165" y="4838493"/>
                <a:ext cx="935161" cy="33938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文本框 613">
                <a:extLst>
                  <a:ext uri="{FF2B5EF4-FFF2-40B4-BE49-F238E27FC236}">
                    <a16:creationId xmlns:a16="http://schemas.microsoft.com/office/drawing/2014/main" id="{52E99568-1870-4E44-B23C-E1B8D15B6E3E}"/>
                  </a:ext>
                </a:extLst>
              </p:cNvPr>
              <p:cNvSpPr txBox="1"/>
              <p:nvPr/>
            </p:nvSpPr>
            <p:spPr>
              <a:xfrm>
                <a:off x="11260912" y="4838493"/>
                <a:ext cx="935161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14" name="文本框 613">
                <a:extLst>
                  <a:ext uri="{FF2B5EF4-FFF2-40B4-BE49-F238E27FC236}">
                    <a16:creationId xmlns:a16="http://schemas.microsoft.com/office/drawing/2014/main" id="{52E99568-1870-4E44-B23C-E1B8D15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912" y="4838493"/>
                <a:ext cx="935161" cy="339388"/>
              </a:xfrm>
              <a:prstGeom prst="rect">
                <a:avLst/>
              </a:prstGeom>
              <a:blipFill>
                <a:blip r:embed="rId5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8" name="直接连接符 627">
            <a:extLst>
              <a:ext uri="{FF2B5EF4-FFF2-40B4-BE49-F238E27FC236}">
                <a16:creationId xmlns:a16="http://schemas.microsoft.com/office/drawing/2014/main" id="{858BAFCB-92FF-44A6-BB50-4A803FB38DD7}"/>
              </a:ext>
            </a:extLst>
          </p:cNvPr>
          <p:cNvCxnSpPr>
            <a:cxnSpLocks/>
            <a:stCxn id="479" idx="3"/>
            <a:endCxn id="575" idx="2"/>
          </p:cNvCxnSpPr>
          <p:nvPr/>
        </p:nvCxnSpPr>
        <p:spPr>
          <a:xfrm>
            <a:off x="9098599" y="2828921"/>
            <a:ext cx="299490" cy="1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F72CF53C-0A1E-48D9-B680-BE220740FEF6}"/>
                  </a:ext>
                </a:extLst>
              </p:cNvPr>
              <p:cNvSpPr/>
              <p:nvPr/>
            </p:nvSpPr>
            <p:spPr>
              <a:xfrm>
                <a:off x="12869316" y="2602704"/>
                <a:ext cx="447675" cy="44767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F72CF53C-0A1E-48D9-B680-BE220740F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9316" y="2602704"/>
                <a:ext cx="447675" cy="447675"/>
              </a:xfrm>
              <a:prstGeom prst="ellipse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直接连接符 638">
            <a:extLst>
              <a:ext uri="{FF2B5EF4-FFF2-40B4-BE49-F238E27FC236}">
                <a16:creationId xmlns:a16="http://schemas.microsoft.com/office/drawing/2014/main" id="{5A6D80A0-F5BB-464E-85F1-F56BC7089C41}"/>
              </a:ext>
            </a:extLst>
          </p:cNvPr>
          <p:cNvCxnSpPr>
            <a:stCxn id="599" idx="6"/>
            <a:endCxn id="636" idx="2"/>
          </p:cNvCxnSpPr>
          <p:nvPr/>
        </p:nvCxnSpPr>
        <p:spPr>
          <a:xfrm>
            <a:off x="11916340" y="1171573"/>
            <a:ext cx="952976" cy="1654969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直接连接符 640">
            <a:extLst>
              <a:ext uri="{FF2B5EF4-FFF2-40B4-BE49-F238E27FC236}">
                <a16:creationId xmlns:a16="http://schemas.microsoft.com/office/drawing/2014/main" id="{5F23A457-1BA4-44EC-80D4-32EEDC2778C1}"/>
              </a:ext>
            </a:extLst>
          </p:cNvPr>
          <p:cNvCxnSpPr>
            <a:stCxn id="600" idx="6"/>
            <a:endCxn id="636" idx="2"/>
          </p:cNvCxnSpPr>
          <p:nvPr/>
        </p:nvCxnSpPr>
        <p:spPr>
          <a:xfrm>
            <a:off x="11916340" y="2000248"/>
            <a:ext cx="952976" cy="826294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直接连接符 642">
            <a:extLst>
              <a:ext uri="{FF2B5EF4-FFF2-40B4-BE49-F238E27FC236}">
                <a16:creationId xmlns:a16="http://schemas.microsoft.com/office/drawing/2014/main" id="{2863E7DB-E435-4D0C-A616-5CA6F010CC87}"/>
              </a:ext>
            </a:extLst>
          </p:cNvPr>
          <p:cNvCxnSpPr>
            <a:stCxn id="601" idx="6"/>
            <a:endCxn id="636" idx="2"/>
          </p:cNvCxnSpPr>
          <p:nvPr/>
        </p:nvCxnSpPr>
        <p:spPr>
          <a:xfrm flipV="1">
            <a:off x="11916340" y="2826542"/>
            <a:ext cx="952976" cy="238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直接连接符 644">
            <a:extLst>
              <a:ext uri="{FF2B5EF4-FFF2-40B4-BE49-F238E27FC236}">
                <a16:creationId xmlns:a16="http://schemas.microsoft.com/office/drawing/2014/main" id="{8A9D3A8E-9F8F-42EE-833A-6B1150CF7E0A}"/>
              </a:ext>
            </a:extLst>
          </p:cNvPr>
          <p:cNvCxnSpPr>
            <a:stCxn id="602" idx="6"/>
            <a:endCxn id="636" idx="2"/>
          </p:cNvCxnSpPr>
          <p:nvPr/>
        </p:nvCxnSpPr>
        <p:spPr>
          <a:xfrm flipV="1">
            <a:off x="11916340" y="2826542"/>
            <a:ext cx="952976" cy="166925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8" name="文本框 657">
            <a:extLst>
              <a:ext uri="{FF2B5EF4-FFF2-40B4-BE49-F238E27FC236}">
                <a16:creationId xmlns:a16="http://schemas.microsoft.com/office/drawing/2014/main" id="{BFFE9296-B83D-4A25-81B1-E67236521ABC}"/>
              </a:ext>
            </a:extLst>
          </p:cNvPr>
          <p:cNvSpPr txBox="1"/>
          <p:nvPr/>
        </p:nvSpPr>
        <p:spPr>
          <a:xfrm>
            <a:off x="5498489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9" name="文本框 658">
            <a:extLst>
              <a:ext uri="{FF2B5EF4-FFF2-40B4-BE49-F238E27FC236}">
                <a16:creationId xmlns:a16="http://schemas.microsoft.com/office/drawing/2014/main" id="{200A475B-7874-4566-A5AE-30DFA007A317}"/>
              </a:ext>
            </a:extLst>
          </p:cNvPr>
          <p:cNvSpPr txBox="1"/>
          <p:nvPr/>
        </p:nvSpPr>
        <p:spPr>
          <a:xfrm>
            <a:off x="10247843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3341490C-53B2-4519-B3E1-8E83FEA12D9F}"/>
              </a:ext>
            </a:extLst>
          </p:cNvPr>
          <p:cNvSpPr txBox="1"/>
          <p:nvPr/>
        </p:nvSpPr>
        <p:spPr>
          <a:xfrm>
            <a:off x="11864993" y="282790"/>
            <a:ext cx="1708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Entropy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506812FD-A08C-438F-ADD3-B3D97E45F500}"/>
                  </a:ext>
                </a:extLst>
              </p:cNvPr>
              <p:cNvSpPr txBox="1"/>
              <p:nvPr/>
            </p:nvSpPr>
            <p:spPr>
              <a:xfrm>
                <a:off x="8277125" y="2478841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5" name="文本框 664">
                <a:extLst>
                  <a:ext uri="{FF2B5EF4-FFF2-40B4-BE49-F238E27FC236}">
                    <a16:creationId xmlns:a16="http://schemas.microsoft.com/office/drawing/2014/main" id="{506812FD-A08C-438F-ADD3-B3D97E45F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125" y="2478841"/>
                <a:ext cx="447675" cy="369332"/>
              </a:xfrm>
              <a:prstGeom prst="rect">
                <a:avLst/>
              </a:prstGeom>
              <a:blipFill>
                <a:blip r:embed="rId5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文本框 665">
                <a:extLst>
                  <a:ext uri="{FF2B5EF4-FFF2-40B4-BE49-F238E27FC236}">
                    <a16:creationId xmlns:a16="http://schemas.microsoft.com/office/drawing/2014/main" id="{45FFEC3D-5F89-4BED-998E-242B7AB068AE}"/>
                  </a:ext>
                </a:extLst>
              </p:cNvPr>
              <p:cNvSpPr txBox="1"/>
              <p:nvPr/>
            </p:nvSpPr>
            <p:spPr>
              <a:xfrm>
                <a:off x="8543220" y="3907393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6" name="文本框 665">
                <a:extLst>
                  <a:ext uri="{FF2B5EF4-FFF2-40B4-BE49-F238E27FC236}">
                    <a16:creationId xmlns:a16="http://schemas.microsoft.com/office/drawing/2014/main" id="{45FFEC3D-5F89-4BED-998E-242B7AB0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20" y="3907393"/>
                <a:ext cx="447675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F28E2513-33BD-41BA-AFDD-490D3B7CC4FF}"/>
                  </a:ext>
                </a:extLst>
              </p:cNvPr>
              <p:cNvSpPr txBox="1"/>
              <p:nvPr/>
            </p:nvSpPr>
            <p:spPr>
              <a:xfrm>
                <a:off x="8998006" y="2486737"/>
                <a:ext cx="4476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F28E2513-33BD-41BA-AFDD-490D3B7CC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06" y="2486737"/>
                <a:ext cx="447675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8" name="文本框 667">
            <a:extLst>
              <a:ext uri="{FF2B5EF4-FFF2-40B4-BE49-F238E27FC236}">
                <a16:creationId xmlns:a16="http://schemas.microsoft.com/office/drawing/2014/main" id="{EEFCF118-2A6E-4909-9C14-E5E55C3D8036}"/>
              </a:ext>
            </a:extLst>
          </p:cNvPr>
          <p:cNvSpPr txBox="1"/>
          <p:nvPr/>
        </p:nvSpPr>
        <p:spPr>
          <a:xfrm>
            <a:off x="10763815" y="1758463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3A2522D4-7ADC-48F9-A045-E39D9396684C}"/>
              </a:ext>
            </a:extLst>
          </p:cNvPr>
          <p:cNvSpPr txBox="1"/>
          <p:nvPr/>
        </p:nvSpPr>
        <p:spPr>
          <a:xfrm>
            <a:off x="10749527" y="2585805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0" name="文本框 669">
            <a:extLst>
              <a:ext uri="{FF2B5EF4-FFF2-40B4-BE49-F238E27FC236}">
                <a16:creationId xmlns:a16="http://schemas.microsoft.com/office/drawing/2014/main" id="{84DFB659-303B-46E3-87F1-9EFA99B32241}"/>
              </a:ext>
            </a:extLst>
          </p:cNvPr>
          <p:cNvSpPr txBox="1"/>
          <p:nvPr/>
        </p:nvSpPr>
        <p:spPr>
          <a:xfrm>
            <a:off x="10780811" y="4271959"/>
            <a:ext cx="704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E47B3F-6224-415F-9383-52A9092C3A48}"/>
                  </a:ext>
                </a:extLst>
              </p:cNvPr>
              <p:cNvSpPr txBox="1"/>
              <p:nvPr/>
            </p:nvSpPr>
            <p:spPr>
              <a:xfrm>
                <a:off x="2113439" y="763984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2E47B3F-6224-415F-9383-52A9092C3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39" y="763984"/>
                <a:ext cx="517525" cy="369332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78183BD-31F3-484D-9CF7-89B530A73774}"/>
                  </a:ext>
                </a:extLst>
              </p:cNvPr>
              <p:cNvSpPr txBox="1"/>
              <p:nvPr/>
            </p:nvSpPr>
            <p:spPr>
              <a:xfrm>
                <a:off x="5082838" y="764595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78183BD-31F3-484D-9CF7-89B530A7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38" y="764595"/>
                <a:ext cx="517525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100C3F3-854B-449F-93CC-CD29739CCC96}"/>
                  </a:ext>
                </a:extLst>
              </p:cNvPr>
              <p:cNvSpPr txBox="1"/>
              <p:nvPr/>
            </p:nvSpPr>
            <p:spPr>
              <a:xfrm>
                <a:off x="7154286" y="768792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100C3F3-854B-449F-93CC-CD29739C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286" y="768792"/>
                <a:ext cx="517525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C4123E71-1D53-4B98-BBE9-02F2838426F3}"/>
                  </a:ext>
                </a:extLst>
              </p:cNvPr>
              <p:cNvSpPr txBox="1"/>
              <p:nvPr/>
            </p:nvSpPr>
            <p:spPr>
              <a:xfrm>
                <a:off x="9834486" y="768792"/>
                <a:ext cx="51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C4123E71-1D53-4B98-BBE9-02F283842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486" y="768792"/>
                <a:ext cx="517525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6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36BA760-4C48-4770-A2B1-36673039D378}"/>
                  </a:ext>
                </a:extLst>
              </p:cNvPr>
              <p:cNvSpPr/>
              <p:nvPr/>
            </p:nvSpPr>
            <p:spPr>
              <a:xfrm>
                <a:off x="546644" y="1814521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36BA760-4C48-4770-A2B1-36673039D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4" y="1814521"/>
                <a:ext cx="470516" cy="47051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602926A-8DF1-4DCE-9962-11FC372D333E}"/>
                  </a:ext>
                </a:extLst>
              </p:cNvPr>
              <p:cNvSpPr/>
              <p:nvPr/>
            </p:nvSpPr>
            <p:spPr>
              <a:xfrm>
                <a:off x="1615737" y="134400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602926A-8DF1-4DCE-9962-11FC372D3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7" y="1344005"/>
                <a:ext cx="470516" cy="470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D86E5C0-4704-4708-80E3-6A539C3A4C5D}"/>
                  </a:ext>
                </a:extLst>
              </p:cNvPr>
              <p:cNvSpPr/>
              <p:nvPr/>
            </p:nvSpPr>
            <p:spPr>
              <a:xfrm>
                <a:off x="1615737" y="2285037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D86E5C0-4704-4708-80E3-6A539C3A4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7" y="2285037"/>
                <a:ext cx="470516" cy="47051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71C6830-CEAA-4FB1-89FE-5432534BA2F8}"/>
                  </a:ext>
                </a:extLst>
              </p:cNvPr>
              <p:cNvSpPr/>
              <p:nvPr/>
            </p:nvSpPr>
            <p:spPr>
              <a:xfrm>
                <a:off x="2559594" y="2285037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71C6830-CEAA-4FB1-89FE-5432534BA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594" y="2285037"/>
                <a:ext cx="470516" cy="4705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795BDB4-5D13-4E8E-AC1E-B572044D5E5B}"/>
              </a:ext>
            </a:extLst>
          </p:cNvPr>
          <p:cNvCxnSpPr>
            <a:stCxn id="16" idx="6"/>
            <a:endCxn id="41" idx="2"/>
          </p:cNvCxnSpPr>
          <p:nvPr/>
        </p:nvCxnSpPr>
        <p:spPr>
          <a:xfrm>
            <a:off x="2086253" y="2520295"/>
            <a:ext cx="47334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B89A2CD-06C8-4F50-BB36-C6A50487ABC0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1017160" y="1579263"/>
            <a:ext cx="598577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54E6B1D-EA77-46FD-8A0E-42A3EC7F1332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017160" y="2049779"/>
            <a:ext cx="598577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B321CD7-5F16-4C4F-85F8-2A1D71EFEBEE}"/>
                  </a:ext>
                </a:extLst>
              </p:cNvPr>
              <p:cNvSpPr/>
              <p:nvPr/>
            </p:nvSpPr>
            <p:spPr>
              <a:xfrm>
                <a:off x="3633706" y="1814521"/>
                <a:ext cx="470516" cy="47051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BB321CD7-5F16-4C4F-85F8-2A1D71EFE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06" y="1814521"/>
                <a:ext cx="470516" cy="4705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E48D0FD-5A23-4380-A472-ECB4A99DB8CA}"/>
                  </a:ext>
                </a:extLst>
              </p:cNvPr>
              <p:cNvSpPr/>
              <p:nvPr/>
            </p:nvSpPr>
            <p:spPr>
              <a:xfrm>
                <a:off x="3633706" y="2755553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E48D0FD-5A23-4380-A472-ECB4A99D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706" y="2755553"/>
                <a:ext cx="470516" cy="4705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E8C6210-22B5-4B51-8689-DD0452BB4382}"/>
              </a:ext>
            </a:extLst>
          </p:cNvPr>
          <p:cNvCxnSpPr>
            <a:cxnSpLocks/>
            <a:stCxn id="41" idx="6"/>
            <a:endCxn id="65" idx="2"/>
          </p:cNvCxnSpPr>
          <p:nvPr/>
        </p:nvCxnSpPr>
        <p:spPr>
          <a:xfrm flipV="1">
            <a:off x="3030110" y="2049779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EC1C6CDE-02AD-4462-B85E-E71CA4360A59}"/>
              </a:ext>
            </a:extLst>
          </p:cNvPr>
          <p:cNvCxnSpPr>
            <a:cxnSpLocks/>
            <a:stCxn id="41" idx="6"/>
            <a:endCxn id="66" idx="2"/>
          </p:cNvCxnSpPr>
          <p:nvPr/>
        </p:nvCxnSpPr>
        <p:spPr>
          <a:xfrm>
            <a:off x="3030110" y="2520295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A2AA644-2040-4B52-AA3B-B227A19156F2}"/>
                  </a:ext>
                </a:extLst>
              </p:cNvPr>
              <p:cNvSpPr/>
              <p:nvPr/>
            </p:nvSpPr>
            <p:spPr>
              <a:xfrm>
                <a:off x="4707818" y="1338403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A2AA644-2040-4B52-AA3B-B227A1915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18" y="1338403"/>
                <a:ext cx="470516" cy="47051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82F047C-42F6-4A5C-88A6-2DDD7DC377F8}"/>
                  </a:ext>
                </a:extLst>
              </p:cNvPr>
              <p:cNvSpPr/>
              <p:nvPr/>
            </p:nvSpPr>
            <p:spPr>
              <a:xfrm>
                <a:off x="4707818" y="418698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D82F047C-42F6-4A5C-88A6-2DDD7DC37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18" y="4186985"/>
                <a:ext cx="470516" cy="4705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BDD1EB0D-25B1-4991-A57F-EA6BB69F118A}"/>
              </a:ext>
            </a:extLst>
          </p:cNvPr>
          <p:cNvCxnSpPr>
            <a:cxnSpLocks/>
            <a:stCxn id="66" idx="6"/>
            <a:endCxn id="72" idx="2"/>
          </p:cNvCxnSpPr>
          <p:nvPr/>
        </p:nvCxnSpPr>
        <p:spPr>
          <a:xfrm flipV="1">
            <a:off x="4104222" y="1573661"/>
            <a:ext cx="603596" cy="141715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E2B361-7532-44C2-A7DE-6DE9CEACFF43}"/>
              </a:ext>
            </a:extLst>
          </p:cNvPr>
          <p:cNvCxnSpPr>
            <a:cxnSpLocks/>
            <a:stCxn id="66" idx="6"/>
            <a:endCxn id="139" idx="4"/>
          </p:cNvCxnSpPr>
          <p:nvPr/>
        </p:nvCxnSpPr>
        <p:spPr>
          <a:xfrm flipV="1">
            <a:off x="4104222" y="2279435"/>
            <a:ext cx="2856823" cy="71137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A16F284-28BE-465E-BFC4-5FD7F55CB259}"/>
                  </a:ext>
                </a:extLst>
              </p:cNvPr>
              <p:cNvSpPr/>
              <p:nvPr/>
            </p:nvSpPr>
            <p:spPr>
              <a:xfrm>
                <a:off x="5781930" y="3716469"/>
                <a:ext cx="470516" cy="4705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5A16F284-28BE-465E-BFC4-5FD7F55CB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30" y="3716469"/>
                <a:ext cx="470516" cy="47051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C30FC0-C7B6-4C7E-B8EC-4E4EB65700C8}"/>
                  </a:ext>
                </a:extLst>
              </p:cNvPr>
              <p:cNvSpPr/>
              <p:nvPr/>
            </p:nvSpPr>
            <p:spPr>
              <a:xfrm>
                <a:off x="5781930" y="4657501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C30FC0-C7B6-4C7E-B8EC-4E4EB6570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30" y="4657501"/>
                <a:ext cx="470516" cy="47051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4C9EE4C-3682-44BF-BD43-DD226C47AB58}"/>
              </a:ext>
            </a:extLst>
          </p:cNvPr>
          <p:cNvCxnSpPr>
            <a:cxnSpLocks/>
            <a:stCxn id="73" idx="6"/>
            <a:endCxn id="91" idx="2"/>
          </p:cNvCxnSpPr>
          <p:nvPr/>
        </p:nvCxnSpPr>
        <p:spPr>
          <a:xfrm flipV="1">
            <a:off x="5178334" y="3951727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A9B026F9-F8B3-45E4-A748-D2EB111BF69A}"/>
              </a:ext>
            </a:extLst>
          </p:cNvPr>
          <p:cNvCxnSpPr>
            <a:cxnSpLocks/>
            <a:stCxn id="73" idx="6"/>
            <a:endCxn id="92" idx="2"/>
          </p:cNvCxnSpPr>
          <p:nvPr/>
        </p:nvCxnSpPr>
        <p:spPr>
          <a:xfrm>
            <a:off x="5178334" y="4422243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AF32F25D-D612-4438-87C9-D5FC5FC1631A}"/>
                  </a:ext>
                </a:extLst>
              </p:cNvPr>
              <p:cNvSpPr/>
              <p:nvPr/>
            </p:nvSpPr>
            <p:spPr>
              <a:xfrm>
                <a:off x="5781930" y="867887"/>
                <a:ext cx="470516" cy="470516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AF32F25D-D612-4438-87C9-D5FC5FC16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30" y="867887"/>
                <a:ext cx="470516" cy="47051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1373D97-40B6-4670-A108-5E1ADE29BDFF}"/>
                  </a:ext>
                </a:extLst>
              </p:cNvPr>
              <p:cNvSpPr/>
              <p:nvPr/>
            </p:nvSpPr>
            <p:spPr>
              <a:xfrm>
                <a:off x="5781930" y="1808919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91373D97-40B6-4670-A108-5E1ADE29B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930" y="1808919"/>
                <a:ext cx="470516" cy="470516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4BAF4BA-8D3E-4A87-B824-C4F07CD1CF8F}"/>
              </a:ext>
            </a:extLst>
          </p:cNvPr>
          <p:cNvCxnSpPr>
            <a:cxnSpLocks/>
            <a:stCxn id="72" idx="6"/>
            <a:endCxn id="113" idx="2"/>
          </p:cNvCxnSpPr>
          <p:nvPr/>
        </p:nvCxnSpPr>
        <p:spPr>
          <a:xfrm flipV="1">
            <a:off x="5178334" y="1103145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9E73A14-CB84-4DB3-B499-B2E6CF9C498E}"/>
              </a:ext>
            </a:extLst>
          </p:cNvPr>
          <p:cNvCxnSpPr>
            <a:cxnSpLocks/>
            <a:stCxn id="72" idx="6"/>
            <a:endCxn id="114" idx="2"/>
          </p:cNvCxnSpPr>
          <p:nvPr/>
        </p:nvCxnSpPr>
        <p:spPr>
          <a:xfrm>
            <a:off x="5178334" y="1573661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3360281-9C15-4F49-8304-C2959A1E17A6}"/>
                  </a:ext>
                </a:extLst>
              </p:cNvPr>
              <p:cNvSpPr/>
              <p:nvPr/>
            </p:nvSpPr>
            <p:spPr>
              <a:xfrm>
                <a:off x="6856042" y="418698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3360281-9C15-4F49-8304-C2959A1E1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042" y="4186985"/>
                <a:ext cx="470516" cy="470516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B4783DBF-C62B-4FE4-AD90-E798859B3C01}"/>
                  </a:ext>
                </a:extLst>
              </p:cNvPr>
              <p:cNvSpPr/>
              <p:nvPr/>
            </p:nvSpPr>
            <p:spPr>
              <a:xfrm>
                <a:off x="6856042" y="5128017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B4783DBF-C62B-4FE4-AD90-E798859B3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042" y="5128017"/>
                <a:ext cx="470516" cy="470516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2B5D51C-4D3A-470D-A08B-CF7820CCE2F8}"/>
              </a:ext>
            </a:extLst>
          </p:cNvPr>
          <p:cNvCxnSpPr>
            <a:cxnSpLocks/>
            <a:stCxn id="92" idx="6"/>
            <a:endCxn id="125" idx="2"/>
          </p:cNvCxnSpPr>
          <p:nvPr/>
        </p:nvCxnSpPr>
        <p:spPr>
          <a:xfrm flipV="1">
            <a:off x="6252446" y="4422243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DFB31C5A-7231-4970-A513-8BD3B866961D}"/>
              </a:ext>
            </a:extLst>
          </p:cNvPr>
          <p:cNvCxnSpPr>
            <a:cxnSpLocks/>
            <a:stCxn id="92" idx="6"/>
            <a:endCxn id="126" idx="2"/>
          </p:cNvCxnSpPr>
          <p:nvPr/>
        </p:nvCxnSpPr>
        <p:spPr>
          <a:xfrm>
            <a:off x="6252446" y="4892759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E5E1EDA-F030-493F-9A8F-655B266CD7CB}"/>
                  </a:ext>
                </a:extLst>
              </p:cNvPr>
              <p:cNvSpPr/>
              <p:nvPr/>
            </p:nvSpPr>
            <p:spPr>
              <a:xfrm>
                <a:off x="7930154" y="3716469"/>
                <a:ext cx="470516" cy="4705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DE5E1EDA-F030-493F-9A8F-655B266C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54" y="3716469"/>
                <a:ext cx="470516" cy="47051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BC1E5D4-EF63-4519-B3A3-4FA5FC6BB081}"/>
                  </a:ext>
                </a:extLst>
              </p:cNvPr>
              <p:cNvSpPr/>
              <p:nvPr/>
            </p:nvSpPr>
            <p:spPr>
              <a:xfrm>
                <a:off x="7930154" y="4657501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CBC1E5D4-EF63-4519-B3A3-4FA5FC6BB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54" y="4657501"/>
                <a:ext cx="470516" cy="47051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2DD39795-72C5-46D5-8E34-574F6D1B091A}"/>
              </a:ext>
            </a:extLst>
          </p:cNvPr>
          <p:cNvCxnSpPr>
            <a:cxnSpLocks/>
            <a:stCxn id="125" idx="6"/>
            <a:endCxn id="130" idx="2"/>
          </p:cNvCxnSpPr>
          <p:nvPr/>
        </p:nvCxnSpPr>
        <p:spPr>
          <a:xfrm flipV="1">
            <a:off x="7326558" y="3951727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116741BF-E507-4986-B197-238BD34C2A91}"/>
              </a:ext>
            </a:extLst>
          </p:cNvPr>
          <p:cNvCxnSpPr>
            <a:cxnSpLocks/>
            <a:stCxn id="125" idx="6"/>
            <a:endCxn id="131" idx="2"/>
          </p:cNvCxnSpPr>
          <p:nvPr/>
        </p:nvCxnSpPr>
        <p:spPr>
          <a:xfrm>
            <a:off x="7326558" y="4422243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A6448518-7880-4853-8659-ECB3D341BC30}"/>
                  </a:ext>
                </a:extLst>
              </p:cNvPr>
              <p:cNvSpPr/>
              <p:nvPr/>
            </p:nvSpPr>
            <p:spPr>
              <a:xfrm>
                <a:off x="8881975" y="4657501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A6448518-7880-4853-8659-ECB3D341B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975" y="4657501"/>
                <a:ext cx="470516" cy="470516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8339ADF2-778B-47DF-BDC3-8932B26FDB83}"/>
              </a:ext>
            </a:extLst>
          </p:cNvPr>
          <p:cNvCxnSpPr>
            <a:cxnSpLocks/>
            <a:stCxn id="131" idx="6"/>
            <a:endCxn id="136" idx="2"/>
          </p:cNvCxnSpPr>
          <p:nvPr/>
        </p:nvCxnSpPr>
        <p:spPr>
          <a:xfrm>
            <a:off x="8400670" y="4892759"/>
            <a:ext cx="481305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88E56CA-EF11-4D95-B17F-5B93E45B1018}"/>
                  </a:ext>
                </a:extLst>
              </p:cNvPr>
              <p:cNvSpPr/>
              <p:nvPr/>
            </p:nvSpPr>
            <p:spPr>
              <a:xfrm>
                <a:off x="6725787" y="1808919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88E56CA-EF11-4D95-B17F-5B93E45B1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87" y="1808919"/>
                <a:ext cx="470516" cy="470516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9604711-C516-4C00-AEB3-DB0ED9FAF3E8}"/>
              </a:ext>
            </a:extLst>
          </p:cNvPr>
          <p:cNvCxnSpPr>
            <a:cxnSpLocks/>
            <a:stCxn id="114" idx="6"/>
            <a:endCxn id="139" idx="2"/>
          </p:cNvCxnSpPr>
          <p:nvPr/>
        </p:nvCxnSpPr>
        <p:spPr>
          <a:xfrm>
            <a:off x="6252446" y="2044177"/>
            <a:ext cx="473341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C613A4B6-FD17-4C8B-8F24-A8DE4712563E}"/>
                  </a:ext>
                </a:extLst>
              </p:cNvPr>
              <p:cNvSpPr/>
              <p:nvPr/>
            </p:nvSpPr>
            <p:spPr>
              <a:xfrm>
                <a:off x="7799899" y="1338403"/>
                <a:ext cx="470516" cy="47051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C613A4B6-FD17-4C8B-8F24-A8DE47125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99" y="1338403"/>
                <a:ext cx="470516" cy="470516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0EB20F2-E181-4536-9BE7-1E2218861A2B}"/>
                  </a:ext>
                </a:extLst>
              </p:cNvPr>
              <p:cNvSpPr/>
              <p:nvPr/>
            </p:nvSpPr>
            <p:spPr>
              <a:xfrm>
                <a:off x="7799899" y="227943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0EB20F2-E181-4536-9BE7-1E221886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899" y="2279435"/>
                <a:ext cx="470516" cy="470516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5A145AC-CEA0-4081-8E38-8D5B36D0BC9E}"/>
              </a:ext>
            </a:extLst>
          </p:cNvPr>
          <p:cNvCxnSpPr>
            <a:cxnSpLocks/>
            <a:stCxn id="139" idx="6"/>
            <a:endCxn id="144" idx="2"/>
          </p:cNvCxnSpPr>
          <p:nvPr/>
        </p:nvCxnSpPr>
        <p:spPr>
          <a:xfrm flipV="1">
            <a:off x="7196303" y="1573661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29F0453-3982-4867-9FDC-13D8FDF29C1C}"/>
              </a:ext>
            </a:extLst>
          </p:cNvPr>
          <p:cNvCxnSpPr>
            <a:cxnSpLocks/>
            <a:stCxn id="139" idx="6"/>
            <a:endCxn id="145" idx="2"/>
          </p:cNvCxnSpPr>
          <p:nvPr/>
        </p:nvCxnSpPr>
        <p:spPr>
          <a:xfrm>
            <a:off x="7196303" y="2044177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315FF3ED-C71E-4A2B-B770-9964178B8115}"/>
                  </a:ext>
                </a:extLst>
              </p:cNvPr>
              <p:cNvSpPr/>
              <p:nvPr/>
            </p:nvSpPr>
            <p:spPr>
              <a:xfrm>
                <a:off x="8874011" y="1808919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315FF3ED-C71E-4A2B-B770-9964178B8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11" y="1808919"/>
                <a:ext cx="470516" cy="470516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35D2890-3F51-471C-B3B0-8A69A2F542BA}"/>
                  </a:ext>
                </a:extLst>
              </p:cNvPr>
              <p:cNvSpPr/>
              <p:nvPr/>
            </p:nvSpPr>
            <p:spPr>
              <a:xfrm>
                <a:off x="8874011" y="2749951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35D2890-3F51-471C-B3B0-8A69A2F54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011" y="2749951"/>
                <a:ext cx="470516" cy="470516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FA651840-091D-40EF-B31A-DAAF30B8F29A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 flipV="1">
            <a:off x="8270415" y="2044177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E9C30672-8B33-4095-ACF7-F5573C9D01C3}"/>
              </a:ext>
            </a:extLst>
          </p:cNvPr>
          <p:cNvCxnSpPr>
            <a:cxnSpLocks/>
            <a:stCxn id="145" idx="6"/>
            <a:endCxn id="149" idx="2"/>
          </p:cNvCxnSpPr>
          <p:nvPr/>
        </p:nvCxnSpPr>
        <p:spPr>
          <a:xfrm>
            <a:off x="8270415" y="2514693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DEDD4B2-B7FE-42F1-B6E7-A2641BE91064}"/>
                  </a:ext>
                </a:extLst>
              </p:cNvPr>
              <p:cNvSpPr/>
              <p:nvPr/>
            </p:nvSpPr>
            <p:spPr>
              <a:xfrm>
                <a:off x="9948123" y="1338403"/>
                <a:ext cx="470516" cy="470516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1DEDD4B2-B7FE-42F1-B6E7-A2641BE91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3" y="1338403"/>
                <a:ext cx="470516" cy="470516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C2CCC7C5-05A6-404B-B4BA-E8B8F76995DE}"/>
                  </a:ext>
                </a:extLst>
              </p:cNvPr>
              <p:cNvSpPr/>
              <p:nvPr/>
            </p:nvSpPr>
            <p:spPr>
              <a:xfrm>
                <a:off x="9948123" y="227943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C2CCC7C5-05A6-404B-B4BA-E8B8F7699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3" y="2279435"/>
                <a:ext cx="470516" cy="470516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C5755EC5-C3F0-46EC-8339-9AA65299EAE5}"/>
              </a:ext>
            </a:extLst>
          </p:cNvPr>
          <p:cNvCxnSpPr>
            <a:cxnSpLocks/>
            <a:stCxn id="148" idx="6"/>
            <a:endCxn id="152" idx="2"/>
          </p:cNvCxnSpPr>
          <p:nvPr/>
        </p:nvCxnSpPr>
        <p:spPr>
          <a:xfrm flipV="1">
            <a:off x="9344527" y="1573661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EF6496D7-6704-4C6D-8632-BEC8A70B7BD3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>
            <a:off x="9344527" y="2044177"/>
            <a:ext cx="603596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460752BE-7ADE-4A7A-82D4-526A9A47D0F4}"/>
                  </a:ext>
                </a:extLst>
              </p:cNvPr>
              <p:cNvSpPr/>
              <p:nvPr/>
            </p:nvSpPr>
            <p:spPr>
              <a:xfrm>
                <a:off x="10899944" y="2279435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460752BE-7ADE-4A7A-82D4-526A9A47D0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44" y="2279435"/>
                <a:ext cx="470516" cy="470516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7C6CF8DC-6856-4FF2-B586-B29B6700E5DC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>
            <a:off x="10418639" y="2514693"/>
            <a:ext cx="481305" cy="0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9C8D153-8832-4534-ACEC-292B25E633CB}"/>
                  </a:ext>
                </a:extLst>
              </p:cNvPr>
              <p:cNvSpPr/>
              <p:nvPr/>
            </p:nvSpPr>
            <p:spPr>
              <a:xfrm>
                <a:off x="546644" y="4956906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9C8D153-8832-4534-ACEC-292B25E63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4" y="4956906"/>
                <a:ext cx="470516" cy="470516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1F2B788-6910-4A02-8474-1C0C79CED231}"/>
                  </a:ext>
                </a:extLst>
              </p:cNvPr>
              <p:cNvSpPr/>
              <p:nvPr/>
            </p:nvSpPr>
            <p:spPr>
              <a:xfrm>
                <a:off x="1615737" y="4486390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1F2B788-6910-4A02-8474-1C0C79CED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7" y="4486390"/>
                <a:ext cx="470516" cy="470516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D6CE2C2-2585-4740-9DA9-53A3CCAC5E39}"/>
                  </a:ext>
                </a:extLst>
              </p:cNvPr>
              <p:cNvSpPr/>
              <p:nvPr/>
            </p:nvSpPr>
            <p:spPr>
              <a:xfrm>
                <a:off x="1615737" y="5427422"/>
                <a:ext cx="470516" cy="4705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FD6CE2C2-2585-4740-9DA9-53A3CCAC5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37" y="5427422"/>
                <a:ext cx="470516" cy="470516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B793DF4-0C1F-4AB4-BDC1-048F55A9C4F8}"/>
              </a:ext>
            </a:extLst>
          </p:cNvPr>
          <p:cNvCxnSpPr>
            <a:stCxn id="51" idx="6"/>
            <a:endCxn id="53" idx="2"/>
          </p:cNvCxnSpPr>
          <p:nvPr/>
        </p:nvCxnSpPr>
        <p:spPr>
          <a:xfrm flipV="1">
            <a:off x="1017160" y="4721648"/>
            <a:ext cx="598577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0B31EC5-D3AD-4325-9B19-69D80CA1B766}"/>
              </a:ext>
            </a:extLst>
          </p:cNvPr>
          <p:cNvCxnSpPr>
            <a:stCxn id="51" idx="6"/>
            <a:endCxn id="54" idx="2"/>
          </p:cNvCxnSpPr>
          <p:nvPr/>
        </p:nvCxnSpPr>
        <p:spPr>
          <a:xfrm>
            <a:off x="1017160" y="5192164"/>
            <a:ext cx="598577" cy="470516"/>
          </a:xfrm>
          <a:prstGeom prst="line">
            <a:avLst/>
          </a:prstGeom>
          <a:ln w="3175"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6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tailEnd type="arrow" w="sm" len="sm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284</Words>
  <Application>Microsoft Office PowerPoint</Application>
  <PresentationFormat>宽屏</PresentationFormat>
  <Paragraphs>206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浚宇 尹</dc:creator>
  <cp:lastModifiedBy>浚宇 尹</cp:lastModifiedBy>
  <cp:revision>62</cp:revision>
  <dcterms:created xsi:type="dcterms:W3CDTF">2021-10-23T08:06:01Z</dcterms:created>
  <dcterms:modified xsi:type="dcterms:W3CDTF">2021-10-27T13:26:11Z</dcterms:modified>
</cp:coreProperties>
</file>