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sldIdLst>
    <p:sldId id="260" r:id="rId3"/>
    <p:sldId id="546" r:id="rId4"/>
    <p:sldId id="547" r:id="rId5"/>
    <p:sldId id="549" r:id="rId6"/>
    <p:sldId id="550" r:id="rId7"/>
    <p:sldId id="551" r:id="rId8"/>
    <p:sldId id="552" r:id="rId9"/>
    <p:sldId id="558" r:id="rId10"/>
    <p:sldId id="548" r:id="rId11"/>
    <p:sldId id="553" r:id="rId12"/>
    <p:sldId id="554" r:id="rId13"/>
    <p:sldId id="555" r:id="rId14"/>
    <p:sldId id="556" r:id="rId15"/>
    <p:sldId id="557" r:id="rId16"/>
    <p:sldId id="525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D987F-6DC7-498C-93C8-C3E3D7BC61B4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B0EEB-34A7-4137-B0C7-2B7E5C778B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530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B9A8CD-9772-4472-8B97-6AE73700F44A}" type="slidenum">
              <a:rPr lang="en-SG" smtClean="0"/>
              <a:pPr/>
              <a:t>1</a:t>
            </a:fld>
            <a:endParaRPr lang="en-SG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60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65EB264-B3EB-40F5-B4CE-FF311ADA1EE6}" type="slidenum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SG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16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65EB264-B3EB-40F5-B4CE-FF311ADA1EE6}" type="slidenum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SG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464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8F5C8E-2795-4589-BEAC-E6C23EEBF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470866-177A-4604-B996-0CBCA51B75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96535B-4857-4488-8412-B72FF977A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B5EB8-4A8E-4F0F-A28F-7E87E3EF6778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F451D8-BFAA-4835-8A06-B09B9E132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99D1BA-7ED9-430A-BE20-2876017DD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2B87-921C-44F5-9127-3EF9DF216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287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F054CB-D2AE-4A2A-841B-7EF475B4E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574EE3-341C-4564-9C28-A23C79C28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018D93-B36D-49A7-8B8B-7EE749438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B5EB8-4A8E-4F0F-A28F-7E87E3EF6778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5800F1-8088-44E5-AEB9-EF6EAF8AB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8D4A26-A40C-4A4B-8A5C-DA83C206F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2B87-921C-44F5-9127-3EF9DF216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02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0F3719F-F25B-4CFD-B59E-F0A11630DB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8FD87-EC08-45A6-A64D-62D341752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3BBD76-8618-4284-9ED7-9ECDF4F5C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B5EB8-4A8E-4F0F-A28F-7E87E3EF6778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3455B6-4F14-4871-856A-6462727DA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D64089-B9E5-4712-B204-AD9077D36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2B87-921C-44F5-9127-3EF9DF216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4490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  <a:lvl6pPr marL="2285943" indent="0" algn="ctr">
              <a:buNone/>
              <a:defRPr/>
            </a:lvl6pPr>
            <a:lvl7pPr marL="2743131" indent="0" algn="ctr">
              <a:buNone/>
              <a:defRPr/>
            </a:lvl7pPr>
            <a:lvl8pPr marL="3200320" indent="0" algn="ctr">
              <a:buNone/>
              <a:defRPr/>
            </a:lvl8pPr>
            <a:lvl9pPr marL="3657509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462009-582F-4C04-836E-FFE8779D01D5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80750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687031-3A6D-4125-8D93-FCFF1AEFD90E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46778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4"/>
            <a:ext cx="103632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E248F1-19FF-4678-AC26-7FDC123507E7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59126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6222"/>
            <a:ext cx="5384800" cy="474994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6222"/>
            <a:ext cx="5384800" cy="474994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42894A-5233-47D3-94BA-189E8DFBA0C7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46216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6" y="1535115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6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F34704-CECD-4722-82F3-074B27ABECC7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76684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238714-7962-467F-8A9F-164507A6AAEE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11182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D9C519-3E9B-4B61-83C4-B1F038E47DE9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070876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7" y="273052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8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7" y="1435104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2FA3D0-EECF-4938-A474-55D08A0B81AD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8398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00E10A-C506-44A1-8234-2CDA4F168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DBAADE-71BC-452F-A047-546925859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7F4233-543F-4675-B03D-C100A7C43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B5EB8-4A8E-4F0F-A28F-7E87E3EF6778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DC4297-ABD5-47C5-9C01-B5A26F2DC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09E07F-97B7-47BD-881F-FA2896552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2B87-921C-44F5-9127-3EF9DF216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6504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SG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A7B4C7-2896-4E43-9850-CE883E6701DA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39082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948432-579B-4725-B264-56DB160490C3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941334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8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64E5FE-10D3-42B6-BAFD-7EE5BF2B89BC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7138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F7F8C0-9E59-4209-A113-234B17575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F9D1AE-59AB-45C5-8FEC-C4C922F92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73EC97-0422-42BF-A046-7BE829258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B5EB8-4A8E-4F0F-A28F-7E87E3EF6778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24D7EF-5C0D-4D58-9DB1-B09189DAF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39C4ED-B2FE-42FF-86E2-93EBE7FF0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2B87-921C-44F5-9127-3EF9DF216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442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933D50-6B9A-4B8E-BB48-73D4ABB50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3C64AD-1B35-4F13-A53D-89724F03CF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416369-EAE5-42A0-9C08-D365EA0B3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563B82-492C-4606-902D-9B3D19305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B5EB8-4A8E-4F0F-A28F-7E87E3EF6778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1BCAFD-C1E5-42A9-85E7-2BF185AE5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71D186-97AD-4DDA-AEAD-B3EB319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2B87-921C-44F5-9127-3EF9DF216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912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7850-2E29-4CC3-B35B-5318DA5D2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2A94F1-73E4-4937-99CE-ECBD9949B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C0D9B8-8498-4882-B28F-CA8C28FA5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9195926-1F21-4949-8D13-7FEEC0E49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62DCBAE-518A-4FFB-A4A3-21402B958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BF24F1F-BD08-479D-B5DC-124A25AF9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B5EB8-4A8E-4F0F-A28F-7E87E3EF6778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53A9DFA-AE80-429D-BBAB-2FAC55F00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ADB8EAA-F977-4F22-9BAD-60A3B258F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2B87-921C-44F5-9127-3EF9DF216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331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E7473A-4816-46AA-81B4-01E196FD3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F49619A-D177-4368-8BB0-78E21D7E5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B5EB8-4A8E-4F0F-A28F-7E87E3EF6778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0E4852C-B87B-4F03-8C0B-6693DF07F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2EED9AC-BF0C-4B64-996B-7EAAB1FEA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2B87-921C-44F5-9127-3EF9DF216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346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D2AEE4B-E7E7-4B4D-9DFB-690DCDCD9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B5EB8-4A8E-4F0F-A28F-7E87E3EF6778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8A200E6-55F7-41BB-9DD1-E20D6A608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C834A1-78D2-490C-9D4C-8F05A3D78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2B87-921C-44F5-9127-3EF9DF216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205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0073F4-5342-482A-A09F-5EC3CE165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ECD76A-A0D1-48F4-AD46-E65C5C346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225719-BCE9-4880-AFD0-814B4BF58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BFF71D-578E-4631-A143-620AA6D67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B5EB8-4A8E-4F0F-A28F-7E87E3EF6778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7705AF-8703-4AED-9636-DA930ADFB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E2E17C-4819-48AA-BB11-7A639E4E8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2B87-921C-44F5-9127-3EF9DF216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434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71D9B1-1B5C-4327-A3A9-A73933890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46C1E0E-89C3-4D23-A99B-2867EC963D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259A78-3037-4D6E-953C-389DB99BA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BA1B0A-1510-4F27-9A13-227E8D63D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B5EB8-4A8E-4F0F-A28F-7E87E3EF6778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7F7F3E-3D95-4EA6-BF5D-4410B4F8E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7D5CC2-5AD7-45DF-BE6F-A7F1EACEF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2B87-921C-44F5-9127-3EF9DF216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752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763EC6C-20C9-4AA7-9163-B47B96915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8A2C55-1163-4A4B-B4D6-7C829AAE6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B9F9D8-625C-4A9E-BCA4-8528095D49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B5EB8-4A8E-4F0F-A28F-7E87E3EF6778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BD888D-6405-4F58-9C6E-5C91E17815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B57090-4B0E-43D2-AA46-86F2EC65A7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22B87-921C-44F5-9127-3EF9DF216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068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3" descr="PPT Template Pg 2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l="2000" r="-2000" b="3299"/>
          <a:stretch/>
        </p:blipFill>
        <p:spPr bwMode="auto">
          <a:xfrm>
            <a:off x="0" y="9235"/>
            <a:ext cx="12192000" cy="6848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87057"/>
            <a:ext cx="10972800" cy="835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52832"/>
            <a:ext cx="10972800" cy="472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SG" dirty="0"/>
              <a:t>Click to edit Master text styles</a:t>
            </a:r>
          </a:p>
          <a:p>
            <a:pPr lvl="1"/>
            <a:r>
              <a:rPr lang="en-SG" dirty="0"/>
              <a:t>Second level</a:t>
            </a:r>
          </a:p>
          <a:p>
            <a:pPr lvl="2"/>
            <a:r>
              <a:rPr lang="en-SG" dirty="0"/>
              <a:t>Third level</a:t>
            </a:r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C25C7B4-A9C6-47EB-8B81-DED8A82D3275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5541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cs typeface="Arial" charset="0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cs typeface="Arial" charset="0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cs typeface="Arial" charset="0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cs typeface="Arial" charset="0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cs typeface="Arial" charset="0"/>
        </a:defRPr>
      </a:lvl9pPr>
    </p:titleStyle>
    <p:bodyStyle>
      <a:lvl1pPr marL="342891" indent="-342891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99"/>
          </a:solidFill>
          <a:latin typeface="+mn-lt"/>
          <a:ea typeface="+mn-ea"/>
          <a:cs typeface="+mn-cs"/>
        </a:defRPr>
      </a:lvl1pPr>
      <a:lvl2pPr marL="742932" indent="-285744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2pPr>
      <a:lvl3pPr marL="1142971" indent="-228594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160" indent="-228594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349" indent="-228594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8" descr="PPT Template copy 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1211802" y="2216923"/>
            <a:ext cx="976839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rgbClr val="FF0000"/>
                </a:solidFill>
                <a:latin typeface="+mj-lt"/>
              </a:rPr>
              <a:t>Large-Scale Long-Tailed Recognition in an Open World</a:t>
            </a:r>
            <a:endParaRPr lang="en-SG" sz="3200" dirty="0">
              <a:solidFill>
                <a:srgbClr val="FF0000"/>
              </a:solidFill>
            </a:endParaRPr>
          </a:p>
        </p:txBody>
      </p:sp>
      <p:sp>
        <p:nvSpPr>
          <p:cNvPr id="2052" name="Text Box 7"/>
          <p:cNvSpPr txBox="1">
            <a:spLocks noChangeArrowheads="1"/>
          </p:cNvSpPr>
          <p:nvPr/>
        </p:nvSpPr>
        <p:spPr bwMode="auto">
          <a:xfrm>
            <a:off x="2141664" y="3833813"/>
            <a:ext cx="71501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SG" sz="2000" b="1" dirty="0" err="1">
                <a:solidFill>
                  <a:srgbClr val="000099"/>
                </a:solidFill>
              </a:rPr>
              <a:t>Junyu</a:t>
            </a:r>
            <a:r>
              <a:rPr lang="en-SG" sz="2000" b="1" dirty="0">
                <a:solidFill>
                  <a:srgbClr val="000099"/>
                </a:solidFill>
              </a:rPr>
              <a:t> Yin</a:t>
            </a:r>
          </a:p>
          <a:p>
            <a:pPr>
              <a:spcBef>
                <a:spcPct val="50000"/>
              </a:spcBef>
            </a:pPr>
            <a:r>
              <a:rPr lang="en-SG" sz="2000" b="1" dirty="0" err="1">
                <a:solidFill>
                  <a:srgbClr val="000099"/>
                </a:solidFill>
              </a:rPr>
              <a:t>Yudong</a:t>
            </a:r>
            <a:r>
              <a:rPr lang="en-SG" sz="2000" b="1" dirty="0">
                <a:solidFill>
                  <a:srgbClr val="000099"/>
                </a:solidFill>
              </a:rPr>
              <a:t> Zhou</a:t>
            </a:r>
          </a:p>
        </p:txBody>
      </p:sp>
      <p:sp>
        <p:nvSpPr>
          <p:cNvPr id="2053" name="Text Box 8"/>
          <p:cNvSpPr txBox="1">
            <a:spLocks noChangeArrowheads="1"/>
          </p:cNvSpPr>
          <p:nvPr/>
        </p:nvSpPr>
        <p:spPr bwMode="auto">
          <a:xfrm>
            <a:off x="2141664" y="5727702"/>
            <a:ext cx="5473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99"/>
                </a:solidFill>
              </a:rPr>
              <a:t>9 April 2022</a:t>
            </a:r>
            <a:endParaRPr lang="en-SG" dirty="0">
              <a:solidFill>
                <a:srgbClr val="000099"/>
              </a:solidFill>
            </a:endParaRPr>
          </a:p>
        </p:txBody>
      </p:sp>
      <p:sp>
        <p:nvSpPr>
          <p:cNvPr id="2054" name="Text Box 9"/>
          <p:cNvSpPr txBox="1">
            <a:spLocks noChangeArrowheads="1"/>
          </p:cNvSpPr>
          <p:nvPr/>
        </p:nvSpPr>
        <p:spPr bwMode="auto">
          <a:xfrm>
            <a:off x="2141665" y="3479375"/>
            <a:ext cx="44497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SG" i="1" dirty="0">
                <a:solidFill>
                  <a:srgbClr val="000099"/>
                </a:solidFill>
              </a:rPr>
              <a:t>presented by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C0090889-8CAB-4FC9-8026-077D2CFE6264}"/>
              </a:ext>
            </a:extLst>
          </p:cNvPr>
          <p:cNvSpPr/>
          <p:nvPr/>
        </p:nvSpPr>
        <p:spPr>
          <a:xfrm>
            <a:off x="-88776" y="6581001"/>
            <a:ext cx="63031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49" algn="just">
              <a:spcAft>
                <a:spcPts val="600"/>
              </a:spcAft>
            </a:pPr>
            <a:r>
              <a:rPr lang="en-US" altLang="zh-CN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Liu, </a:t>
            </a:r>
            <a:r>
              <a:rPr lang="en-US" altLang="zh-CN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Ziwei</a:t>
            </a:r>
            <a:r>
              <a:rPr lang="en-US" altLang="zh-CN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et al. "Large-Scale Long-Tailed Recognition in an Open World.“ CVPR, 2019.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2F24D-6CA5-4F7B-95FF-BA8E584D1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Methodology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6D3E6C-15DC-4B69-AD6F-5A9B558B4E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10</a:t>
            </a:fld>
            <a:endParaRPr lang="en-SG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77F7C82-2EA0-4D79-B2B5-C60706897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52538"/>
            <a:ext cx="10972800" cy="4725987"/>
          </a:xfrm>
        </p:spPr>
        <p:txBody>
          <a:bodyPr/>
          <a:lstStyle/>
          <a:p>
            <a:r>
              <a:rPr lang="en-US" altLang="zh-CN" dirty="0"/>
              <a:t>Dynamic Meta-embedding</a:t>
            </a:r>
            <a:endParaRPr lang="en-US" dirty="0"/>
          </a:p>
          <a:p>
            <a:pPr lvl="1"/>
            <a:r>
              <a:rPr lang="en-US" dirty="0"/>
              <a:t>TBD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pPr marL="457188" lvl="1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743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2F24D-6CA5-4F7B-95FF-BA8E584D1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Methodology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6D3E6C-15DC-4B69-AD6F-5A9B558B4E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11</a:t>
            </a:fld>
            <a:endParaRPr lang="en-SG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77F7C82-2EA0-4D79-B2B5-C60706897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52538"/>
            <a:ext cx="10972800" cy="4725987"/>
          </a:xfrm>
        </p:spPr>
        <p:txBody>
          <a:bodyPr/>
          <a:lstStyle/>
          <a:p>
            <a:r>
              <a:rPr lang="en-US" altLang="zh-CN" dirty="0"/>
              <a:t>Modulated Attention</a:t>
            </a:r>
            <a:endParaRPr lang="en-US" dirty="0"/>
          </a:p>
          <a:p>
            <a:pPr lvl="1"/>
            <a:r>
              <a:rPr lang="en-US" dirty="0"/>
              <a:t>TBD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pPr marL="457188" lvl="1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795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2F24D-6CA5-4F7B-95FF-BA8E584D1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Methodology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6D3E6C-15DC-4B69-AD6F-5A9B558B4E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12</a:t>
            </a:fld>
            <a:endParaRPr lang="en-SG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77F7C82-2EA0-4D79-B2B5-C60706897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52538"/>
            <a:ext cx="10972800" cy="4725987"/>
          </a:xfrm>
        </p:spPr>
        <p:txBody>
          <a:bodyPr/>
          <a:lstStyle/>
          <a:p>
            <a:r>
              <a:rPr lang="en-US" altLang="zh-CN" dirty="0"/>
              <a:t>Reachability</a:t>
            </a:r>
            <a:endParaRPr lang="en-US" dirty="0"/>
          </a:p>
          <a:p>
            <a:pPr lvl="1"/>
            <a:r>
              <a:rPr lang="en-US" dirty="0"/>
              <a:t>TBD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pPr marL="457188" lvl="1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034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53BDB9-354F-4D71-B641-8C42FC972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D6A2C4-4423-4120-826D-12E57F66E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DE64BF-2323-4EC1-91DC-AE8F90BF07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38754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53BDB9-354F-4D71-B641-8C42FC972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D6A2C4-4423-4120-826D-12E57F66E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DE64BF-2323-4EC1-91DC-AE8F90BF07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34545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1981200" y="1600211"/>
            <a:ext cx="8229600" cy="3684319"/>
          </a:xfrm>
        </p:spPr>
        <p:txBody>
          <a:bodyPr/>
          <a:lstStyle/>
          <a:p>
            <a:pPr algn="ctr">
              <a:buFontTx/>
              <a:buNone/>
            </a:pPr>
            <a:endParaRPr lang="en-US" dirty="0">
              <a:solidFill>
                <a:srgbClr val="FF0000"/>
              </a:solidFill>
            </a:endParaRPr>
          </a:p>
          <a:p>
            <a:pPr algn="ctr">
              <a:buFontTx/>
              <a:buNone/>
            </a:pPr>
            <a:endParaRPr lang="en-US" dirty="0">
              <a:solidFill>
                <a:srgbClr val="FF0000"/>
              </a:solidFill>
            </a:endParaRPr>
          </a:p>
          <a:p>
            <a:pPr algn="ctr">
              <a:buFontTx/>
              <a:buNone/>
            </a:pPr>
            <a:endParaRPr lang="en-US" dirty="0">
              <a:solidFill>
                <a:srgbClr val="FF0000"/>
              </a:solidFill>
            </a:endParaRPr>
          </a:p>
          <a:p>
            <a:pPr algn="ctr">
              <a:buFontTx/>
              <a:buNone/>
            </a:pPr>
            <a:r>
              <a:rPr lang="en-US" sz="4000" b="1" dirty="0">
                <a:solidFill>
                  <a:srgbClr val="FF0000"/>
                </a:solidFill>
              </a:rPr>
              <a:t>Thanks for your listening!</a:t>
            </a:r>
            <a:endParaRPr lang="en-SG" sz="40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8687031-3A6D-4125-8D93-FCFF1AEFD90E}" type="slidenum">
              <a:rPr lang="en-SG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SG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869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59691"/>
            <a:ext cx="10972800" cy="517900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Motivation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Related Work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Imbalanced Classification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Few-Shot Learning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Open-Set Recognition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Methodology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/>
              <a:t>Intuitive Explanation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/>
              <a:t>Overview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/>
              <a:t>Components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Results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Conclusions &amp; Future Work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8687031-3A6D-4125-8D93-FCFF1AEFD90E}" type="slidenum">
              <a:rPr lang="en-SG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SG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154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6C2322-4786-4AA4-8E62-067474C3D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2DF697-7265-4676-A8A2-AAE27885E3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3</a:t>
            </a:fld>
            <a:endParaRPr lang="en-SG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99785674-EE83-48AF-A93B-64AE91A09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asdsad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539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53BDB9-354F-4D71-B641-8C42FC972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D6A2C4-4423-4120-826D-12E57F66E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DE64BF-2323-4EC1-91DC-AE8F90BF07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4894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90F43E-DA07-4FBA-9DA1-CADC8BB51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Related Work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D779DE-C8D9-4A1B-B8E0-7F6915A9E6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5</a:t>
            </a:fld>
            <a:endParaRPr lang="en-SG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187B9CE-2F10-401C-8B82-A4FB41995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52538"/>
            <a:ext cx="10972800" cy="4725987"/>
          </a:xfrm>
        </p:spPr>
        <p:txBody>
          <a:bodyPr/>
          <a:lstStyle/>
          <a:p>
            <a:r>
              <a:rPr lang="en-US" dirty="0"/>
              <a:t>Imbalanced Classification</a:t>
            </a:r>
          </a:p>
          <a:p>
            <a:pPr lvl="1"/>
            <a:r>
              <a:rPr lang="en-US" altLang="zh-CN" dirty="0"/>
              <a:t>TBD</a:t>
            </a:r>
          </a:p>
          <a:p>
            <a:pPr marL="457188" lvl="1" indent="0">
              <a:spcBef>
                <a:spcPts val="0"/>
              </a:spcBef>
              <a:buNone/>
            </a:pPr>
            <a:endParaRPr lang="en-US" dirty="0"/>
          </a:p>
          <a:p>
            <a:pPr marL="457188" lvl="1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008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90F43E-DA07-4FBA-9DA1-CADC8BB51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Related Work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D779DE-C8D9-4A1B-B8E0-7F6915A9E6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6</a:t>
            </a:fld>
            <a:endParaRPr lang="en-SG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187B9CE-2F10-401C-8B82-A4FB41995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52538"/>
            <a:ext cx="10972800" cy="4725987"/>
          </a:xfrm>
        </p:spPr>
        <p:txBody>
          <a:bodyPr/>
          <a:lstStyle/>
          <a:p>
            <a:r>
              <a:rPr lang="en-US" dirty="0"/>
              <a:t>Few-Shot Learning</a:t>
            </a:r>
          </a:p>
          <a:p>
            <a:pPr lvl="1"/>
            <a:r>
              <a:rPr lang="en-US" dirty="0"/>
              <a:t>TBD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pPr marL="457188" lvl="1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987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90F43E-DA07-4FBA-9DA1-CADC8BB51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Related Work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D779DE-C8D9-4A1B-B8E0-7F6915A9E6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7</a:t>
            </a:fld>
            <a:endParaRPr lang="en-SG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187B9CE-2F10-401C-8B82-A4FB41995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52538"/>
            <a:ext cx="10972800" cy="4725987"/>
          </a:xfrm>
        </p:spPr>
        <p:txBody>
          <a:bodyPr/>
          <a:lstStyle/>
          <a:p>
            <a:r>
              <a:rPr lang="en-US" dirty="0"/>
              <a:t>Open-Set Recognition</a:t>
            </a:r>
          </a:p>
          <a:p>
            <a:pPr lvl="1"/>
            <a:r>
              <a:rPr lang="en-US" dirty="0"/>
              <a:t>TBD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pPr marL="457188" lvl="1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678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2F24D-6CA5-4F7B-95FF-BA8E584D1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Methodology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6D3E6C-15DC-4B69-AD6F-5A9B558B4E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8</a:t>
            </a:fld>
            <a:endParaRPr lang="en-SG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77F7C82-2EA0-4D79-B2B5-C60706897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52538"/>
            <a:ext cx="10972800" cy="4725987"/>
          </a:xfrm>
        </p:spPr>
        <p:txBody>
          <a:bodyPr/>
          <a:lstStyle/>
          <a:p>
            <a:r>
              <a:rPr lang="en-US" dirty="0"/>
              <a:t>Intuitive Explanation</a:t>
            </a:r>
          </a:p>
          <a:p>
            <a:pPr lvl="1"/>
            <a:br>
              <a:rPr lang="en-US" altLang="zh-CN" dirty="0"/>
            </a:br>
            <a:br>
              <a:rPr lang="en-US" altLang="zh-CN" dirty="0"/>
            </a:br>
            <a:endParaRPr lang="en-US" dirty="0"/>
          </a:p>
          <a:p>
            <a:pPr lvl="1">
              <a:spcBef>
                <a:spcPts val="0"/>
              </a:spcBef>
            </a:pPr>
            <a:endParaRPr lang="en-US" dirty="0"/>
          </a:p>
          <a:p>
            <a:pPr marL="457188" lvl="1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077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2F24D-6CA5-4F7B-95FF-BA8E584D1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Methodology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6D3E6C-15DC-4B69-AD6F-5A9B558B4E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9</a:t>
            </a:fld>
            <a:endParaRPr lang="en-SG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77F7C82-2EA0-4D79-B2B5-C60706897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52538"/>
            <a:ext cx="10972800" cy="4725987"/>
          </a:xfrm>
        </p:spPr>
        <p:txBody>
          <a:bodyPr/>
          <a:lstStyle/>
          <a:p>
            <a:r>
              <a:rPr lang="en-US" dirty="0"/>
              <a:t>Overview</a:t>
            </a:r>
          </a:p>
          <a:p>
            <a:pPr lvl="1"/>
            <a:r>
              <a:rPr lang="en-US" altLang="zh-CN" dirty="0"/>
              <a:t>Two main modules: dynamic meta-embedding &amp; modulated attention </a:t>
            </a:r>
          </a:p>
          <a:p>
            <a:pPr lvl="1"/>
            <a:r>
              <a:rPr lang="en-US" altLang="zh-CN" dirty="0"/>
              <a:t>One important submodule: reachability</a:t>
            </a:r>
            <a:br>
              <a:rPr lang="en-US" altLang="zh-CN" dirty="0"/>
            </a:br>
            <a:br>
              <a:rPr lang="en-US" altLang="zh-CN" dirty="0"/>
            </a:br>
            <a:endParaRPr lang="en-US" dirty="0"/>
          </a:p>
          <a:p>
            <a:pPr lvl="1">
              <a:spcBef>
                <a:spcPts val="0"/>
              </a:spcBef>
            </a:pPr>
            <a:endParaRPr lang="en-US" dirty="0"/>
          </a:p>
          <a:p>
            <a:pPr marL="457188" lvl="1" indent="0"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3932427-836C-4B7A-9688-D8B5C416C0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0" t="7107" r="6126"/>
          <a:stretch/>
        </p:blipFill>
        <p:spPr>
          <a:xfrm>
            <a:off x="1328691" y="2642726"/>
            <a:ext cx="9534618" cy="34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883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owerpoint Template May 06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Powerpoint Template May 06">
      <a:majorFont>
        <a:latin typeface="Verdana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owerpoint Template May 0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May 06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May 06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May 06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May 06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May 06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May 06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May 06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May 06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May 06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May 06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May 06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132</Words>
  <Application>Microsoft Office PowerPoint</Application>
  <PresentationFormat>宽屏</PresentationFormat>
  <Paragraphs>70</Paragraphs>
  <Slides>15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等线</vt:lpstr>
      <vt:lpstr>等线 Light</vt:lpstr>
      <vt:lpstr>Arial</vt:lpstr>
      <vt:lpstr>Calibri</vt:lpstr>
      <vt:lpstr>Verdana</vt:lpstr>
      <vt:lpstr>Office 主题​​</vt:lpstr>
      <vt:lpstr>Powerpoint Template May 06</vt:lpstr>
      <vt:lpstr>PowerPoint 演示文稿</vt:lpstr>
      <vt:lpstr>Outline</vt:lpstr>
      <vt:lpstr>Motivation</vt:lpstr>
      <vt:lpstr>Motivation</vt:lpstr>
      <vt:lpstr>Related Work</vt:lpstr>
      <vt:lpstr>Related Work</vt:lpstr>
      <vt:lpstr>Related Work</vt:lpstr>
      <vt:lpstr>Methodology</vt:lpstr>
      <vt:lpstr>Methodology</vt:lpstr>
      <vt:lpstr>Methodology</vt:lpstr>
      <vt:lpstr>Methodology</vt:lpstr>
      <vt:lpstr>Methodology</vt:lpstr>
      <vt:lpstr>Results</vt:lpstr>
      <vt:lpstr>Conclusion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浚宇 尹</dc:creator>
  <cp:lastModifiedBy>浚宇 尹</cp:lastModifiedBy>
  <cp:revision>39</cp:revision>
  <dcterms:created xsi:type="dcterms:W3CDTF">2022-04-06T12:58:02Z</dcterms:created>
  <dcterms:modified xsi:type="dcterms:W3CDTF">2022-04-07T00:32:51Z</dcterms:modified>
</cp:coreProperties>
</file>