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0" r:id="rId3"/>
    <p:sldId id="546" r:id="rId4"/>
    <p:sldId id="560" r:id="rId5"/>
    <p:sldId id="562" r:id="rId6"/>
    <p:sldId id="563" r:id="rId7"/>
    <p:sldId id="550" r:id="rId8"/>
    <p:sldId id="551" r:id="rId9"/>
    <p:sldId id="552" r:id="rId10"/>
    <p:sldId id="558" r:id="rId11"/>
    <p:sldId id="553" r:id="rId12"/>
    <p:sldId id="548" r:id="rId13"/>
    <p:sldId id="561" r:id="rId14"/>
    <p:sldId id="556" r:id="rId15"/>
    <p:sldId id="557" r:id="rId16"/>
    <p:sldId id="52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浚宇 尹" initials="浚宇" lastIdx="1" clrIdx="0">
    <p:extLst>
      <p:ext uri="{19B8F6BF-5375-455C-9EA6-DF929625EA0E}">
        <p15:presenceInfo xmlns:p15="http://schemas.microsoft.com/office/powerpoint/2012/main" userId="731d4223cd92a1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43F6D-191A-4DB7-A819-94E209F32085}" v="6" dt="2022-04-09T10:30:44.634"/>
    <p1510:client id="{788DD297-688B-4F76-B6F3-1547A5AB444D}" v="179" dt="2022-04-08T15:57:58.378"/>
    <p1510:client id="{A3C326E4-A5BF-4D57-AE1A-02E1DCD01532}" v="224" dt="2022-04-08T09:06:50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60"/>
  </p:normalViewPr>
  <p:slideViewPr>
    <p:cSldViewPr snapToGrid="0">
      <p:cViewPr>
        <p:scale>
          <a:sx n="100" d="100"/>
          <a:sy n="100" d="100"/>
        </p:scale>
        <p:origin x="6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8A29106-FAD1-4883-AEB9-46ECCA9095D7}"/>
    <pc:docChg chg="modSld">
      <pc:chgData name="Guest User" userId="" providerId="Windows Live" clId="Web-{98A29106-FAD1-4883-AEB9-46ECCA9095D7}" dt="2022-04-07T15:23:30.900" v="28" actId="20577"/>
      <pc:docMkLst>
        <pc:docMk/>
      </pc:docMkLst>
      <pc:sldChg chg="addSp modSp">
        <pc:chgData name="Guest User" userId="" providerId="Windows Live" clId="Web-{98A29106-FAD1-4883-AEB9-46ECCA9095D7}" dt="2022-04-07T15:23:14.963" v="25" actId="1076"/>
        <pc:sldMkLst>
          <pc:docMk/>
          <pc:sldMk cId="2603008504" sldId="550"/>
        </pc:sldMkLst>
        <pc:spChg chg="mod">
          <ac:chgData name="Guest User" userId="" providerId="Windows Live" clId="Web-{98A29106-FAD1-4883-AEB9-46ECCA9095D7}" dt="2022-04-07T15:23:01.009" v="19" actId="20577"/>
          <ac:spMkLst>
            <pc:docMk/>
            <pc:sldMk cId="2603008504" sldId="550"/>
            <ac:spMk id="5" creationId="{6187B9CE-2F10-401C-8B82-A4FB41995255}"/>
          </ac:spMkLst>
        </pc:spChg>
        <pc:picChg chg="add mod">
          <ac:chgData name="Guest User" userId="" providerId="Windows Live" clId="Web-{98A29106-FAD1-4883-AEB9-46ECCA9095D7}" dt="2022-04-07T15:23:14.963" v="25" actId="1076"/>
          <ac:picMkLst>
            <pc:docMk/>
            <pc:sldMk cId="2603008504" sldId="550"/>
            <ac:picMk id="3" creationId="{C58DE265-8D97-17B1-64A0-5A1EF61DBA5F}"/>
          </ac:picMkLst>
        </pc:picChg>
      </pc:sldChg>
      <pc:sldChg chg="modSp">
        <pc:chgData name="Guest User" userId="" providerId="Windows Live" clId="Web-{98A29106-FAD1-4883-AEB9-46ECCA9095D7}" dt="2022-04-07T15:23:30.900" v="28" actId="20577"/>
        <pc:sldMkLst>
          <pc:docMk/>
          <pc:sldMk cId="3791987779" sldId="551"/>
        </pc:sldMkLst>
        <pc:spChg chg="mod">
          <ac:chgData name="Guest User" userId="" providerId="Windows Live" clId="Web-{98A29106-FAD1-4883-AEB9-46ECCA9095D7}" dt="2022-04-07T15:23:30.900" v="28" actId="20577"/>
          <ac:spMkLst>
            <pc:docMk/>
            <pc:sldMk cId="3791987779" sldId="551"/>
            <ac:spMk id="5" creationId="{6187B9CE-2F10-401C-8B82-A4FB41995255}"/>
          </ac:spMkLst>
        </pc:spChg>
      </pc:sldChg>
    </pc:docChg>
  </pc:docChgLst>
  <pc:docChgLst>
    <pc:chgData name="Guest User" providerId="Windows Live" clId="Web-{D607CFA3-28E8-4ED0-B6BE-5C396603DB48}"/>
    <pc:docChg chg="modSld">
      <pc:chgData name="Guest User" userId="" providerId="Windows Live" clId="Web-{D607CFA3-28E8-4ED0-B6BE-5C396603DB48}" dt="2022-04-07T09:59:10.740" v="241" actId="20577"/>
      <pc:docMkLst>
        <pc:docMk/>
      </pc:docMkLst>
      <pc:sldChg chg="addSp delSp modSp mod modClrScheme chgLayout">
        <pc:chgData name="Guest User" userId="" providerId="Windows Live" clId="Web-{D607CFA3-28E8-4ED0-B6BE-5C396603DB48}" dt="2022-04-07T09:32:32.106" v="160" actId="20577"/>
        <pc:sldMkLst>
          <pc:docMk/>
          <pc:sldMk cId="2301539543" sldId="547"/>
        </pc:sldMkLst>
        <pc:spChg chg="mod ord">
          <ac:chgData name="Guest User" userId="" providerId="Windows Live" clId="Web-{D607CFA3-28E8-4ED0-B6BE-5C396603DB48}" dt="2022-04-07T08:57:19.505" v="15" actId="20577"/>
          <ac:spMkLst>
            <pc:docMk/>
            <pc:sldMk cId="2301539543" sldId="547"/>
            <ac:spMk id="2" creationId="{646C2322-4786-4AA4-8E62-067474C3D171}"/>
          </ac:spMkLst>
        </pc:spChg>
        <pc:spChg chg="add del mod ord">
          <ac:chgData name="Guest User" userId="" providerId="Windows Live" clId="Web-{D607CFA3-28E8-4ED0-B6BE-5C396603DB48}" dt="2022-04-07T08:56:43.487" v="3"/>
          <ac:spMkLst>
            <pc:docMk/>
            <pc:sldMk cId="2301539543" sldId="547"/>
            <ac:spMk id="3" creationId="{00C4E42C-7326-2461-451D-B2B5C83D312B}"/>
          </ac:spMkLst>
        </pc:spChg>
        <pc:spChg chg="mod ord">
          <ac:chgData name="Guest User" userId="" providerId="Windows Live" clId="Web-{D607CFA3-28E8-4ED0-B6BE-5C396603DB48}" dt="2022-04-07T08:56:55.253" v="4"/>
          <ac:spMkLst>
            <pc:docMk/>
            <pc:sldMk cId="2301539543" sldId="547"/>
            <ac:spMk id="4" creationId="{C72DF697-7265-4676-A8A2-AAE27885E328}"/>
          </ac:spMkLst>
        </pc:spChg>
        <pc:spChg chg="add mod ord">
          <ac:chgData name="Guest User" userId="" providerId="Windows Live" clId="Web-{D607CFA3-28E8-4ED0-B6BE-5C396603DB48}" dt="2022-04-07T09:32:32.106" v="160" actId="20577"/>
          <ac:spMkLst>
            <pc:docMk/>
            <pc:sldMk cId="2301539543" sldId="547"/>
            <ac:spMk id="5" creationId="{AE272A1A-31E9-BDE2-FC81-CA9D4BB9FA5E}"/>
          </ac:spMkLst>
        </pc:spChg>
        <pc:spChg chg="del mod ord">
          <ac:chgData name="Guest User" userId="" providerId="Windows Live" clId="Web-{D607CFA3-28E8-4ED0-B6BE-5C396603DB48}" dt="2022-04-07T08:57:45.756" v="16"/>
          <ac:spMkLst>
            <pc:docMk/>
            <pc:sldMk cId="2301539543" sldId="547"/>
            <ac:spMk id="7" creationId="{99785674-EE83-48AF-A93B-64AE91A0901F}"/>
          </ac:spMkLst>
        </pc:spChg>
        <pc:picChg chg="add mod ord">
          <ac:chgData name="Guest User" userId="" providerId="Windows Live" clId="Web-{D607CFA3-28E8-4ED0-B6BE-5C396603DB48}" dt="2022-04-07T09:20:51.067" v="152" actId="1076"/>
          <ac:picMkLst>
            <pc:docMk/>
            <pc:sldMk cId="2301539543" sldId="547"/>
            <ac:picMk id="6" creationId="{F2EA5152-3201-01C9-EE56-67B25F863EFE}"/>
          </ac:picMkLst>
        </pc:picChg>
      </pc:sldChg>
      <pc:sldChg chg="addSp delSp modSp mod modClrScheme chgLayout">
        <pc:chgData name="Guest User" userId="" providerId="Windows Live" clId="Web-{D607CFA3-28E8-4ED0-B6BE-5C396603DB48}" dt="2022-04-07T09:26:48.696" v="158" actId="20577"/>
        <pc:sldMkLst>
          <pc:docMk/>
          <pc:sldMk cId="524894719" sldId="549"/>
        </pc:sldMkLst>
        <pc:spChg chg="mod ord">
          <ac:chgData name="Guest User" userId="" providerId="Windows Live" clId="Web-{D607CFA3-28E8-4ED0-B6BE-5C396603DB48}" dt="2022-04-07T09:11:46.662" v="105" actId="20577"/>
          <ac:spMkLst>
            <pc:docMk/>
            <pc:sldMk cId="524894719" sldId="549"/>
            <ac:spMk id="2" creationId="{6F53BDB9-354F-4D71-B641-8C42FC972990}"/>
          </ac:spMkLst>
        </pc:spChg>
        <pc:spChg chg="del">
          <ac:chgData name="Guest User" userId="" providerId="Windows Live" clId="Web-{D607CFA3-28E8-4ED0-B6BE-5C396603DB48}" dt="2022-04-07T09:11:04.363" v="99"/>
          <ac:spMkLst>
            <pc:docMk/>
            <pc:sldMk cId="524894719" sldId="549"/>
            <ac:spMk id="3" creationId="{8FD6A2C4-4423-4120-826D-12E57F66EF79}"/>
          </ac:spMkLst>
        </pc:spChg>
        <pc:spChg chg="mod ord">
          <ac:chgData name="Guest User" userId="" providerId="Windows Live" clId="Web-{D607CFA3-28E8-4ED0-B6BE-5C396603DB48}" dt="2022-04-07T09:11:34.334" v="100"/>
          <ac:spMkLst>
            <pc:docMk/>
            <pc:sldMk cId="524894719" sldId="549"/>
            <ac:spMk id="4" creationId="{1FDE64BF-2323-4EC1-91DC-AE8F90BF076D}"/>
          </ac:spMkLst>
        </pc:spChg>
        <pc:spChg chg="add mod ord">
          <ac:chgData name="Guest User" userId="" providerId="Windows Live" clId="Web-{D607CFA3-28E8-4ED0-B6BE-5C396603DB48}" dt="2022-04-07T09:26:48.696" v="158" actId="20577"/>
          <ac:spMkLst>
            <pc:docMk/>
            <pc:sldMk cId="524894719" sldId="549"/>
            <ac:spMk id="6" creationId="{8944DF24-FBCD-F310-6436-1751340FD6C1}"/>
          </ac:spMkLst>
        </pc:spChg>
        <pc:spChg chg="add mod">
          <ac:chgData name="Guest User" userId="" providerId="Windows Live" clId="Web-{D607CFA3-28E8-4ED0-B6BE-5C396603DB48}" dt="2022-04-07T09:13:36.825" v="132" actId="1076"/>
          <ac:spMkLst>
            <pc:docMk/>
            <pc:sldMk cId="524894719" sldId="549"/>
            <ac:spMk id="7" creationId="{1606F21D-C946-1942-95BA-BDD03798AF44}"/>
          </ac:spMkLst>
        </pc:spChg>
        <pc:picChg chg="add mod ord">
          <ac:chgData name="Guest User" userId="" providerId="Windows Live" clId="Web-{D607CFA3-28E8-4ED0-B6BE-5C396603DB48}" dt="2022-04-07T09:11:34.334" v="100"/>
          <ac:picMkLst>
            <pc:docMk/>
            <pc:sldMk cId="524894719" sldId="549"/>
            <ac:picMk id="5" creationId="{1160F011-C61D-826C-AC04-BC50B59A8C53}"/>
          </ac:picMkLst>
        </pc:picChg>
      </pc:sldChg>
      <pc:sldChg chg="modSp">
        <pc:chgData name="Guest User" userId="" providerId="Windows Live" clId="Web-{D607CFA3-28E8-4ED0-B6BE-5C396603DB48}" dt="2022-04-07T09:59:10.740" v="241" actId="20577"/>
        <pc:sldMkLst>
          <pc:docMk/>
          <pc:sldMk cId="2603008504" sldId="550"/>
        </pc:sldMkLst>
        <pc:spChg chg="mod">
          <ac:chgData name="Guest User" userId="" providerId="Windows Live" clId="Web-{D607CFA3-28E8-4ED0-B6BE-5C396603DB48}" dt="2022-04-07T09:59:10.740" v="241" actId="20577"/>
          <ac:spMkLst>
            <pc:docMk/>
            <pc:sldMk cId="2603008504" sldId="550"/>
            <ac:spMk id="5" creationId="{6187B9CE-2F10-401C-8B82-A4FB41995255}"/>
          </ac:spMkLst>
        </pc:spChg>
      </pc:sldChg>
    </pc:docChg>
  </pc:docChgLst>
  <pc:docChgLst>
    <pc:chgData name="Guest User" providerId="Windows Live" clId="Web-{A3C326E4-A5BF-4D57-AE1A-02E1DCD01532}"/>
    <pc:docChg chg="modSld">
      <pc:chgData name="Guest User" userId="" providerId="Windows Live" clId="Web-{A3C326E4-A5BF-4D57-AE1A-02E1DCD01532}" dt="2022-04-08T09:06:49.570" v="220" actId="20577"/>
      <pc:docMkLst>
        <pc:docMk/>
      </pc:docMkLst>
      <pc:sldChg chg="modSp">
        <pc:chgData name="Guest User" userId="" providerId="Windows Live" clId="Web-{A3C326E4-A5BF-4D57-AE1A-02E1DCD01532}" dt="2022-04-08T09:06:36.397" v="216" actId="20577"/>
        <pc:sldMkLst>
          <pc:docMk/>
          <pc:sldMk cId="3791987779" sldId="551"/>
        </pc:sldMkLst>
        <pc:spChg chg="mod">
          <ac:chgData name="Guest User" userId="" providerId="Windows Live" clId="Web-{A3C326E4-A5BF-4D57-AE1A-02E1DCD01532}" dt="2022-04-08T09:06:36.397" v="216" actId="20577"/>
          <ac:spMkLst>
            <pc:docMk/>
            <pc:sldMk cId="3791987779" sldId="551"/>
            <ac:spMk id="5" creationId="{6187B9CE-2F10-401C-8B82-A4FB41995255}"/>
          </ac:spMkLst>
        </pc:spChg>
      </pc:sldChg>
      <pc:sldChg chg="modSp">
        <pc:chgData name="Guest User" userId="" providerId="Windows Live" clId="Web-{A3C326E4-A5BF-4D57-AE1A-02E1DCD01532}" dt="2022-04-08T09:06:49.570" v="220" actId="20577"/>
        <pc:sldMkLst>
          <pc:docMk/>
          <pc:sldMk cId="2872678542" sldId="552"/>
        </pc:sldMkLst>
        <pc:spChg chg="mod">
          <ac:chgData name="Guest User" userId="" providerId="Windows Live" clId="Web-{A3C326E4-A5BF-4D57-AE1A-02E1DCD01532}" dt="2022-04-08T09:06:49.570" v="220" actId="20577"/>
          <ac:spMkLst>
            <pc:docMk/>
            <pc:sldMk cId="2872678542" sldId="552"/>
            <ac:spMk id="5" creationId="{6187B9CE-2F10-401C-8B82-A4FB41995255}"/>
          </ac:spMkLst>
        </pc:spChg>
      </pc:sldChg>
    </pc:docChg>
  </pc:docChgLst>
  <pc:docChgLst>
    <pc:chgData name="Guest User" providerId="Windows Live" clId="Web-{788DD297-688B-4F76-B6F3-1547A5AB444D}"/>
    <pc:docChg chg="modSld">
      <pc:chgData name="Guest User" userId="" providerId="Windows Live" clId="Web-{788DD297-688B-4F76-B6F3-1547A5AB444D}" dt="2022-04-08T15:57:58.378" v="176" actId="20577"/>
      <pc:docMkLst>
        <pc:docMk/>
      </pc:docMkLst>
      <pc:sldChg chg="modSp">
        <pc:chgData name="Guest User" userId="" providerId="Windows Live" clId="Web-{788DD297-688B-4F76-B6F3-1547A5AB444D}" dt="2022-04-08T15:57:58.378" v="176" actId="20577"/>
        <pc:sldMkLst>
          <pc:docMk/>
          <pc:sldMk cId="2872678542" sldId="552"/>
        </pc:sldMkLst>
        <pc:spChg chg="mod">
          <ac:chgData name="Guest User" userId="" providerId="Windows Live" clId="Web-{788DD297-688B-4F76-B6F3-1547A5AB444D}" dt="2022-04-08T15:57:58.378" v="176" actId="20577"/>
          <ac:spMkLst>
            <pc:docMk/>
            <pc:sldMk cId="2872678542" sldId="552"/>
            <ac:spMk id="5" creationId="{6187B9CE-2F10-401C-8B82-A4FB41995255}"/>
          </ac:spMkLst>
        </pc:spChg>
      </pc:sldChg>
    </pc:docChg>
  </pc:docChgLst>
  <pc:docChgLst>
    <pc:chgData name="浚宇 尹" userId="731d4223cd92a14e" providerId="LiveId" clId="{83149CA5-4D6E-4060-B694-C8B7A49F3EB8}"/>
    <pc:docChg chg="undo redo custSel delSld modSld">
      <pc:chgData name="浚宇 尹" userId="731d4223cd92a14e" providerId="LiveId" clId="{83149CA5-4D6E-4060-B694-C8B7A49F3EB8}" dt="2022-04-09T00:00:18.951" v="1374" actId="20577"/>
      <pc:docMkLst>
        <pc:docMk/>
      </pc:docMkLst>
      <pc:sldChg chg="modSp mod">
        <pc:chgData name="浚宇 尹" userId="731d4223cd92a14e" providerId="LiveId" clId="{83149CA5-4D6E-4060-B694-C8B7A49F3EB8}" dt="2022-04-08T13:40:48.656" v="1363" actId="20577"/>
        <pc:sldMkLst>
          <pc:docMk/>
          <pc:sldMk cId="2841154983" sldId="546"/>
        </pc:sldMkLst>
        <pc:spChg chg="mod">
          <ac:chgData name="浚宇 尹" userId="731d4223cd92a14e" providerId="LiveId" clId="{83149CA5-4D6E-4060-B694-C8B7A49F3EB8}" dt="2022-04-08T13:40:48.656" v="1363" actId="20577"/>
          <ac:spMkLst>
            <pc:docMk/>
            <pc:sldMk cId="2841154983" sldId="546"/>
            <ac:spMk id="3" creationId="{00000000-0000-0000-0000-000000000000}"/>
          </ac:spMkLst>
        </pc:spChg>
      </pc:sldChg>
      <pc:sldChg chg="addSp modSp mod modAnim">
        <pc:chgData name="浚宇 尹" userId="731d4223cd92a14e" providerId="LiveId" clId="{83149CA5-4D6E-4060-B694-C8B7A49F3EB8}" dt="2022-04-07T13:06:47.785" v="185" actId="1076"/>
        <pc:sldMkLst>
          <pc:docMk/>
          <pc:sldMk cId="3993883670" sldId="548"/>
        </pc:sldMkLst>
        <pc:picChg chg="add mod ord modCrop">
          <ac:chgData name="浚宇 尹" userId="731d4223cd92a14e" providerId="LiveId" clId="{83149CA5-4D6E-4060-B694-C8B7A49F3EB8}" dt="2022-04-07T13:06:47.785" v="185" actId="1076"/>
          <ac:picMkLst>
            <pc:docMk/>
            <pc:sldMk cId="3993883670" sldId="548"/>
            <ac:picMk id="6" creationId="{DD9E624B-B0AC-46FA-980E-1CEE41CA8EAA}"/>
          </ac:picMkLst>
        </pc:picChg>
        <pc:picChg chg="mod">
          <ac:chgData name="浚宇 尹" userId="731d4223cd92a14e" providerId="LiveId" clId="{83149CA5-4D6E-4060-B694-C8B7A49F3EB8}" dt="2022-04-07T13:03:58.121" v="176" actId="1076"/>
          <ac:picMkLst>
            <pc:docMk/>
            <pc:sldMk cId="3993883670" sldId="548"/>
            <ac:picMk id="7" creationId="{23932427-836C-4B7A-9688-D8B5C416C025}"/>
          </ac:picMkLst>
        </pc:picChg>
      </pc:sldChg>
      <pc:sldChg chg="modSp mod modAnim">
        <pc:chgData name="浚宇 尹" userId="731d4223cd92a14e" providerId="LiveId" clId="{83149CA5-4D6E-4060-B694-C8B7A49F3EB8}" dt="2022-04-08T13:57:12.876" v="1369" actId="20577"/>
        <pc:sldMkLst>
          <pc:docMk/>
          <pc:sldMk cId="2170743405" sldId="553"/>
        </pc:sldMkLst>
        <pc:spChg chg="mod">
          <ac:chgData name="浚宇 尹" userId="731d4223cd92a14e" providerId="LiveId" clId="{83149CA5-4D6E-4060-B694-C8B7A49F3EB8}" dt="2022-04-08T13:57:12.876" v="1369" actId="20577"/>
          <ac:spMkLst>
            <pc:docMk/>
            <pc:sldMk cId="2170743405" sldId="553"/>
            <ac:spMk id="5" creationId="{B77F7C82-2EA0-4D79-B2B5-C60706897B94}"/>
          </ac:spMkLst>
        </pc:spChg>
      </pc:sldChg>
      <pc:sldChg chg="addSp delSp modSp mod modAnim">
        <pc:chgData name="浚宇 尹" userId="731d4223cd92a14e" providerId="LiveId" clId="{83149CA5-4D6E-4060-B694-C8B7A49F3EB8}" dt="2022-04-09T00:00:18.951" v="1374" actId="20577"/>
        <pc:sldMkLst>
          <pc:docMk/>
          <pc:sldMk cId="719795070" sldId="554"/>
        </pc:sldMkLst>
        <pc:spChg chg="mod">
          <ac:chgData name="浚宇 尹" userId="731d4223cd92a14e" providerId="LiveId" clId="{83149CA5-4D6E-4060-B694-C8B7A49F3EB8}" dt="2022-04-07T16:08:32.248" v="930" actId="1076"/>
          <ac:spMkLst>
            <pc:docMk/>
            <pc:sldMk cId="719795070" sldId="554"/>
            <ac:spMk id="2" creationId="{B1F2F24D-6CA5-4F7B-95FF-BA8E584D173F}"/>
          </ac:spMkLst>
        </pc:spChg>
        <pc:spChg chg="mod">
          <ac:chgData name="浚宇 尹" userId="731d4223cd92a14e" providerId="LiveId" clId="{83149CA5-4D6E-4060-B694-C8B7A49F3EB8}" dt="2022-04-08T00:12:13.183" v="1225" actId="1076"/>
          <ac:spMkLst>
            <pc:docMk/>
            <pc:sldMk cId="719795070" sldId="554"/>
            <ac:spMk id="5" creationId="{B77F7C82-2EA0-4D79-B2B5-C60706897B94}"/>
          </ac:spMkLst>
        </pc:spChg>
        <pc:spChg chg="add mod">
          <ac:chgData name="浚宇 尹" userId="731d4223cd92a14e" providerId="LiveId" clId="{83149CA5-4D6E-4060-B694-C8B7A49F3EB8}" dt="2022-04-09T00:00:18.951" v="1374" actId="20577"/>
          <ac:spMkLst>
            <pc:docMk/>
            <pc:sldMk cId="719795070" sldId="554"/>
            <ac:spMk id="7" creationId="{C1097C3C-28C8-43E5-B6D4-63FCD07FEFD6}"/>
          </ac:spMkLst>
        </pc:spChg>
        <pc:picChg chg="add mod">
          <ac:chgData name="浚宇 尹" userId="731d4223cd92a14e" providerId="LiveId" clId="{83149CA5-4D6E-4060-B694-C8B7A49F3EB8}" dt="2022-04-08T00:12:23.430" v="1226" actId="1076"/>
          <ac:picMkLst>
            <pc:docMk/>
            <pc:sldMk cId="719795070" sldId="554"/>
            <ac:picMk id="6" creationId="{1575D671-5481-4AC9-A95C-DCF6ED44C2C8}"/>
          </ac:picMkLst>
        </pc:picChg>
        <pc:picChg chg="add del mod">
          <ac:chgData name="浚宇 尹" userId="731d4223cd92a14e" providerId="LiveId" clId="{83149CA5-4D6E-4060-B694-C8B7A49F3EB8}" dt="2022-04-08T00:11:34.911" v="1221" actId="478"/>
          <ac:picMkLst>
            <pc:docMk/>
            <pc:sldMk cId="719795070" sldId="554"/>
            <ac:picMk id="9" creationId="{215EDDA0-EA88-42A0-A884-8D618ECEC6B2}"/>
          </ac:picMkLst>
        </pc:picChg>
      </pc:sldChg>
      <pc:sldChg chg="del">
        <pc:chgData name="浚宇 尹" userId="731d4223cd92a14e" providerId="LiveId" clId="{83149CA5-4D6E-4060-B694-C8B7A49F3EB8}" dt="2022-04-07T13:39:17.241" v="195" actId="47"/>
        <pc:sldMkLst>
          <pc:docMk/>
          <pc:sldMk cId="3762034704" sldId="555"/>
        </pc:sldMkLst>
      </pc:sldChg>
      <pc:sldChg chg="addSp modSp mod modAnim">
        <pc:chgData name="浚宇 尹" userId="731d4223cd92a14e" providerId="LiveId" clId="{83149CA5-4D6E-4060-B694-C8B7A49F3EB8}" dt="2022-04-08T00:30:15.745" v="1358"/>
        <pc:sldMkLst>
          <pc:docMk/>
          <pc:sldMk cId="2838754096" sldId="556"/>
        </pc:sldMkLst>
        <pc:spChg chg="mod">
          <ac:chgData name="浚宇 尹" userId="731d4223cd92a14e" providerId="LiveId" clId="{83149CA5-4D6E-4060-B694-C8B7A49F3EB8}" dt="2022-04-08T00:25:38.932" v="1328"/>
          <ac:spMkLst>
            <pc:docMk/>
            <pc:sldMk cId="2838754096" sldId="556"/>
            <ac:spMk id="3" creationId="{8FD6A2C4-4423-4120-826D-12E57F66EF79}"/>
          </ac:spMkLst>
        </pc:spChg>
        <pc:picChg chg="add mod">
          <ac:chgData name="浚宇 尹" userId="731d4223cd92a14e" providerId="LiveId" clId="{83149CA5-4D6E-4060-B694-C8B7A49F3EB8}" dt="2022-04-08T00:29:48.062" v="1353" actId="1076"/>
          <ac:picMkLst>
            <pc:docMk/>
            <pc:sldMk cId="2838754096" sldId="556"/>
            <ac:picMk id="6" creationId="{7C32DB9C-591F-4887-A7A2-FA239DC5E473}"/>
          </ac:picMkLst>
        </pc:picChg>
        <pc:picChg chg="add mod">
          <ac:chgData name="浚宇 尹" userId="731d4223cd92a14e" providerId="LiveId" clId="{83149CA5-4D6E-4060-B694-C8B7A49F3EB8}" dt="2022-04-08T00:27:01.154" v="1338" actId="1076"/>
          <ac:picMkLst>
            <pc:docMk/>
            <pc:sldMk cId="2838754096" sldId="556"/>
            <ac:picMk id="8" creationId="{54039E25-270C-431C-B3FE-2BEBD7B711EA}"/>
          </ac:picMkLst>
        </pc:picChg>
      </pc:sldChg>
      <pc:sldChg chg="modSp mod modAnim">
        <pc:chgData name="浚宇 尹" userId="731d4223cd92a14e" providerId="LiveId" clId="{83149CA5-4D6E-4060-B694-C8B7A49F3EB8}" dt="2022-04-08T23:29:39.536" v="1373" actId="20577"/>
        <pc:sldMkLst>
          <pc:docMk/>
          <pc:sldMk cId="3334545893" sldId="557"/>
        </pc:sldMkLst>
        <pc:spChg chg="mod">
          <ac:chgData name="浚宇 尹" userId="731d4223cd92a14e" providerId="LiveId" clId="{83149CA5-4D6E-4060-B694-C8B7A49F3EB8}" dt="2022-04-08T23:29:39.536" v="1373" actId="20577"/>
          <ac:spMkLst>
            <pc:docMk/>
            <pc:sldMk cId="3334545893" sldId="557"/>
            <ac:spMk id="3" creationId="{8FD6A2C4-4423-4120-826D-12E57F66EF79}"/>
          </ac:spMkLst>
        </pc:spChg>
      </pc:sldChg>
      <pc:sldChg chg="addSp modSp mod modAnim">
        <pc:chgData name="浚宇 尹" userId="731d4223cd92a14e" providerId="LiveId" clId="{83149CA5-4D6E-4060-B694-C8B7A49F3EB8}" dt="2022-04-08T00:14:32.148" v="1231"/>
        <pc:sldMkLst>
          <pc:docMk/>
          <pc:sldMk cId="601077485" sldId="558"/>
        </pc:sldMkLst>
        <pc:spChg chg="mod">
          <ac:chgData name="浚宇 尹" userId="731d4223cd92a14e" providerId="LiveId" clId="{83149CA5-4D6E-4060-B694-C8B7A49F3EB8}" dt="2022-04-07T12:58:16.062" v="151" actId="20577"/>
          <ac:spMkLst>
            <pc:docMk/>
            <pc:sldMk cId="601077485" sldId="558"/>
            <ac:spMk id="5" creationId="{B77F7C82-2EA0-4D79-B2B5-C60706897B94}"/>
          </ac:spMkLst>
        </pc:spChg>
        <pc:picChg chg="add mod ord">
          <ac:chgData name="浚宇 尹" userId="731d4223cd92a14e" providerId="LiveId" clId="{83149CA5-4D6E-4060-B694-C8B7A49F3EB8}" dt="2022-04-07T12:58:25.845" v="152" actId="1076"/>
          <ac:picMkLst>
            <pc:docMk/>
            <pc:sldMk cId="601077485" sldId="558"/>
            <ac:picMk id="6" creationId="{6D65E233-1B27-4684-A42E-5137CD9F665F}"/>
          </ac:picMkLst>
        </pc:picChg>
      </pc:sldChg>
    </pc:docChg>
  </pc:docChgLst>
  <pc:docChgLst>
    <pc:chgData name="Guest User" providerId="Windows Live" clId="Web-{5B843F6D-191A-4DB7-A819-94E209F32085}"/>
    <pc:docChg chg="modSld">
      <pc:chgData name="Guest User" userId="" providerId="Windows Live" clId="Web-{5B843F6D-191A-4DB7-A819-94E209F32085}" dt="2022-04-09T10:30:43.025" v="1" actId="20577"/>
      <pc:docMkLst>
        <pc:docMk/>
      </pc:docMkLst>
      <pc:sldChg chg="modSp">
        <pc:chgData name="Guest User" userId="" providerId="Windows Live" clId="Web-{5B843F6D-191A-4DB7-A819-94E209F32085}" dt="2022-04-09T10:30:43.025" v="1" actId="20577"/>
        <pc:sldMkLst>
          <pc:docMk/>
          <pc:sldMk cId="524894719" sldId="549"/>
        </pc:sldMkLst>
        <pc:spChg chg="mod">
          <ac:chgData name="Guest User" userId="" providerId="Windows Live" clId="Web-{5B843F6D-191A-4DB7-A819-94E209F32085}" dt="2022-04-09T10:30:43.025" v="1" actId="20577"/>
          <ac:spMkLst>
            <pc:docMk/>
            <pc:sldMk cId="524894719" sldId="549"/>
            <ac:spMk id="7" creationId="{1606F21D-C946-1942-95BA-BDD03798AF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D987F-6DC7-498C-93C8-C3E3D7BC61B4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0EEB-34A7-4137-B0C7-2B7E5C778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3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9A8CD-9772-4472-8B97-6AE73700F44A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5EB264-B3EB-40F5-B4CE-FF311ADA1EE6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5EB264-B3EB-40F5-B4CE-FF311ADA1EE6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6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F5C8E-2795-4589-BEAC-E6C23EEBF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70866-177A-4604-B996-0CBCA51B7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6535B-4857-4488-8412-B72FF977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451D8-BFAA-4835-8A06-B09B9E13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9D1BA-7ED9-430A-BE20-2876017D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054CB-D2AE-4A2A-841B-7EF475B4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574EE3-341C-4564-9C28-A23C79C2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18D93-B36D-49A7-8B8B-7EE74943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800F1-8088-44E5-AEB9-EF6EAF8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D4A26-A40C-4A4B-8A5C-DA83C206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3719F-F25B-4CFD-B59E-F0A11630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8FD87-EC08-45A6-A64D-62D34175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BBD76-8618-4284-9ED7-9ECDF4F5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455B6-4F14-4871-856A-6462727D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64089-B9E5-4712-B204-AD9077D3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4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2009-582F-4C04-836E-FFE8779D01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07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031-3A6D-4125-8D93-FCFF1AEFD9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77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48F1-19FF-4678-AC26-7FDC123507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12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6222"/>
            <a:ext cx="53848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6222"/>
            <a:ext cx="53848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894A-5233-47D3-94BA-189E8DFBA0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21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4704-CECD-4722-82F3-074B27ABEC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668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8714-7962-467F-8A9F-164507A6AAE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118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C519-3E9B-4B61-83C4-B1F038E47DE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087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A3D0-EECF-4938-A474-55D08A0B81A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3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E10A-C506-44A1-8234-2CDA4F16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BAADE-71BC-452F-A047-54692585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F4233-543F-4675-B03D-C100A7C4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C4297-ABD5-47C5-9C01-B5A26F2D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9E07F-97B7-47BD-881F-FA289655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50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B4C7-2896-4E43-9850-CE883E6701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390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8432-579B-4725-B264-56DB160490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4133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E5FE-10D3-42B6-BAFD-7EE5BF2B89B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13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F8C0-9E59-4209-A113-234B1757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9D1AE-59AB-45C5-8FEC-C4C922F9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3EC97-0422-42BF-A046-7BE82925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4D7EF-5C0D-4D58-9DB1-B09189DA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9C4ED-B2FE-42FF-86E2-93EBE7FF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44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33D50-6B9A-4B8E-BB48-73D4ABB5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C64AD-1B35-4F13-A53D-89724F03C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416369-EAE5-42A0-9C08-D365EA0B3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63B82-492C-4606-902D-9B3D1930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BCAFD-C1E5-42A9-85E7-2BF185AE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1D186-97AD-4DDA-AEAD-B3EB319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1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7850-2E29-4CC3-B35B-5318DA5D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A94F1-73E4-4937-99CE-ECBD9949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0D9B8-8498-4882-B28F-CA8C28FA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195926-1F21-4949-8D13-7FEEC0E49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2DCBAE-518A-4FFB-A4A3-21402B95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F24F1F-BD08-479D-B5DC-124A25AF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3A9DFA-AE80-429D-BBAB-2FAC55F0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DB8EAA-F977-4F22-9BAD-60A3B258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3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7473A-4816-46AA-81B4-01E196FD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49619A-D177-4368-8BB0-78E21D7E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E4852C-B87B-4F03-8C0B-6693DF07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EED9AC-BF0C-4B64-996B-7EAAB1FE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4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2AEE4B-E7E7-4B4D-9DFB-690DCDCD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A200E6-55F7-41BB-9DD1-E20D6A60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C834A1-78D2-490C-9D4C-8F05A3D7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073F4-5342-482A-A09F-5EC3CE16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CD76A-A0D1-48F4-AD46-E65C5C34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25719-BCE9-4880-AFD0-814B4BF58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FF71D-578E-4631-A143-620AA6D6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705AF-8703-4AED-9636-DA930ADF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2E17C-4819-48AA-BB11-7A639E4E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3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1D9B1-1B5C-4327-A3A9-A7393389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6C1E0E-89C3-4D23-A99B-2867EC963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59A78-3037-4D6E-953C-389DB99BA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A1B0A-1510-4F27-9A13-227E8D63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F7F3E-3D95-4EA6-BF5D-4410B4F8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D5CC2-5AD7-45DF-BE6F-A7F1EAC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5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63EC6C-20C9-4AA7-9163-B47B9691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A2C55-1163-4A4B-B4D6-7C829AAE6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9F9D8-625C-4A9E-BCA4-8528095D4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5EB8-4A8E-4F0F-A28F-7E87E3EF677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D888D-6405-4F58-9C6E-5C91E1781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57090-4B0E-43D2-AA46-86F2EC65A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6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000" r="-2000" b="3299"/>
          <a:stretch/>
        </p:blipFill>
        <p:spPr bwMode="auto">
          <a:xfrm>
            <a:off x="0" y="9235"/>
            <a:ext cx="12192000" cy="68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87057"/>
            <a:ext cx="10972800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52832"/>
            <a:ext cx="10972800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dirty="0"/>
              <a:t>Click to edit Master text styles</a:t>
            </a:r>
          </a:p>
          <a:p>
            <a:pPr lvl="1"/>
            <a:r>
              <a:rPr lang="en-SG" dirty="0"/>
              <a:t>Second level</a:t>
            </a:r>
          </a:p>
          <a:p>
            <a:pPr lvl="2"/>
            <a:r>
              <a:rPr lang="en-SG" dirty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25C7B4-A9C6-47EB-8B81-DED8A82D327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54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PPT Template copy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11802" y="2088899"/>
            <a:ext cx="976839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u="sng" dirty="0">
                <a:solidFill>
                  <a:srgbClr val="FF0000"/>
                </a:solidFill>
                <a:latin typeface="+mj-lt"/>
              </a:rPr>
              <a:t>Explore whether the state-of-the-art pre-trained</a:t>
            </a:r>
          </a:p>
          <a:p>
            <a:pPr algn="ctr">
              <a:defRPr/>
            </a:pPr>
            <a:r>
              <a:rPr lang="en-US" sz="3200" b="1" u="sng" dirty="0">
                <a:solidFill>
                  <a:srgbClr val="FF0000"/>
                </a:solidFill>
                <a:latin typeface="+mj-lt"/>
              </a:rPr>
              <a:t>models in NLP can achieve general reading and</a:t>
            </a:r>
          </a:p>
          <a:p>
            <a:pPr algn="ctr">
              <a:defRPr/>
            </a:pPr>
            <a:r>
              <a:rPr lang="en-US" sz="3200" b="1" u="sng" dirty="0">
                <a:solidFill>
                  <a:srgbClr val="FF0000"/>
                </a:solidFill>
                <a:latin typeface="+mj-lt"/>
              </a:rPr>
              <a:t>reasoning abilities</a:t>
            </a:r>
            <a:endParaRPr lang="en-SG" sz="3200" b="1" u="sng" dirty="0">
              <a:solidFill>
                <a:srgbClr val="FF0000"/>
              </a:solidFill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141664" y="4733845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sz="2000" b="1" dirty="0" err="1">
                <a:solidFill>
                  <a:srgbClr val="000099"/>
                </a:solidFill>
              </a:rPr>
              <a:t>Junyu</a:t>
            </a:r>
            <a:r>
              <a:rPr lang="en-SG" sz="2000" b="1" dirty="0">
                <a:solidFill>
                  <a:srgbClr val="000099"/>
                </a:solidFill>
              </a:rPr>
              <a:t> Yin</a:t>
            </a: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2141664" y="5727702"/>
            <a:ext cx="547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19 April 2022</a:t>
            </a:r>
            <a:endParaRPr lang="en-SG" dirty="0">
              <a:solidFill>
                <a:srgbClr val="000099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141664" y="4252306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2F24D-6CA5-4F7B-95FF-BA8E584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D3E6C-15DC-4B69-AD6F-5A9B558B4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7F7C82-2EA0-4D79-B2B5-C6070689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r>
              <a:rPr lang="en-US" altLang="zh-CN" dirty="0"/>
              <a:t>Solution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combination of </a:t>
            </a:r>
            <a:r>
              <a:rPr lang="en-US" altLang="zh-CN" dirty="0"/>
              <a:t>a pre-trained model and a </a:t>
            </a:r>
            <a:r>
              <a:rPr lang="en-US" altLang="zh-CN" dirty="0" err="1"/>
              <a:t>softmax</a:t>
            </a:r>
            <a:r>
              <a:rPr lang="en-US" altLang="zh-CN" dirty="0"/>
              <a:t> classification layer</a:t>
            </a:r>
            <a:endParaRPr lang="en-US" dirty="0"/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Detail: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Concatenate the context, the question and each option as the input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Given four options, four concatenated sequences are constructed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Feed the sequences to pre-trained model to get four hidden vectors of the [CLS] token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Feed the hidden vectors into a linear layer to get four scores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Normalize the scores by a </a:t>
            </a:r>
            <a:r>
              <a:rPr lang="en-US" altLang="zh-CN" dirty="0" err="1"/>
              <a:t>softmax</a:t>
            </a:r>
            <a:r>
              <a:rPr lang="en-US" altLang="zh-CN" dirty="0"/>
              <a:t> layer and take the highest one as the answer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4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280">
            <a:extLst>
              <a:ext uri="{FF2B5EF4-FFF2-40B4-BE49-F238E27FC236}">
                <a16:creationId xmlns:a16="http://schemas.microsoft.com/office/drawing/2014/main" id="{2D91EE54-4007-4177-9247-E3B754FF5A94}"/>
              </a:ext>
            </a:extLst>
          </p:cNvPr>
          <p:cNvSpPr/>
          <p:nvPr/>
        </p:nvSpPr>
        <p:spPr>
          <a:xfrm>
            <a:off x="4008457" y="1841149"/>
            <a:ext cx="6317762" cy="2689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BERT (PTM)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83EFC3D5-386D-4E1E-A7C3-AD2F04CE41C5}"/>
              </a:ext>
            </a:extLst>
          </p:cNvPr>
          <p:cNvSpPr/>
          <p:nvPr/>
        </p:nvSpPr>
        <p:spPr>
          <a:xfrm>
            <a:off x="4076889" y="4779826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[CLS]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DA168E86-AE97-458A-A1FB-3EE292CA26BD}"/>
              </a:ext>
            </a:extLst>
          </p:cNvPr>
          <p:cNvSpPr/>
          <p:nvPr/>
        </p:nvSpPr>
        <p:spPr>
          <a:xfrm>
            <a:off x="4921096" y="4779826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Tok1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4D06FF19-88B6-4BDB-914A-C0D40533E41E}"/>
              </a:ext>
            </a:extLst>
          </p:cNvPr>
          <p:cNvSpPr/>
          <p:nvPr/>
        </p:nvSpPr>
        <p:spPr>
          <a:xfrm>
            <a:off x="6406806" y="4779826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TokN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C3246BCD-7D52-46C4-B3D9-2E322F03F02F}"/>
              </a:ext>
            </a:extLst>
          </p:cNvPr>
          <p:cNvSpPr/>
          <p:nvPr/>
        </p:nvSpPr>
        <p:spPr>
          <a:xfrm>
            <a:off x="7282405" y="4779826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[SEP]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3AC43206-869F-4BC1-9AF7-2FE097DC64E1}"/>
              </a:ext>
            </a:extLst>
          </p:cNvPr>
          <p:cNvSpPr/>
          <p:nvPr/>
        </p:nvSpPr>
        <p:spPr>
          <a:xfrm>
            <a:off x="8163906" y="4779826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Tok1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1146F03D-B2FB-45A1-A7E6-2A4B6DA32461}"/>
              </a:ext>
            </a:extLst>
          </p:cNvPr>
          <p:cNvSpPr/>
          <p:nvPr/>
        </p:nvSpPr>
        <p:spPr>
          <a:xfrm>
            <a:off x="9652065" y="4779826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TokM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4831555E-D51F-4DF0-A52F-B699EB9D38EC}"/>
              </a:ext>
            </a:extLst>
          </p:cNvPr>
          <p:cNvSpPr txBox="1"/>
          <p:nvPr/>
        </p:nvSpPr>
        <p:spPr>
          <a:xfrm>
            <a:off x="5659776" y="4752936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17BC392D-53E9-419F-BA25-F62B70A90747}"/>
              </a:ext>
            </a:extLst>
          </p:cNvPr>
          <p:cNvSpPr txBox="1"/>
          <p:nvPr/>
        </p:nvSpPr>
        <p:spPr>
          <a:xfrm>
            <a:off x="8907985" y="4755751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5DB21C9-0BFE-4996-91A9-CBF22590975D}"/>
                  </a:ext>
                </a:extLst>
              </p:cNvPr>
              <p:cNvSpPr/>
              <p:nvPr/>
            </p:nvSpPr>
            <p:spPr>
              <a:xfrm>
                <a:off x="4076889" y="3957264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𝐶𝐿𝑆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5DB21C9-0BFE-4996-91A9-CBF225909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89" y="3957264"/>
                <a:ext cx="612560" cy="426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E886050F-AB34-4647-94EE-CEB73982D80B}"/>
                  </a:ext>
                </a:extLst>
              </p:cNvPr>
              <p:cNvSpPr/>
              <p:nvPr/>
            </p:nvSpPr>
            <p:spPr>
              <a:xfrm>
                <a:off x="4921096" y="3957264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E886050F-AB34-4647-94EE-CEB73982D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096" y="3957264"/>
                <a:ext cx="612560" cy="426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21F27E59-7368-4951-B45E-485A7684A92B}"/>
                  </a:ext>
                </a:extLst>
              </p:cNvPr>
              <p:cNvSpPr/>
              <p:nvPr/>
            </p:nvSpPr>
            <p:spPr>
              <a:xfrm>
                <a:off x="6406806" y="3957264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21F27E59-7368-4951-B45E-485A7684A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806" y="3957264"/>
                <a:ext cx="612560" cy="426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9A5B7ED-F017-462A-9447-8FEB356A5474}"/>
                  </a:ext>
                </a:extLst>
              </p:cNvPr>
              <p:cNvSpPr/>
              <p:nvPr/>
            </p:nvSpPr>
            <p:spPr>
              <a:xfrm>
                <a:off x="7282405" y="3957264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𝑆𝐸𝑃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9A5B7ED-F017-462A-9447-8FEB356A5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05" y="3957264"/>
                <a:ext cx="612560" cy="426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CBE411A1-397E-430D-A686-C3820C1A6A85}"/>
                  </a:ext>
                </a:extLst>
              </p:cNvPr>
              <p:cNvSpPr/>
              <p:nvPr/>
            </p:nvSpPr>
            <p:spPr>
              <a:xfrm>
                <a:off x="8163906" y="3957264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CBE411A1-397E-430D-A686-C3820C1A6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906" y="3957264"/>
                <a:ext cx="612560" cy="426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937A1F1-2E79-4B08-A142-6CC9B6AA6049}"/>
                  </a:ext>
                </a:extLst>
              </p:cNvPr>
              <p:cNvSpPr/>
              <p:nvPr/>
            </p:nvSpPr>
            <p:spPr>
              <a:xfrm>
                <a:off x="9652065" y="3957264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937A1F1-2E79-4B08-A142-6CC9B6AA6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65" y="3957264"/>
                <a:ext cx="612560" cy="4261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文本框 295">
            <a:extLst>
              <a:ext uri="{FF2B5EF4-FFF2-40B4-BE49-F238E27FC236}">
                <a16:creationId xmlns:a16="http://schemas.microsoft.com/office/drawing/2014/main" id="{B271CCC5-5497-4CA0-B783-062B0A505F09}"/>
              </a:ext>
            </a:extLst>
          </p:cNvPr>
          <p:cNvSpPr txBox="1"/>
          <p:nvPr/>
        </p:nvSpPr>
        <p:spPr>
          <a:xfrm>
            <a:off x="5659776" y="3930374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3845CA06-C59F-4DCB-8BE4-EA525B63F51F}"/>
              </a:ext>
            </a:extLst>
          </p:cNvPr>
          <p:cNvSpPr txBox="1"/>
          <p:nvPr/>
        </p:nvSpPr>
        <p:spPr>
          <a:xfrm>
            <a:off x="8907985" y="3933189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98" name="箭头: 上 297">
            <a:extLst>
              <a:ext uri="{FF2B5EF4-FFF2-40B4-BE49-F238E27FC236}">
                <a16:creationId xmlns:a16="http://schemas.microsoft.com/office/drawing/2014/main" id="{DB60AC39-437C-40D0-91C0-2C797D492BF1}"/>
              </a:ext>
            </a:extLst>
          </p:cNvPr>
          <p:cNvSpPr/>
          <p:nvPr/>
        </p:nvSpPr>
        <p:spPr>
          <a:xfrm flipH="1">
            <a:off x="4205795" y="4430367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箭头: 上 298">
            <a:extLst>
              <a:ext uri="{FF2B5EF4-FFF2-40B4-BE49-F238E27FC236}">
                <a16:creationId xmlns:a16="http://schemas.microsoft.com/office/drawing/2014/main" id="{F660F2C5-868B-487B-A155-A2CEC7D61307}"/>
              </a:ext>
            </a:extLst>
          </p:cNvPr>
          <p:cNvSpPr/>
          <p:nvPr/>
        </p:nvSpPr>
        <p:spPr>
          <a:xfrm flipH="1">
            <a:off x="5057485" y="4423499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箭头: 上 299">
            <a:extLst>
              <a:ext uri="{FF2B5EF4-FFF2-40B4-BE49-F238E27FC236}">
                <a16:creationId xmlns:a16="http://schemas.microsoft.com/office/drawing/2014/main" id="{EBA45622-77A7-4502-9429-27285427C515}"/>
              </a:ext>
            </a:extLst>
          </p:cNvPr>
          <p:cNvSpPr/>
          <p:nvPr/>
        </p:nvSpPr>
        <p:spPr>
          <a:xfrm flipH="1">
            <a:off x="6578068" y="4430367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箭头: 上 300">
            <a:extLst>
              <a:ext uri="{FF2B5EF4-FFF2-40B4-BE49-F238E27FC236}">
                <a16:creationId xmlns:a16="http://schemas.microsoft.com/office/drawing/2014/main" id="{61691C8E-0A0C-452D-BF23-AEB687BDA7DD}"/>
              </a:ext>
            </a:extLst>
          </p:cNvPr>
          <p:cNvSpPr/>
          <p:nvPr/>
        </p:nvSpPr>
        <p:spPr>
          <a:xfrm flipH="1">
            <a:off x="7418794" y="4430367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箭头: 上 301">
            <a:extLst>
              <a:ext uri="{FF2B5EF4-FFF2-40B4-BE49-F238E27FC236}">
                <a16:creationId xmlns:a16="http://schemas.microsoft.com/office/drawing/2014/main" id="{3141831C-6C1A-47FF-A2FC-A1DD289F3514}"/>
              </a:ext>
            </a:extLst>
          </p:cNvPr>
          <p:cNvSpPr/>
          <p:nvPr/>
        </p:nvSpPr>
        <p:spPr>
          <a:xfrm flipH="1">
            <a:off x="8304828" y="4430798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箭头: 上 302">
            <a:extLst>
              <a:ext uri="{FF2B5EF4-FFF2-40B4-BE49-F238E27FC236}">
                <a16:creationId xmlns:a16="http://schemas.microsoft.com/office/drawing/2014/main" id="{2CDB2DFB-56BC-4A76-96C8-AB7FED183299}"/>
              </a:ext>
            </a:extLst>
          </p:cNvPr>
          <p:cNvSpPr/>
          <p:nvPr/>
        </p:nvSpPr>
        <p:spPr>
          <a:xfrm flipH="1">
            <a:off x="9791067" y="4423897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箭头: 上 303">
            <a:extLst>
              <a:ext uri="{FF2B5EF4-FFF2-40B4-BE49-F238E27FC236}">
                <a16:creationId xmlns:a16="http://schemas.microsoft.com/office/drawing/2014/main" id="{B075648B-29CD-4922-B88B-4942D4017D8D}"/>
              </a:ext>
            </a:extLst>
          </p:cNvPr>
          <p:cNvSpPr/>
          <p:nvPr/>
        </p:nvSpPr>
        <p:spPr>
          <a:xfrm flipH="1">
            <a:off x="4200837" y="1587425"/>
            <a:ext cx="339781" cy="31622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4098E171-0585-4E69-A8AD-015344072658}"/>
              </a:ext>
            </a:extLst>
          </p:cNvPr>
          <p:cNvSpPr/>
          <p:nvPr/>
        </p:nvSpPr>
        <p:spPr>
          <a:xfrm>
            <a:off x="3797381" y="1107494"/>
            <a:ext cx="1171575" cy="4466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1ADD2866-A372-485F-9460-0F16E8D516AD}"/>
                  </a:ext>
                </a:extLst>
              </p:cNvPr>
              <p:cNvSpPr/>
              <p:nvPr/>
            </p:nvSpPr>
            <p:spPr>
              <a:xfrm>
                <a:off x="4076889" y="1963805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1ADD2866-A372-485F-9460-0F16E8D51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89" y="1963805"/>
                <a:ext cx="612560" cy="4261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1720A787-956B-420C-902F-B19E0E545788}"/>
                  </a:ext>
                </a:extLst>
              </p:cNvPr>
              <p:cNvSpPr/>
              <p:nvPr/>
            </p:nvSpPr>
            <p:spPr>
              <a:xfrm>
                <a:off x="4921096" y="1963805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1720A787-956B-420C-902F-B19E0E545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096" y="1963805"/>
                <a:ext cx="612560" cy="4261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9EBF9F79-71D1-4F6E-82C4-AA59A2C2DE48}"/>
                  </a:ext>
                </a:extLst>
              </p:cNvPr>
              <p:cNvSpPr/>
              <p:nvPr/>
            </p:nvSpPr>
            <p:spPr>
              <a:xfrm>
                <a:off x="6406806" y="1963805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9EBF9F79-71D1-4F6E-82C4-AA59A2C2D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806" y="1963805"/>
                <a:ext cx="612560" cy="426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F222BA5E-8219-4275-B10E-D87F0B5CA2B9}"/>
                  </a:ext>
                </a:extLst>
              </p:cNvPr>
              <p:cNvSpPr/>
              <p:nvPr/>
            </p:nvSpPr>
            <p:spPr>
              <a:xfrm>
                <a:off x="7282405" y="1963805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𝑆𝐸𝑃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F222BA5E-8219-4275-B10E-D87F0B5CA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05" y="1963805"/>
                <a:ext cx="612560" cy="4261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28018946-5A78-4751-9293-9D7E102CC172}"/>
                  </a:ext>
                </a:extLst>
              </p:cNvPr>
              <p:cNvSpPr/>
              <p:nvPr/>
            </p:nvSpPr>
            <p:spPr>
              <a:xfrm>
                <a:off x="8163906" y="1963805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28018946-5A78-4751-9293-9D7E102C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906" y="1963805"/>
                <a:ext cx="612560" cy="4261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6142A72-1C63-408E-A006-6831D9468B1F}"/>
                  </a:ext>
                </a:extLst>
              </p:cNvPr>
              <p:cNvSpPr/>
              <p:nvPr/>
            </p:nvSpPr>
            <p:spPr>
              <a:xfrm>
                <a:off x="9652065" y="1963805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6142A72-1C63-408E-A006-6831D9468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65" y="1963805"/>
                <a:ext cx="612560" cy="4261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文本框 311">
            <a:extLst>
              <a:ext uri="{FF2B5EF4-FFF2-40B4-BE49-F238E27FC236}">
                <a16:creationId xmlns:a16="http://schemas.microsoft.com/office/drawing/2014/main" id="{5CA7CA16-639D-4AE2-9A2A-DD16A93E75A9}"/>
              </a:ext>
            </a:extLst>
          </p:cNvPr>
          <p:cNvSpPr txBox="1"/>
          <p:nvPr/>
        </p:nvSpPr>
        <p:spPr>
          <a:xfrm>
            <a:off x="5659776" y="1936915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33D88E57-6143-4D63-A10E-FDC1B3CE5FA4}"/>
              </a:ext>
            </a:extLst>
          </p:cNvPr>
          <p:cNvSpPr txBox="1"/>
          <p:nvPr/>
        </p:nvSpPr>
        <p:spPr>
          <a:xfrm>
            <a:off x="8907985" y="1939730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7AA689D5-BBCC-4E4C-AF02-F735D930FF81}"/>
              </a:ext>
            </a:extLst>
          </p:cNvPr>
          <p:cNvSpPr/>
          <p:nvPr/>
        </p:nvSpPr>
        <p:spPr>
          <a:xfrm>
            <a:off x="3240166" y="1981717"/>
            <a:ext cx="6317762" cy="2689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BERT (PTM)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27C49255-DD22-4014-8BEF-5E434AA582F4}"/>
              </a:ext>
            </a:extLst>
          </p:cNvPr>
          <p:cNvSpPr/>
          <p:nvPr/>
        </p:nvSpPr>
        <p:spPr>
          <a:xfrm>
            <a:off x="3308598" y="4920394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[CLS]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7DD9FB79-DBEF-4248-8212-E09F8897522D}"/>
              </a:ext>
            </a:extLst>
          </p:cNvPr>
          <p:cNvSpPr/>
          <p:nvPr/>
        </p:nvSpPr>
        <p:spPr>
          <a:xfrm>
            <a:off x="4152805" y="4920394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Tok1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63E37F8-3F7C-4980-9B06-40A299A967EF}"/>
              </a:ext>
            </a:extLst>
          </p:cNvPr>
          <p:cNvSpPr/>
          <p:nvPr/>
        </p:nvSpPr>
        <p:spPr>
          <a:xfrm>
            <a:off x="5638515" y="4920394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TokN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1F4E81A6-E731-4C3F-9CA6-F2BFD3CEB2A1}"/>
              </a:ext>
            </a:extLst>
          </p:cNvPr>
          <p:cNvSpPr/>
          <p:nvPr/>
        </p:nvSpPr>
        <p:spPr>
          <a:xfrm>
            <a:off x="6514114" y="4920394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[SEP]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E8FF7AD6-AE1E-4ADA-9DCF-32CFC74709FD}"/>
              </a:ext>
            </a:extLst>
          </p:cNvPr>
          <p:cNvSpPr/>
          <p:nvPr/>
        </p:nvSpPr>
        <p:spPr>
          <a:xfrm>
            <a:off x="7395615" y="4920394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Tok1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C32A3A98-10F7-4AAC-B20F-E0E3C302FF29}"/>
              </a:ext>
            </a:extLst>
          </p:cNvPr>
          <p:cNvSpPr/>
          <p:nvPr/>
        </p:nvSpPr>
        <p:spPr>
          <a:xfrm>
            <a:off x="8883774" y="4920394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TokM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617085C5-206E-44A2-A44E-DEAFF70A50C4}"/>
              </a:ext>
            </a:extLst>
          </p:cNvPr>
          <p:cNvSpPr txBox="1"/>
          <p:nvPr/>
        </p:nvSpPr>
        <p:spPr>
          <a:xfrm>
            <a:off x="4891485" y="4893504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A4D3A8BB-F867-48AA-9F30-22B6A979F5C7}"/>
              </a:ext>
            </a:extLst>
          </p:cNvPr>
          <p:cNvSpPr txBox="1"/>
          <p:nvPr/>
        </p:nvSpPr>
        <p:spPr>
          <a:xfrm>
            <a:off x="8139694" y="4896319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8555F9CE-93C3-4F9D-B091-AA93537AEB43}"/>
                  </a:ext>
                </a:extLst>
              </p:cNvPr>
              <p:cNvSpPr/>
              <p:nvPr/>
            </p:nvSpPr>
            <p:spPr>
              <a:xfrm>
                <a:off x="3308598" y="4097832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𝐶𝐿𝑆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8555F9CE-93C3-4F9D-B091-AA93537AE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598" y="4097832"/>
                <a:ext cx="612560" cy="426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8BD7D4C2-E9BA-4860-B1D4-777B4A0F2909}"/>
                  </a:ext>
                </a:extLst>
              </p:cNvPr>
              <p:cNvSpPr/>
              <p:nvPr/>
            </p:nvSpPr>
            <p:spPr>
              <a:xfrm>
                <a:off x="4152805" y="4097832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8BD7D4C2-E9BA-4860-B1D4-777B4A0F2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805" y="4097832"/>
                <a:ext cx="612560" cy="426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74FFE5A5-F2EB-4CC0-B345-1B13A9BDA6D6}"/>
                  </a:ext>
                </a:extLst>
              </p:cNvPr>
              <p:cNvSpPr/>
              <p:nvPr/>
            </p:nvSpPr>
            <p:spPr>
              <a:xfrm>
                <a:off x="5638515" y="4097832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74FFE5A5-F2EB-4CC0-B345-1B13A9BDA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515" y="4097832"/>
                <a:ext cx="612560" cy="426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09C714F8-C689-4AC7-904E-27690C830949}"/>
                  </a:ext>
                </a:extLst>
              </p:cNvPr>
              <p:cNvSpPr/>
              <p:nvPr/>
            </p:nvSpPr>
            <p:spPr>
              <a:xfrm>
                <a:off x="6514114" y="4097832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𝑆𝐸𝑃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09C714F8-C689-4AC7-904E-27690C83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14" y="4097832"/>
                <a:ext cx="612560" cy="426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F1B8617B-6076-4B14-94DC-F2ED2315FF69}"/>
                  </a:ext>
                </a:extLst>
              </p:cNvPr>
              <p:cNvSpPr/>
              <p:nvPr/>
            </p:nvSpPr>
            <p:spPr>
              <a:xfrm>
                <a:off x="7395615" y="4097832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F1B8617B-6076-4B14-94DC-F2ED2315F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15" y="4097832"/>
                <a:ext cx="612560" cy="426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6D49D86E-248E-4CBA-9BA2-75D74381F688}"/>
                  </a:ext>
                </a:extLst>
              </p:cNvPr>
              <p:cNvSpPr/>
              <p:nvPr/>
            </p:nvSpPr>
            <p:spPr>
              <a:xfrm>
                <a:off x="8883774" y="4097832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6D49D86E-248E-4CBA-9BA2-75D74381F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774" y="4097832"/>
                <a:ext cx="612560" cy="4261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文本框 262">
            <a:extLst>
              <a:ext uri="{FF2B5EF4-FFF2-40B4-BE49-F238E27FC236}">
                <a16:creationId xmlns:a16="http://schemas.microsoft.com/office/drawing/2014/main" id="{11BBBAE8-0335-4BC0-9053-4D66D822AF79}"/>
              </a:ext>
            </a:extLst>
          </p:cNvPr>
          <p:cNvSpPr txBox="1"/>
          <p:nvPr/>
        </p:nvSpPr>
        <p:spPr>
          <a:xfrm>
            <a:off x="4891485" y="4070942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10AA7EEA-22DB-48E1-8D7B-52327629A7E4}"/>
              </a:ext>
            </a:extLst>
          </p:cNvPr>
          <p:cNvSpPr txBox="1"/>
          <p:nvPr/>
        </p:nvSpPr>
        <p:spPr>
          <a:xfrm>
            <a:off x="8139694" y="4073757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5" name="箭头: 上 264">
            <a:extLst>
              <a:ext uri="{FF2B5EF4-FFF2-40B4-BE49-F238E27FC236}">
                <a16:creationId xmlns:a16="http://schemas.microsoft.com/office/drawing/2014/main" id="{0610B543-AB03-4C94-B56D-29BA23175596}"/>
              </a:ext>
            </a:extLst>
          </p:cNvPr>
          <p:cNvSpPr/>
          <p:nvPr/>
        </p:nvSpPr>
        <p:spPr>
          <a:xfrm flipH="1">
            <a:off x="3437504" y="4570935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箭头: 上 265">
            <a:extLst>
              <a:ext uri="{FF2B5EF4-FFF2-40B4-BE49-F238E27FC236}">
                <a16:creationId xmlns:a16="http://schemas.microsoft.com/office/drawing/2014/main" id="{CDC5C249-C9AD-4D0E-BBB0-BCA779CF5EAB}"/>
              </a:ext>
            </a:extLst>
          </p:cNvPr>
          <p:cNvSpPr/>
          <p:nvPr/>
        </p:nvSpPr>
        <p:spPr>
          <a:xfrm flipH="1">
            <a:off x="4289194" y="4564067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箭头: 上 266">
            <a:extLst>
              <a:ext uri="{FF2B5EF4-FFF2-40B4-BE49-F238E27FC236}">
                <a16:creationId xmlns:a16="http://schemas.microsoft.com/office/drawing/2014/main" id="{B37F7933-120C-4FFC-9785-295D748B3043}"/>
              </a:ext>
            </a:extLst>
          </p:cNvPr>
          <p:cNvSpPr/>
          <p:nvPr/>
        </p:nvSpPr>
        <p:spPr>
          <a:xfrm flipH="1">
            <a:off x="5809777" y="4570935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箭头: 上 267">
            <a:extLst>
              <a:ext uri="{FF2B5EF4-FFF2-40B4-BE49-F238E27FC236}">
                <a16:creationId xmlns:a16="http://schemas.microsoft.com/office/drawing/2014/main" id="{511ED43C-597F-4362-8FC2-5B4F3529EC64}"/>
              </a:ext>
            </a:extLst>
          </p:cNvPr>
          <p:cNvSpPr/>
          <p:nvPr/>
        </p:nvSpPr>
        <p:spPr>
          <a:xfrm flipH="1">
            <a:off x="6650503" y="4570935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箭头: 上 268">
            <a:extLst>
              <a:ext uri="{FF2B5EF4-FFF2-40B4-BE49-F238E27FC236}">
                <a16:creationId xmlns:a16="http://schemas.microsoft.com/office/drawing/2014/main" id="{32BBEC41-A0A9-4632-BF37-241D7F5202FF}"/>
              </a:ext>
            </a:extLst>
          </p:cNvPr>
          <p:cNvSpPr/>
          <p:nvPr/>
        </p:nvSpPr>
        <p:spPr>
          <a:xfrm flipH="1">
            <a:off x="7536537" y="4571366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箭头: 上 269">
            <a:extLst>
              <a:ext uri="{FF2B5EF4-FFF2-40B4-BE49-F238E27FC236}">
                <a16:creationId xmlns:a16="http://schemas.microsoft.com/office/drawing/2014/main" id="{D7A9CD88-7871-4A01-9EBF-2EF615C95D0B}"/>
              </a:ext>
            </a:extLst>
          </p:cNvPr>
          <p:cNvSpPr/>
          <p:nvPr/>
        </p:nvSpPr>
        <p:spPr>
          <a:xfrm flipH="1">
            <a:off x="9022776" y="4564465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箭头: 上 270">
            <a:extLst>
              <a:ext uri="{FF2B5EF4-FFF2-40B4-BE49-F238E27FC236}">
                <a16:creationId xmlns:a16="http://schemas.microsoft.com/office/drawing/2014/main" id="{E99DBEB0-1944-449E-B595-C5CE73A7ADF7}"/>
              </a:ext>
            </a:extLst>
          </p:cNvPr>
          <p:cNvSpPr/>
          <p:nvPr/>
        </p:nvSpPr>
        <p:spPr>
          <a:xfrm flipH="1">
            <a:off x="3432546" y="1727993"/>
            <a:ext cx="339781" cy="31622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9BD2AC52-94A0-4A67-8929-1871D90CBF64}"/>
              </a:ext>
            </a:extLst>
          </p:cNvPr>
          <p:cNvSpPr/>
          <p:nvPr/>
        </p:nvSpPr>
        <p:spPr>
          <a:xfrm>
            <a:off x="3029090" y="1248062"/>
            <a:ext cx="1171575" cy="4466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61B7E5E7-E774-46CD-81A8-2F9EEB03ADC9}"/>
                  </a:ext>
                </a:extLst>
              </p:cNvPr>
              <p:cNvSpPr/>
              <p:nvPr/>
            </p:nvSpPr>
            <p:spPr>
              <a:xfrm>
                <a:off x="3308598" y="2104373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61B7E5E7-E774-46CD-81A8-2F9EEB03A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598" y="2104373"/>
                <a:ext cx="612560" cy="4261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F241D6D1-D332-425F-858C-413DD0F4BA2D}"/>
                  </a:ext>
                </a:extLst>
              </p:cNvPr>
              <p:cNvSpPr/>
              <p:nvPr/>
            </p:nvSpPr>
            <p:spPr>
              <a:xfrm>
                <a:off x="4152805" y="2104373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F241D6D1-D332-425F-858C-413DD0F4B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805" y="2104373"/>
                <a:ext cx="612560" cy="4261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0AD9B0F-1737-4A31-AE0F-253BB868FD52}"/>
                  </a:ext>
                </a:extLst>
              </p:cNvPr>
              <p:cNvSpPr/>
              <p:nvPr/>
            </p:nvSpPr>
            <p:spPr>
              <a:xfrm>
                <a:off x="5638515" y="2104373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0AD9B0F-1737-4A31-AE0F-253BB868F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515" y="2104373"/>
                <a:ext cx="612560" cy="426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ABA04A7B-070A-4EF5-85D7-51A2217C6CBB}"/>
                  </a:ext>
                </a:extLst>
              </p:cNvPr>
              <p:cNvSpPr/>
              <p:nvPr/>
            </p:nvSpPr>
            <p:spPr>
              <a:xfrm>
                <a:off x="6514114" y="2104373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𝑆𝐸𝑃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ABA04A7B-070A-4EF5-85D7-51A2217C6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14" y="2104373"/>
                <a:ext cx="612560" cy="4261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C2791315-0648-4ABC-8E0D-AFF39CDAF0A3}"/>
                  </a:ext>
                </a:extLst>
              </p:cNvPr>
              <p:cNvSpPr/>
              <p:nvPr/>
            </p:nvSpPr>
            <p:spPr>
              <a:xfrm>
                <a:off x="7395615" y="2104373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C2791315-0648-4ABC-8E0D-AFF39CDAF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15" y="2104373"/>
                <a:ext cx="612560" cy="4261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81CC9D1A-CFC0-4A66-B321-D3DEEB03E588}"/>
                  </a:ext>
                </a:extLst>
              </p:cNvPr>
              <p:cNvSpPr/>
              <p:nvPr/>
            </p:nvSpPr>
            <p:spPr>
              <a:xfrm>
                <a:off x="8883774" y="2104373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81CC9D1A-CFC0-4A66-B321-D3DEEB03E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774" y="2104373"/>
                <a:ext cx="612560" cy="4261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文本框 278">
            <a:extLst>
              <a:ext uri="{FF2B5EF4-FFF2-40B4-BE49-F238E27FC236}">
                <a16:creationId xmlns:a16="http://schemas.microsoft.com/office/drawing/2014/main" id="{6625FF0D-F354-4558-83A6-CADA56D31422}"/>
              </a:ext>
            </a:extLst>
          </p:cNvPr>
          <p:cNvSpPr txBox="1"/>
          <p:nvPr/>
        </p:nvSpPr>
        <p:spPr>
          <a:xfrm>
            <a:off x="4891485" y="2077483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0C9B99CF-2F5D-49C7-A0AD-540C86809F85}"/>
              </a:ext>
            </a:extLst>
          </p:cNvPr>
          <p:cNvSpPr txBox="1"/>
          <p:nvPr/>
        </p:nvSpPr>
        <p:spPr>
          <a:xfrm>
            <a:off x="8139694" y="2080298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E768ECC-ABDF-427A-B1C2-9E318B037461}"/>
              </a:ext>
            </a:extLst>
          </p:cNvPr>
          <p:cNvSpPr/>
          <p:nvPr/>
        </p:nvSpPr>
        <p:spPr>
          <a:xfrm>
            <a:off x="2490742" y="2161912"/>
            <a:ext cx="6317762" cy="2689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BERT (PTM)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C87CB78-88CD-4070-8559-EA2E581DCD4A}"/>
              </a:ext>
            </a:extLst>
          </p:cNvPr>
          <p:cNvSpPr/>
          <p:nvPr/>
        </p:nvSpPr>
        <p:spPr>
          <a:xfrm>
            <a:off x="2559174" y="5100589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[CLS]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70027DD-3CC0-4E15-8880-D32205FE5025}"/>
              </a:ext>
            </a:extLst>
          </p:cNvPr>
          <p:cNvSpPr/>
          <p:nvPr/>
        </p:nvSpPr>
        <p:spPr>
          <a:xfrm>
            <a:off x="3403381" y="5100589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Tok1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073A7353-1256-4CFF-906A-73F461797541}"/>
              </a:ext>
            </a:extLst>
          </p:cNvPr>
          <p:cNvSpPr/>
          <p:nvPr/>
        </p:nvSpPr>
        <p:spPr>
          <a:xfrm>
            <a:off x="4889091" y="5100589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TokN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9CEE7A03-AAC2-4175-B337-1B2806FC7FDB}"/>
              </a:ext>
            </a:extLst>
          </p:cNvPr>
          <p:cNvSpPr/>
          <p:nvPr/>
        </p:nvSpPr>
        <p:spPr>
          <a:xfrm>
            <a:off x="5764690" y="5100589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[SEP]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96628165-DFBF-40F1-8A73-F8868FEA22BE}"/>
              </a:ext>
            </a:extLst>
          </p:cNvPr>
          <p:cNvSpPr/>
          <p:nvPr/>
        </p:nvSpPr>
        <p:spPr>
          <a:xfrm>
            <a:off x="6646191" y="5100589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Tok1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86CC8E55-3381-4AF9-BA70-10D2E2BB95B2}"/>
              </a:ext>
            </a:extLst>
          </p:cNvPr>
          <p:cNvSpPr/>
          <p:nvPr/>
        </p:nvSpPr>
        <p:spPr>
          <a:xfrm>
            <a:off x="8134350" y="5100589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TokM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7164725-9425-4F53-A818-4B79D002C471}"/>
              </a:ext>
            </a:extLst>
          </p:cNvPr>
          <p:cNvSpPr txBox="1"/>
          <p:nvPr/>
        </p:nvSpPr>
        <p:spPr>
          <a:xfrm>
            <a:off x="4142061" y="5073699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86420AA-B31E-4B86-9EF3-1A046484183D}"/>
              </a:ext>
            </a:extLst>
          </p:cNvPr>
          <p:cNvSpPr txBox="1"/>
          <p:nvPr/>
        </p:nvSpPr>
        <p:spPr>
          <a:xfrm>
            <a:off x="7390270" y="5076514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16B0950C-BBC5-4D09-AD2B-FAD23DA8C979}"/>
                  </a:ext>
                </a:extLst>
              </p:cNvPr>
              <p:cNvSpPr/>
              <p:nvPr/>
            </p:nvSpPr>
            <p:spPr>
              <a:xfrm>
                <a:off x="2559174" y="4278027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𝐶𝐿𝑆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16B0950C-BBC5-4D09-AD2B-FAD23DA8C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174" y="4278027"/>
                <a:ext cx="612560" cy="426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C6D14238-E2A8-432D-B15B-34AECC22FBD6}"/>
                  </a:ext>
                </a:extLst>
              </p:cNvPr>
              <p:cNvSpPr/>
              <p:nvPr/>
            </p:nvSpPr>
            <p:spPr>
              <a:xfrm>
                <a:off x="3403381" y="4278027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C6D14238-E2A8-432D-B15B-34AECC22F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81" y="4278027"/>
                <a:ext cx="612560" cy="4261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A76CEA15-E0C0-4B4F-9D9D-01D36A5B9CB7}"/>
                  </a:ext>
                </a:extLst>
              </p:cNvPr>
              <p:cNvSpPr/>
              <p:nvPr/>
            </p:nvSpPr>
            <p:spPr>
              <a:xfrm>
                <a:off x="4889091" y="4278027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A76CEA15-E0C0-4B4F-9D9D-01D36A5B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91" y="4278027"/>
                <a:ext cx="612560" cy="4261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89DDFB1B-4D7C-49D5-B1D2-8BF10F4722C6}"/>
                  </a:ext>
                </a:extLst>
              </p:cNvPr>
              <p:cNvSpPr/>
              <p:nvPr/>
            </p:nvSpPr>
            <p:spPr>
              <a:xfrm>
                <a:off x="5764690" y="4278027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𝑆𝐸𝑃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89DDFB1B-4D7C-49D5-B1D2-8BF10F472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90" y="4278027"/>
                <a:ext cx="612560" cy="426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47D4C70C-BD19-4C15-B983-F933CAC03B83}"/>
                  </a:ext>
                </a:extLst>
              </p:cNvPr>
              <p:cNvSpPr/>
              <p:nvPr/>
            </p:nvSpPr>
            <p:spPr>
              <a:xfrm>
                <a:off x="6646191" y="4278027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47D4C70C-BD19-4C15-B983-F933CAC0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191" y="4278027"/>
                <a:ext cx="612560" cy="4261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24B7F139-6050-4036-9CC5-FDB49903413F}"/>
                  </a:ext>
                </a:extLst>
              </p:cNvPr>
              <p:cNvSpPr/>
              <p:nvPr/>
            </p:nvSpPr>
            <p:spPr>
              <a:xfrm>
                <a:off x="8134350" y="4278027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24B7F139-6050-4036-9CC5-FDB499034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350" y="4278027"/>
                <a:ext cx="612560" cy="4261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文本框 196">
            <a:extLst>
              <a:ext uri="{FF2B5EF4-FFF2-40B4-BE49-F238E27FC236}">
                <a16:creationId xmlns:a16="http://schemas.microsoft.com/office/drawing/2014/main" id="{214214D2-E657-4AD0-93B2-4FA2E71EAE56}"/>
              </a:ext>
            </a:extLst>
          </p:cNvPr>
          <p:cNvSpPr txBox="1"/>
          <p:nvPr/>
        </p:nvSpPr>
        <p:spPr>
          <a:xfrm>
            <a:off x="4142061" y="4251137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EED5719-493E-4FE3-A89F-86ED4943381B}"/>
              </a:ext>
            </a:extLst>
          </p:cNvPr>
          <p:cNvSpPr txBox="1"/>
          <p:nvPr/>
        </p:nvSpPr>
        <p:spPr>
          <a:xfrm>
            <a:off x="7390270" y="4253952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9" name="箭头: 上 198">
            <a:extLst>
              <a:ext uri="{FF2B5EF4-FFF2-40B4-BE49-F238E27FC236}">
                <a16:creationId xmlns:a16="http://schemas.microsoft.com/office/drawing/2014/main" id="{C05670A7-68F5-4F45-BFD7-47551664BAFF}"/>
              </a:ext>
            </a:extLst>
          </p:cNvPr>
          <p:cNvSpPr/>
          <p:nvPr/>
        </p:nvSpPr>
        <p:spPr>
          <a:xfrm flipH="1">
            <a:off x="2688080" y="4751130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箭头: 上 199">
            <a:extLst>
              <a:ext uri="{FF2B5EF4-FFF2-40B4-BE49-F238E27FC236}">
                <a16:creationId xmlns:a16="http://schemas.microsoft.com/office/drawing/2014/main" id="{60E35FFA-F955-45E1-AF25-12F53230B3A7}"/>
              </a:ext>
            </a:extLst>
          </p:cNvPr>
          <p:cNvSpPr/>
          <p:nvPr/>
        </p:nvSpPr>
        <p:spPr>
          <a:xfrm flipH="1">
            <a:off x="3539770" y="4744262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箭头: 上 200">
            <a:extLst>
              <a:ext uri="{FF2B5EF4-FFF2-40B4-BE49-F238E27FC236}">
                <a16:creationId xmlns:a16="http://schemas.microsoft.com/office/drawing/2014/main" id="{A4E894D9-791B-48B5-9544-C8C81853BFBB}"/>
              </a:ext>
            </a:extLst>
          </p:cNvPr>
          <p:cNvSpPr/>
          <p:nvPr/>
        </p:nvSpPr>
        <p:spPr>
          <a:xfrm flipH="1">
            <a:off x="5060353" y="4751130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箭头: 上 201">
            <a:extLst>
              <a:ext uri="{FF2B5EF4-FFF2-40B4-BE49-F238E27FC236}">
                <a16:creationId xmlns:a16="http://schemas.microsoft.com/office/drawing/2014/main" id="{07AB27B6-03C1-485E-8CB4-7E505D4A7938}"/>
              </a:ext>
            </a:extLst>
          </p:cNvPr>
          <p:cNvSpPr/>
          <p:nvPr/>
        </p:nvSpPr>
        <p:spPr>
          <a:xfrm flipH="1">
            <a:off x="5901079" y="4751130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箭头: 上 202">
            <a:extLst>
              <a:ext uri="{FF2B5EF4-FFF2-40B4-BE49-F238E27FC236}">
                <a16:creationId xmlns:a16="http://schemas.microsoft.com/office/drawing/2014/main" id="{79083139-5A0B-4582-8513-F77285FBC7E4}"/>
              </a:ext>
            </a:extLst>
          </p:cNvPr>
          <p:cNvSpPr/>
          <p:nvPr/>
        </p:nvSpPr>
        <p:spPr>
          <a:xfrm flipH="1">
            <a:off x="6787113" y="4751561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箭头: 上 203">
            <a:extLst>
              <a:ext uri="{FF2B5EF4-FFF2-40B4-BE49-F238E27FC236}">
                <a16:creationId xmlns:a16="http://schemas.microsoft.com/office/drawing/2014/main" id="{BA4CB95D-5C49-4D30-B5E4-DF9226E5823C}"/>
              </a:ext>
            </a:extLst>
          </p:cNvPr>
          <p:cNvSpPr/>
          <p:nvPr/>
        </p:nvSpPr>
        <p:spPr>
          <a:xfrm flipH="1">
            <a:off x="8273352" y="4744660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箭头: 上 204">
            <a:extLst>
              <a:ext uri="{FF2B5EF4-FFF2-40B4-BE49-F238E27FC236}">
                <a16:creationId xmlns:a16="http://schemas.microsoft.com/office/drawing/2014/main" id="{14C87AAF-EE46-4830-A6AA-692A021CA433}"/>
              </a:ext>
            </a:extLst>
          </p:cNvPr>
          <p:cNvSpPr/>
          <p:nvPr/>
        </p:nvSpPr>
        <p:spPr>
          <a:xfrm flipH="1">
            <a:off x="2683122" y="1908188"/>
            <a:ext cx="339781" cy="31622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ED41677D-9C43-459B-8FBC-FC325F6662B5}"/>
              </a:ext>
            </a:extLst>
          </p:cNvPr>
          <p:cNvSpPr/>
          <p:nvPr/>
        </p:nvSpPr>
        <p:spPr>
          <a:xfrm>
            <a:off x="2279666" y="1428257"/>
            <a:ext cx="1171575" cy="4466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8B31EB5F-0B4D-4277-AC28-645C06741D3C}"/>
                  </a:ext>
                </a:extLst>
              </p:cNvPr>
              <p:cNvSpPr/>
              <p:nvPr/>
            </p:nvSpPr>
            <p:spPr>
              <a:xfrm>
                <a:off x="2559174" y="2284568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8B31EB5F-0B4D-4277-AC28-645C06741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174" y="2284568"/>
                <a:ext cx="612560" cy="42612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6F62D00B-7298-4800-A1F8-8B828D7FAAB7}"/>
                  </a:ext>
                </a:extLst>
              </p:cNvPr>
              <p:cNvSpPr/>
              <p:nvPr/>
            </p:nvSpPr>
            <p:spPr>
              <a:xfrm>
                <a:off x="3403381" y="2284568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6F62D00B-7298-4800-A1F8-8B828D7FA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81" y="2284568"/>
                <a:ext cx="612560" cy="4261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90C0C492-F9E5-4919-AA16-9BF08D2EDB48}"/>
                  </a:ext>
                </a:extLst>
              </p:cNvPr>
              <p:cNvSpPr/>
              <p:nvPr/>
            </p:nvSpPr>
            <p:spPr>
              <a:xfrm>
                <a:off x="4889091" y="2284568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90C0C492-F9E5-4919-AA16-9BF08D2ED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91" y="2284568"/>
                <a:ext cx="612560" cy="42612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34BFBE98-8D68-4062-ABDB-CC71B2DCB586}"/>
                  </a:ext>
                </a:extLst>
              </p:cNvPr>
              <p:cNvSpPr/>
              <p:nvPr/>
            </p:nvSpPr>
            <p:spPr>
              <a:xfrm>
                <a:off x="5764690" y="2284568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𝑆𝐸𝑃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34BFBE98-8D68-4062-ABDB-CC71B2DCB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90" y="2284568"/>
                <a:ext cx="612560" cy="4261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7846A139-FB96-4CBC-B770-EF9D685F3605}"/>
                  </a:ext>
                </a:extLst>
              </p:cNvPr>
              <p:cNvSpPr/>
              <p:nvPr/>
            </p:nvSpPr>
            <p:spPr>
              <a:xfrm>
                <a:off x="6646191" y="2284568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7846A139-FB96-4CBC-B770-EF9D685F3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191" y="2284568"/>
                <a:ext cx="612560" cy="42612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E3B16D45-B3ED-4AB4-8749-78FD39E95FEE}"/>
                  </a:ext>
                </a:extLst>
              </p:cNvPr>
              <p:cNvSpPr/>
              <p:nvPr/>
            </p:nvSpPr>
            <p:spPr>
              <a:xfrm>
                <a:off x="8134350" y="2284568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E3B16D45-B3ED-4AB4-8749-78FD39E95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350" y="2284568"/>
                <a:ext cx="612560" cy="42612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文本框 212">
            <a:extLst>
              <a:ext uri="{FF2B5EF4-FFF2-40B4-BE49-F238E27FC236}">
                <a16:creationId xmlns:a16="http://schemas.microsoft.com/office/drawing/2014/main" id="{99189F43-FFC7-4FA3-9402-4BF8146EFE89}"/>
              </a:ext>
            </a:extLst>
          </p:cNvPr>
          <p:cNvSpPr txBox="1"/>
          <p:nvPr/>
        </p:nvSpPr>
        <p:spPr>
          <a:xfrm>
            <a:off x="4142061" y="2257678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E3A662B9-5F06-4751-A6FB-3A9173927E4B}"/>
              </a:ext>
            </a:extLst>
          </p:cNvPr>
          <p:cNvSpPr txBox="1"/>
          <p:nvPr/>
        </p:nvSpPr>
        <p:spPr>
          <a:xfrm>
            <a:off x="7390270" y="2260493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D3E6C-15DC-4B69-AD6F-5A9B558B4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69839" y="6245225"/>
            <a:ext cx="612560" cy="325718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11</a:t>
            </a:fld>
            <a:endParaRPr lang="en-SG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0C590C-D9BC-454E-BDFE-016241352204}"/>
              </a:ext>
            </a:extLst>
          </p:cNvPr>
          <p:cNvSpPr/>
          <p:nvPr/>
        </p:nvSpPr>
        <p:spPr>
          <a:xfrm>
            <a:off x="1809750" y="2389441"/>
            <a:ext cx="6317762" cy="2689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BERT (PTM)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D1A066-B31A-4796-840E-332CD02AC760}"/>
              </a:ext>
            </a:extLst>
          </p:cNvPr>
          <p:cNvSpPr/>
          <p:nvPr/>
        </p:nvSpPr>
        <p:spPr>
          <a:xfrm>
            <a:off x="1878182" y="5328118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[CLS]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78AF9-C980-4A27-B500-BEC715B6154F}"/>
              </a:ext>
            </a:extLst>
          </p:cNvPr>
          <p:cNvSpPr/>
          <p:nvPr/>
        </p:nvSpPr>
        <p:spPr>
          <a:xfrm>
            <a:off x="2722389" y="5328118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Tok1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20B48F-F12D-4F05-AE8E-00D5A27A4997}"/>
              </a:ext>
            </a:extLst>
          </p:cNvPr>
          <p:cNvSpPr/>
          <p:nvPr/>
        </p:nvSpPr>
        <p:spPr>
          <a:xfrm>
            <a:off x="4208099" y="5328118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TokN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775282-63A0-4A2B-8D17-5CEE8BC83020}"/>
              </a:ext>
            </a:extLst>
          </p:cNvPr>
          <p:cNvSpPr/>
          <p:nvPr/>
        </p:nvSpPr>
        <p:spPr>
          <a:xfrm>
            <a:off x="5083698" y="5328118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[SEP]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867433-150F-47A2-B2F7-E3FD0A1874AF}"/>
              </a:ext>
            </a:extLst>
          </p:cNvPr>
          <p:cNvSpPr/>
          <p:nvPr/>
        </p:nvSpPr>
        <p:spPr>
          <a:xfrm>
            <a:off x="5965199" y="5328118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Tok1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F188F9-4DDA-42FE-93B5-764EE6AFDAE9}"/>
              </a:ext>
            </a:extLst>
          </p:cNvPr>
          <p:cNvSpPr/>
          <p:nvPr/>
        </p:nvSpPr>
        <p:spPr>
          <a:xfrm>
            <a:off x="7453358" y="5328118"/>
            <a:ext cx="612560" cy="426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TokM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E307BC-D257-4164-9AC2-BB35139FF662}"/>
              </a:ext>
            </a:extLst>
          </p:cNvPr>
          <p:cNvSpPr txBox="1"/>
          <p:nvPr/>
        </p:nvSpPr>
        <p:spPr>
          <a:xfrm>
            <a:off x="3461069" y="5301228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CFE449-5853-4632-B9D5-3BA90BDD50A2}"/>
              </a:ext>
            </a:extLst>
          </p:cNvPr>
          <p:cNvSpPr txBox="1"/>
          <p:nvPr/>
        </p:nvSpPr>
        <p:spPr>
          <a:xfrm>
            <a:off x="6709278" y="5304043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1C878A7-CF81-4AEA-B817-041B3E7BE15C}"/>
                  </a:ext>
                </a:extLst>
              </p:cNvPr>
              <p:cNvSpPr/>
              <p:nvPr/>
            </p:nvSpPr>
            <p:spPr>
              <a:xfrm>
                <a:off x="1878182" y="4505556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𝐶𝐿𝑆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1C878A7-CF81-4AEA-B817-041B3E7BE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82" y="4505556"/>
                <a:ext cx="612560" cy="4261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B472AB-339C-487B-B0E2-957B2DD01F84}"/>
                  </a:ext>
                </a:extLst>
              </p:cNvPr>
              <p:cNvSpPr/>
              <p:nvPr/>
            </p:nvSpPr>
            <p:spPr>
              <a:xfrm>
                <a:off x="2722389" y="4505556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B472AB-339C-487B-B0E2-957B2DD01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389" y="4505556"/>
                <a:ext cx="612560" cy="4261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F46DE6-0FF2-42B4-9468-7E1EBD100D71}"/>
                  </a:ext>
                </a:extLst>
              </p:cNvPr>
              <p:cNvSpPr/>
              <p:nvPr/>
            </p:nvSpPr>
            <p:spPr>
              <a:xfrm>
                <a:off x="4208099" y="4505556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F46DE6-0FF2-42B4-9468-7E1EBD100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099" y="4505556"/>
                <a:ext cx="612560" cy="42612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CF3836-C1E1-4485-8588-561A1C1658BA}"/>
                  </a:ext>
                </a:extLst>
              </p:cNvPr>
              <p:cNvSpPr/>
              <p:nvPr/>
            </p:nvSpPr>
            <p:spPr>
              <a:xfrm>
                <a:off x="5083698" y="4505556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𝑆𝐸𝑃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CF3836-C1E1-4485-8588-561A1C165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698" y="4505556"/>
                <a:ext cx="612560" cy="426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F0D4EA7-4004-4441-A115-8CB1886FB66C}"/>
                  </a:ext>
                </a:extLst>
              </p:cNvPr>
              <p:cNvSpPr/>
              <p:nvPr/>
            </p:nvSpPr>
            <p:spPr>
              <a:xfrm>
                <a:off x="5965199" y="4505556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F0D4EA7-4004-4441-A115-8CB1886FB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99" y="4505556"/>
                <a:ext cx="612560" cy="42612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FC34C2F-6665-4828-9B13-F31D7150AB19}"/>
                  </a:ext>
                </a:extLst>
              </p:cNvPr>
              <p:cNvSpPr/>
              <p:nvPr/>
            </p:nvSpPr>
            <p:spPr>
              <a:xfrm>
                <a:off x="7453358" y="4505556"/>
                <a:ext cx="612560" cy="4261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FC34C2F-6665-4828-9B13-F31D7150A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58" y="4505556"/>
                <a:ext cx="612560" cy="42612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96D99E9C-173C-4553-B584-7444609F9AE2}"/>
              </a:ext>
            </a:extLst>
          </p:cNvPr>
          <p:cNvSpPr txBox="1"/>
          <p:nvPr/>
        </p:nvSpPr>
        <p:spPr>
          <a:xfrm>
            <a:off x="3461069" y="4478666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3F3C61-B91A-4CB9-A009-73F05E1C4205}"/>
              </a:ext>
            </a:extLst>
          </p:cNvPr>
          <p:cNvSpPr txBox="1"/>
          <p:nvPr/>
        </p:nvSpPr>
        <p:spPr>
          <a:xfrm>
            <a:off x="6709278" y="4481481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2" name="箭头: 上 31">
            <a:extLst>
              <a:ext uri="{FF2B5EF4-FFF2-40B4-BE49-F238E27FC236}">
                <a16:creationId xmlns:a16="http://schemas.microsoft.com/office/drawing/2014/main" id="{CC23C88A-6777-4B29-BF9F-5B827E1453A2}"/>
              </a:ext>
            </a:extLst>
          </p:cNvPr>
          <p:cNvSpPr/>
          <p:nvPr/>
        </p:nvSpPr>
        <p:spPr>
          <a:xfrm flipH="1">
            <a:off x="2007088" y="4978659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 32">
            <a:extLst>
              <a:ext uri="{FF2B5EF4-FFF2-40B4-BE49-F238E27FC236}">
                <a16:creationId xmlns:a16="http://schemas.microsoft.com/office/drawing/2014/main" id="{27745041-4F65-4062-BD4D-B785E4E47118}"/>
              </a:ext>
            </a:extLst>
          </p:cNvPr>
          <p:cNvSpPr/>
          <p:nvPr/>
        </p:nvSpPr>
        <p:spPr>
          <a:xfrm flipH="1">
            <a:off x="2858778" y="4971791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 33">
            <a:extLst>
              <a:ext uri="{FF2B5EF4-FFF2-40B4-BE49-F238E27FC236}">
                <a16:creationId xmlns:a16="http://schemas.microsoft.com/office/drawing/2014/main" id="{68A00227-1A70-4DBF-838C-DD8D49EE746C}"/>
              </a:ext>
            </a:extLst>
          </p:cNvPr>
          <p:cNvSpPr/>
          <p:nvPr/>
        </p:nvSpPr>
        <p:spPr>
          <a:xfrm flipH="1">
            <a:off x="4379361" y="4978659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上 34">
            <a:extLst>
              <a:ext uri="{FF2B5EF4-FFF2-40B4-BE49-F238E27FC236}">
                <a16:creationId xmlns:a16="http://schemas.microsoft.com/office/drawing/2014/main" id="{DAD0362F-A687-4A35-9C61-C9B655651E4B}"/>
              </a:ext>
            </a:extLst>
          </p:cNvPr>
          <p:cNvSpPr/>
          <p:nvPr/>
        </p:nvSpPr>
        <p:spPr>
          <a:xfrm flipH="1">
            <a:off x="5220087" y="4978659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13C930A6-B03E-408F-9D8E-765DFCF15BD3}"/>
              </a:ext>
            </a:extLst>
          </p:cNvPr>
          <p:cNvSpPr/>
          <p:nvPr/>
        </p:nvSpPr>
        <p:spPr>
          <a:xfrm flipH="1">
            <a:off x="6106121" y="4979090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上 36">
            <a:extLst>
              <a:ext uri="{FF2B5EF4-FFF2-40B4-BE49-F238E27FC236}">
                <a16:creationId xmlns:a16="http://schemas.microsoft.com/office/drawing/2014/main" id="{0C55FF12-0157-4C29-AB57-D959A8529653}"/>
              </a:ext>
            </a:extLst>
          </p:cNvPr>
          <p:cNvSpPr/>
          <p:nvPr/>
        </p:nvSpPr>
        <p:spPr>
          <a:xfrm flipH="1">
            <a:off x="7592360" y="4972189"/>
            <a:ext cx="339781" cy="31622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2391E48E-4811-4B19-8895-6E5E44489509}"/>
              </a:ext>
            </a:extLst>
          </p:cNvPr>
          <p:cNvSpPr/>
          <p:nvPr/>
        </p:nvSpPr>
        <p:spPr>
          <a:xfrm flipH="1">
            <a:off x="2002130" y="2135717"/>
            <a:ext cx="339781" cy="31622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F5E90F-9B98-463B-BF02-34836EFF76F6}"/>
              </a:ext>
            </a:extLst>
          </p:cNvPr>
          <p:cNvSpPr/>
          <p:nvPr/>
        </p:nvSpPr>
        <p:spPr>
          <a:xfrm>
            <a:off x="1598674" y="1655786"/>
            <a:ext cx="1171575" cy="4466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755E6A8-3903-4F73-B95B-58DC9B883F6B}"/>
                  </a:ext>
                </a:extLst>
              </p:cNvPr>
              <p:cNvSpPr/>
              <p:nvPr/>
            </p:nvSpPr>
            <p:spPr>
              <a:xfrm>
                <a:off x="1878182" y="2512097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755E6A8-3903-4F73-B95B-58DC9B883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82" y="2512097"/>
                <a:ext cx="612560" cy="42612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5213328-B379-4B26-8E67-87C7944AFC2D}"/>
                  </a:ext>
                </a:extLst>
              </p:cNvPr>
              <p:cNvSpPr/>
              <p:nvPr/>
            </p:nvSpPr>
            <p:spPr>
              <a:xfrm>
                <a:off x="2722389" y="2512097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5213328-B379-4B26-8E67-87C7944A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389" y="2512097"/>
                <a:ext cx="612560" cy="42612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5BB038E-9818-4DB2-BFC4-C940B9397280}"/>
                  </a:ext>
                </a:extLst>
              </p:cNvPr>
              <p:cNvSpPr/>
              <p:nvPr/>
            </p:nvSpPr>
            <p:spPr>
              <a:xfrm>
                <a:off x="4208099" y="2512097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5BB038E-9818-4DB2-BFC4-C940B9397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099" y="2512097"/>
                <a:ext cx="612560" cy="42612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B101836-7E40-4FC6-B533-85F56B8328C3}"/>
                  </a:ext>
                </a:extLst>
              </p:cNvPr>
              <p:cNvSpPr/>
              <p:nvPr/>
            </p:nvSpPr>
            <p:spPr>
              <a:xfrm>
                <a:off x="5083698" y="2512097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𝑆𝐸𝑃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B101836-7E40-4FC6-B533-85F56B832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698" y="2512097"/>
                <a:ext cx="612560" cy="4261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C2CA02C-1D8A-44C6-83FE-E38355C0D3A2}"/>
                  </a:ext>
                </a:extLst>
              </p:cNvPr>
              <p:cNvSpPr/>
              <p:nvPr/>
            </p:nvSpPr>
            <p:spPr>
              <a:xfrm>
                <a:off x="5965199" y="2512097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C2CA02C-1D8A-44C6-83FE-E38355C0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99" y="2512097"/>
                <a:ext cx="612560" cy="42612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FFCFC23-B16E-4656-91D2-AD7BFE107D56}"/>
                  </a:ext>
                </a:extLst>
              </p:cNvPr>
              <p:cNvSpPr/>
              <p:nvPr/>
            </p:nvSpPr>
            <p:spPr>
              <a:xfrm>
                <a:off x="7453358" y="2512097"/>
                <a:ext cx="612560" cy="42612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FFCFC23-B16E-4656-91D2-AD7BFE107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58" y="2512097"/>
                <a:ext cx="612560" cy="42612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3F30EF7C-B307-4093-AAFA-95EC4E18112D}"/>
              </a:ext>
            </a:extLst>
          </p:cNvPr>
          <p:cNvSpPr txBox="1"/>
          <p:nvPr/>
        </p:nvSpPr>
        <p:spPr>
          <a:xfrm>
            <a:off x="3461069" y="2485207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9B9626A-16B2-4B7F-9578-A9B3A4ADA350}"/>
              </a:ext>
            </a:extLst>
          </p:cNvPr>
          <p:cNvSpPr txBox="1"/>
          <p:nvPr/>
        </p:nvSpPr>
        <p:spPr>
          <a:xfrm>
            <a:off x="6709278" y="2488022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8B62E25E-7357-4FAF-8FD6-2958348EB880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rot="16200000" flipH="1">
            <a:off x="3771524" y="5011391"/>
            <a:ext cx="12700" cy="148571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92BDB53-BB75-4D05-95F2-53B3374186B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762375" y="5972175"/>
            <a:ext cx="0" cy="447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0E9F988-5D8D-4A6C-AF03-CCE3676F41BE}"/>
              </a:ext>
            </a:extLst>
          </p:cNvPr>
          <p:cNvSpPr txBox="1"/>
          <p:nvPr/>
        </p:nvSpPr>
        <p:spPr>
          <a:xfrm>
            <a:off x="3171974" y="6419979"/>
            <a:ext cx="11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context</a:t>
            </a:r>
            <a:endParaRPr lang="zh-CN" altLang="en-US" dirty="0"/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7289BB76-2820-4BEB-A584-FD27703A35FF}"/>
              </a:ext>
            </a:extLst>
          </p:cNvPr>
          <p:cNvCxnSpPr>
            <a:stCxn id="12" idx="2"/>
            <a:endCxn id="13" idx="2"/>
          </p:cNvCxnSpPr>
          <p:nvPr/>
        </p:nvCxnSpPr>
        <p:spPr>
          <a:xfrm rot="16200000" flipH="1">
            <a:off x="7015558" y="5010166"/>
            <a:ext cx="12700" cy="148815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7E3FB1D-7522-4B13-B3D4-809BAE4C51B4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6990761" y="5972175"/>
            <a:ext cx="0" cy="404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007E6E9-1978-4FF8-8CE6-BC7038C9B40A}"/>
              </a:ext>
            </a:extLst>
          </p:cNvPr>
          <p:cNvSpPr txBox="1"/>
          <p:nvPr/>
        </p:nvSpPr>
        <p:spPr>
          <a:xfrm>
            <a:off x="5915603" y="6376405"/>
            <a:ext cx="215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question + answer</a:t>
            </a:r>
            <a:endParaRPr lang="zh-CN" altLang="en-US" dirty="0"/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C22D8CDC-70ED-46F3-A410-704DDF9121B9}"/>
              </a:ext>
            </a:extLst>
          </p:cNvPr>
          <p:cNvSpPr/>
          <p:nvPr/>
        </p:nvSpPr>
        <p:spPr>
          <a:xfrm>
            <a:off x="1598674" y="565553"/>
            <a:ext cx="3339767" cy="3131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6" name="箭头: 上 455">
            <a:extLst>
              <a:ext uri="{FF2B5EF4-FFF2-40B4-BE49-F238E27FC236}">
                <a16:creationId xmlns:a16="http://schemas.microsoft.com/office/drawing/2014/main" id="{06265D24-921C-4BDF-B2C1-7C4EFF2F49B8}"/>
              </a:ext>
            </a:extLst>
          </p:cNvPr>
          <p:cNvSpPr/>
          <p:nvPr/>
        </p:nvSpPr>
        <p:spPr>
          <a:xfrm>
            <a:off x="1970293" y="868758"/>
            <a:ext cx="352425" cy="75584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3" name="箭头: 上 522">
            <a:extLst>
              <a:ext uri="{FF2B5EF4-FFF2-40B4-BE49-F238E27FC236}">
                <a16:creationId xmlns:a16="http://schemas.microsoft.com/office/drawing/2014/main" id="{491B25EB-7A4C-4C02-BF66-85BE76B12EB9}"/>
              </a:ext>
            </a:extLst>
          </p:cNvPr>
          <p:cNvSpPr/>
          <p:nvPr/>
        </p:nvSpPr>
        <p:spPr>
          <a:xfrm>
            <a:off x="2694337" y="893831"/>
            <a:ext cx="352425" cy="49393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4" name="箭头: 上 523">
            <a:extLst>
              <a:ext uri="{FF2B5EF4-FFF2-40B4-BE49-F238E27FC236}">
                <a16:creationId xmlns:a16="http://schemas.microsoft.com/office/drawing/2014/main" id="{FC9C254D-DE6B-4425-9979-12A1F8E33C34}"/>
              </a:ext>
            </a:extLst>
          </p:cNvPr>
          <p:cNvSpPr/>
          <p:nvPr/>
        </p:nvSpPr>
        <p:spPr>
          <a:xfrm>
            <a:off x="3409950" y="898348"/>
            <a:ext cx="352425" cy="32328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5" name="箭头: 上 524">
            <a:extLst>
              <a:ext uri="{FF2B5EF4-FFF2-40B4-BE49-F238E27FC236}">
                <a16:creationId xmlns:a16="http://schemas.microsoft.com/office/drawing/2014/main" id="{40493F18-1E48-489B-BB77-F86A39D22733}"/>
              </a:ext>
            </a:extLst>
          </p:cNvPr>
          <p:cNvSpPr/>
          <p:nvPr/>
        </p:nvSpPr>
        <p:spPr>
          <a:xfrm>
            <a:off x="4216042" y="877106"/>
            <a:ext cx="352425" cy="20917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88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C7D6E-0841-4071-AFD6-353E7E81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599EB-814B-4844-8BF7-948E7507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72C6F-54BA-4063-8396-62564BE119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12</a:t>
            </a:fld>
            <a:endParaRPr lang="en-SG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DE5C95-7237-498B-82D3-FA7A42F4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86" y="2667095"/>
            <a:ext cx="9275490" cy="16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6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BDB9-354F-4D71-B641-8C42FC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6A2C4-4423-4120-826D-12E57F66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Evaluated on two datasets, </a:t>
            </a:r>
            <a:r>
              <a:rPr lang="en-US" altLang="zh-CN" dirty="0" err="1"/>
              <a:t>ReClor</a:t>
            </a:r>
            <a:r>
              <a:rPr lang="en-US" altLang="zh-CN" dirty="0"/>
              <a:t> and </a:t>
            </a:r>
            <a:r>
              <a:rPr lang="en-US" altLang="zh-CN" dirty="0" err="1"/>
              <a:t>LogiQA</a:t>
            </a:r>
            <a:endParaRPr lang="en-US" altLang="zh-CN" dirty="0"/>
          </a:p>
          <a:p>
            <a:pPr lvl="1"/>
            <a:r>
              <a:rPr lang="en-US" altLang="zh-CN" dirty="0" err="1"/>
              <a:t>ReClor</a:t>
            </a:r>
            <a:r>
              <a:rPr lang="en-US" altLang="zh-CN" dirty="0"/>
              <a:t> from GMAT and LSAT</a:t>
            </a:r>
          </a:p>
          <a:p>
            <a:pPr lvl="1"/>
            <a:r>
              <a:rPr lang="en-US" altLang="zh-CN" dirty="0" err="1"/>
              <a:t>LogiQA</a:t>
            </a:r>
            <a:r>
              <a:rPr lang="en-US" altLang="zh-CN" dirty="0"/>
              <a:t> from the National Civil Servants Examination of China</a:t>
            </a:r>
          </a:p>
          <a:p>
            <a:r>
              <a:rPr lang="en-US" altLang="zh-CN" dirty="0"/>
              <a:t>Experiment with four pre-trained models</a:t>
            </a:r>
          </a:p>
          <a:p>
            <a:pPr lvl="1"/>
            <a:r>
              <a:rPr lang="en-US" altLang="zh-CN" dirty="0"/>
              <a:t>BERT-large, ALBERT-xxlargev2, </a:t>
            </a:r>
            <a:r>
              <a:rPr lang="en-US" altLang="zh-CN" dirty="0" err="1"/>
              <a:t>RoBERTa</a:t>
            </a:r>
            <a:r>
              <a:rPr lang="en-US" altLang="zh-CN" dirty="0"/>
              <a:t>-large, </a:t>
            </a:r>
            <a:r>
              <a:rPr lang="en-US" altLang="zh-CN" dirty="0" err="1"/>
              <a:t>XLNet</a:t>
            </a:r>
            <a:r>
              <a:rPr lang="en-US" altLang="zh-CN" dirty="0"/>
              <a:t>-large</a:t>
            </a:r>
          </a:p>
          <a:p>
            <a:r>
              <a:rPr lang="en-US" altLang="zh-CN" dirty="0"/>
              <a:t>Experimental Results (Accuracy)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E64BF-2323-4EC1-91DC-AE8F90BF0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7EAA48-6505-4837-B29F-F6D661F4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95" y="3748025"/>
            <a:ext cx="652380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BDB9-354F-4D71-B641-8C42FC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6A2C4-4423-4120-826D-12E57F66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 significant gap between powerful transformer-based pre-trained models and human ceiling performance.</a:t>
            </a:r>
          </a:p>
          <a:p>
            <a:pPr lvl="1"/>
            <a:r>
              <a:rPr lang="en-US" altLang="zh-CN" dirty="0"/>
              <a:t>Better than random guess</a:t>
            </a:r>
          </a:p>
          <a:p>
            <a:pPr lvl="1"/>
            <a:r>
              <a:rPr lang="en-US" altLang="zh-CN" dirty="0"/>
              <a:t>A long way to equip deep learning models with real logical reasoning abilities. </a:t>
            </a:r>
          </a:p>
          <a:p>
            <a:r>
              <a:rPr lang="en-US" altLang="zh-CN" dirty="0"/>
              <a:t>A potentially promising research direction</a:t>
            </a:r>
          </a:p>
          <a:p>
            <a:pPr lvl="1"/>
            <a:r>
              <a:rPr lang="en-US" altLang="zh-CN" dirty="0"/>
              <a:t>Combine symbolic logic and neural model</a:t>
            </a:r>
          </a:p>
          <a:p>
            <a:pPr lvl="1"/>
            <a:r>
              <a:rPr lang="en-US" altLang="zh-CN" dirty="0"/>
              <a:t>Use GNN to capture fine-grained relations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E64BF-2323-4EC1-91DC-AE8F90BF0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454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981200" y="1600211"/>
            <a:ext cx="8229600" cy="3684319"/>
          </a:xfrm>
        </p:spPr>
        <p:txBody>
          <a:bodyPr/>
          <a:lstStyle/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Thanks for your listening!</a:t>
            </a:r>
            <a:endParaRPr lang="en-SG" sz="4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86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6021"/>
            <a:ext cx="10972800" cy="51790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Related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Machine Reading Comprehension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Logical Reasoning in NLP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Pre-trained Language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Methodology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Formal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SG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5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0F43E-DA07-4FBA-9DA1-CADC8BB5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779DE-C8D9-4A1B-B8E0-7F6915A9E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87B9CE-2F10-401C-8B82-A4FB4199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pPr marL="342265" indent="-342265"/>
            <a:r>
              <a:rPr lang="en-US" altLang="zh-CN" b="0" i="0" dirty="0">
                <a:effectLst/>
                <a:latin typeface="Arial" panose="020B0604020202020204" pitchFamily="34" charset="0"/>
              </a:rPr>
              <a:t>Motivation</a:t>
            </a:r>
          </a:p>
          <a:p>
            <a:pPr marL="742306" lvl="1" indent="-342265"/>
            <a:r>
              <a:rPr lang="en-US" altLang="zh-CN" b="0" i="0" dirty="0">
                <a:effectLst/>
                <a:latin typeface="Arial" panose="020B0604020202020204" pitchFamily="34" charset="0"/>
              </a:rPr>
              <a:t>Construct an intelligent agent which is capable of understanding text as people</a:t>
            </a:r>
          </a:p>
          <a:p>
            <a:pPr marL="742306" lvl="1" indent="-342265"/>
            <a:r>
              <a:rPr lang="en-US" altLang="zh-CN" b="0" i="0" dirty="0">
                <a:effectLst/>
                <a:latin typeface="Arial" panose="020B0604020202020204" pitchFamily="34" charset="0"/>
              </a:rPr>
              <a:t>Machine reading comprehension (MRC) is a useful benchmark to evaluate natural language understandin</a:t>
            </a:r>
            <a:r>
              <a:rPr lang="en-US" altLang="zh-CN" dirty="0">
                <a:latin typeface="Arial" panose="020B0604020202020204" pitchFamily="34" charset="0"/>
              </a:rPr>
              <a:t>g</a:t>
            </a:r>
          </a:p>
          <a:p>
            <a:pPr marL="742306" lvl="1" indent="-342265"/>
            <a:r>
              <a:rPr lang="en-US" altLang="zh-CN" b="0" i="0" dirty="0">
                <a:effectLst/>
                <a:latin typeface="Arial" panose="020B0604020202020204" pitchFamily="34" charset="0"/>
              </a:rPr>
              <a:t>Large-scale pre-training models have shown saturated performance on most of the existing simple MRC datasets.</a:t>
            </a:r>
          </a:p>
          <a:p>
            <a:pPr marL="742306" lvl="1" indent="-342265"/>
            <a:r>
              <a:rPr lang="en-US" altLang="zh-CN" b="0" i="0" dirty="0">
                <a:effectLst/>
                <a:latin typeface="Arial" panose="020B0604020202020204" pitchFamily="34" charset="0"/>
              </a:rPr>
              <a:t>Logical reasoning ability is a significant component of human intelligence</a:t>
            </a:r>
          </a:p>
          <a:p>
            <a:pPr marL="342265" indent="-342265"/>
            <a:r>
              <a:rPr lang="en-US" altLang="zh-CN" b="0" i="0" dirty="0">
                <a:effectLst/>
                <a:latin typeface="Arial" panose="020B0604020202020204" pitchFamily="34" charset="0"/>
              </a:rPr>
              <a:t>Main Work</a:t>
            </a:r>
          </a:p>
          <a:p>
            <a:pPr marL="742306" lvl="1" indent="-342265"/>
            <a:r>
              <a:rPr lang="en-US" altLang="zh-CN" b="0" i="0" dirty="0">
                <a:effectLst/>
                <a:latin typeface="Arial" panose="020B0604020202020204" pitchFamily="34" charset="0"/>
              </a:rPr>
              <a:t>Conduct experiments on two highly challenging datasets,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ReClor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LogiQA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742306" lvl="1" indent="-342265"/>
            <a:r>
              <a:rPr lang="en-US" altLang="zh-CN" b="0" i="0" dirty="0">
                <a:effectLst/>
                <a:latin typeface="Arial" panose="020B0604020202020204" pitchFamily="34" charset="0"/>
              </a:rPr>
              <a:t>Examine the logical reasoning ability of the state-of-the-art pre-trained models</a:t>
            </a:r>
          </a:p>
          <a:p>
            <a:pPr marL="400041" lvl="1" indent="0">
              <a:buNone/>
            </a:pP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8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2D0D9-7422-44B8-A1EB-2CA47AB9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17401-6827-4207-96D9-78ED5606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13140-6104-41EC-9DA9-2566F858A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F6A63E-E087-4BAA-96D7-59194ADD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15" y="704930"/>
            <a:ext cx="7647619" cy="20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97D2C0-28B5-452B-93F8-E6DF02E6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43" y="2979753"/>
            <a:ext cx="10304762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1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9AF7-772A-4307-9571-6178ED6C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D2713-841F-4383-B330-8F734887A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9F925-E1AA-49CA-8FB6-76CC871E1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E1C272-111D-48A3-905A-126691912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47" y="1389644"/>
            <a:ext cx="9361905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0F43E-DA07-4FBA-9DA1-CADC8BB5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779DE-C8D9-4A1B-B8E0-7F6915A9E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87B9CE-2F10-401C-8B82-A4FB4199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pPr marL="342265" indent="-342265"/>
            <a:r>
              <a:rPr lang="en-US" dirty="0"/>
              <a:t>Machine Reading Comprehension</a:t>
            </a:r>
          </a:p>
          <a:p>
            <a:pPr marL="342265" indent="-342265"/>
            <a:endParaRPr lang="en-US" dirty="0"/>
          </a:p>
          <a:p>
            <a:pPr marL="742315" lvl="1" indent="-285115"/>
            <a:r>
              <a:rPr lang="en-US" altLang="zh-CN" b="0" i="0" dirty="0">
                <a:effectLst/>
                <a:latin typeface="Arial" panose="020B0604020202020204" pitchFamily="34" charset="0"/>
              </a:rPr>
              <a:t>A long-standing goal in NLP</a:t>
            </a:r>
          </a:p>
          <a:p>
            <a:pPr marL="742315" lvl="1" indent="-285115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742315" lvl="1" indent="-285115"/>
            <a:r>
              <a:rPr lang="en-US" altLang="zh-CN" b="0" i="0" dirty="0">
                <a:effectLst/>
                <a:latin typeface="Arial" panose="020B0604020202020204" pitchFamily="34" charset="0"/>
              </a:rPr>
              <a:t>Early: rule-based methods</a:t>
            </a:r>
          </a:p>
          <a:p>
            <a:pPr marL="742315" lvl="1" indent="-285115"/>
            <a:r>
              <a:rPr lang="en-US" altLang="zh-CN" b="0" i="0" dirty="0">
                <a:effectLst/>
                <a:latin typeface="Arial" panose="020B0604020202020204" pitchFamily="34" charset="0"/>
              </a:rPr>
              <a:t>Bag-of-words approaches, manually generated rules</a:t>
            </a:r>
          </a:p>
          <a:p>
            <a:pPr marL="742315" lvl="1" indent="-285115"/>
            <a:endParaRPr lang="en-US" altLang="zh-CN" dirty="0"/>
          </a:p>
          <a:p>
            <a:pPr marL="742315" lvl="1" indent="-285115">
              <a:spcBef>
                <a:spcPts val="0"/>
              </a:spcBef>
            </a:pPr>
            <a:r>
              <a:rPr lang="en-US" altLang="zh-CN" dirty="0"/>
              <a:t>Now: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deep neural networks, especially large-scale pre-trained models</a:t>
            </a:r>
          </a:p>
          <a:p>
            <a:pPr marL="742315" lvl="1" indent="-285115">
              <a:spcBef>
                <a:spcPts val="0"/>
              </a:spcBef>
            </a:pPr>
            <a:r>
              <a:rPr lang="en-US" altLang="zh-CN" dirty="0"/>
              <a:t>Pre-train + fine-tune framework</a:t>
            </a:r>
          </a:p>
          <a:p>
            <a:pPr marL="742315" lvl="1" indent="-285115">
              <a:spcBef>
                <a:spcPts val="0"/>
              </a:spcBef>
            </a:pPr>
            <a:endParaRPr lang="en-US" altLang="zh-CN" dirty="0"/>
          </a:p>
          <a:p>
            <a:pPr marL="742315" lvl="1" indent="-285115">
              <a:spcBef>
                <a:spcPts val="0"/>
              </a:spcBef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Stimulate the research progress towards human cognition and real-world applications</a:t>
            </a:r>
            <a:br>
              <a:rPr lang="en-US" altLang="zh-CN" dirty="0"/>
            </a:br>
            <a:endParaRPr lang="en-US" altLang="zh-CN" dirty="0"/>
          </a:p>
          <a:p>
            <a:pPr marL="742315" lvl="1" indent="-285115"/>
            <a:endParaRPr lang="en-US" altLang="zh-CN" dirty="0"/>
          </a:p>
          <a:p>
            <a:pPr marL="456565" lvl="1" indent="0">
              <a:spcBef>
                <a:spcPts val="0"/>
              </a:spcBef>
              <a:buNone/>
            </a:pPr>
            <a:endParaRPr lang="en-US" dirty="0"/>
          </a:p>
          <a:p>
            <a:pPr marL="456565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0F43E-DA07-4FBA-9DA1-CADC8BB5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779DE-C8D9-4A1B-B8E0-7F6915A9E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87B9CE-2F10-401C-8B82-A4FB4199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pPr marL="342265" indent="-342265"/>
            <a:r>
              <a:rPr lang="en-US" dirty="0"/>
              <a:t>Logical Reasoning in NLP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742315" lvl="1" indent="-285115"/>
            <a:r>
              <a:rPr lang="en-US" altLang="zh-CN" b="0" i="0" dirty="0">
                <a:effectLst/>
                <a:latin typeface="Arial" panose="020B0604020202020204" pitchFamily="34" charset="0"/>
              </a:rPr>
              <a:t>One of the main research topics of early AI</a:t>
            </a:r>
          </a:p>
          <a:p>
            <a:pPr marL="742315" lvl="1" indent="-285115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742315" lvl="1" indent="-285115"/>
            <a:r>
              <a:rPr lang="en-US" altLang="zh-CN" dirty="0">
                <a:latin typeface="Arial" panose="020B0604020202020204" pitchFamily="34" charset="0"/>
              </a:rPr>
              <a:t>Early tasks: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natural language inference, argument reasoning comprehension, …</a:t>
            </a:r>
            <a:endParaRPr lang="en-US" dirty="0"/>
          </a:p>
          <a:p>
            <a:pPr marL="742315" lvl="1" indent="-285115">
              <a:spcBef>
                <a:spcPts val="0"/>
              </a:spcBef>
            </a:pP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imited to only a few logical relationships, only sentence-level reasoning</a:t>
            </a:r>
          </a:p>
          <a:p>
            <a:pPr marL="742315" lvl="1" indent="-285115">
              <a:spcBef>
                <a:spcPts val="0"/>
              </a:spcBef>
            </a:pPr>
            <a:endParaRPr lang="en-US" dirty="0"/>
          </a:p>
          <a:p>
            <a:pPr marL="742315" lvl="1" indent="-285115">
              <a:spcBef>
                <a:spcPts val="0"/>
              </a:spcBef>
            </a:pPr>
            <a:r>
              <a:rPr lang="en-US" dirty="0"/>
              <a:t>Recent tasks: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question answering</a:t>
            </a:r>
            <a:r>
              <a:rPr lang="en-US" altLang="zh-CN" dirty="0">
                <a:latin typeface="Arial" panose="020B0604020202020204" pitchFamily="34" charset="0"/>
              </a:rPr>
              <a:t>, especially m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ultiple-choice question answering</a:t>
            </a:r>
            <a:endParaRPr lang="en-US" dirty="0"/>
          </a:p>
          <a:p>
            <a:pPr marL="742315" lvl="1" indent="-285115">
              <a:spcBef>
                <a:spcPts val="0"/>
              </a:spcBef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Passage-level reasoning, complicated 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diverse reasoning types</a:t>
            </a:r>
            <a:endParaRPr lang="en-US" dirty="0"/>
          </a:p>
          <a:p>
            <a:pPr marL="456565" lvl="1" indent="0">
              <a:spcBef>
                <a:spcPts val="0"/>
              </a:spcBef>
              <a:buNone/>
            </a:pPr>
            <a:endParaRPr lang="en-US" dirty="0"/>
          </a:p>
          <a:p>
            <a:pPr marL="456565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8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0F43E-DA07-4FBA-9DA1-CADC8BB5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779DE-C8D9-4A1B-B8E0-7F6915A9E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87B9CE-2F10-401C-8B82-A4FB4199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pPr marL="342265" indent="-342265"/>
            <a:r>
              <a:rPr lang="en-US" dirty="0"/>
              <a:t>Pre-trained Language Model</a:t>
            </a:r>
          </a:p>
          <a:p>
            <a:pPr marL="342265" indent="-342265"/>
            <a:endParaRPr lang="en-US" dirty="0">
              <a:ea typeface="+mn-lt"/>
              <a:cs typeface="+mn-lt"/>
            </a:endParaRPr>
          </a:p>
          <a:p>
            <a:pPr marL="742315" lvl="1" indent="-285115"/>
            <a:r>
              <a:rPr lang="en-US" altLang="zh-CN" b="0" i="0" dirty="0">
                <a:effectLst/>
                <a:latin typeface="Arial" panose="020B0604020202020204" pitchFamily="34" charset="0"/>
              </a:rPr>
              <a:t>Language modeling is the foundation for natural language processing</a:t>
            </a:r>
          </a:p>
          <a:p>
            <a:pPr marL="742315" lvl="1" indent="-285115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742315" lvl="1" indent="-285115"/>
            <a:r>
              <a:rPr lang="en-US" altLang="zh-CN" dirty="0">
                <a:latin typeface="Arial" panose="020B0604020202020204" pitchFamily="34" charset="0"/>
              </a:rPr>
              <a:t>Early methods: s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tatic embedding, Word2Vec and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GloVe</a:t>
            </a:r>
            <a:r>
              <a:rPr lang="en-US" altLang="zh-CN" dirty="0">
                <a:latin typeface="Arial" panose="020B0604020202020204" pitchFamily="34" charset="0"/>
              </a:rPr>
              <a:t>, …</a:t>
            </a:r>
            <a:endParaRPr lang="en-US" altLang="zh-CN" dirty="0"/>
          </a:p>
          <a:p>
            <a:pPr marL="742315" lvl="1" indent="-285115">
              <a:spcBef>
                <a:spcPts val="0"/>
              </a:spcBef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Represent a word without using its context, no complete sentence-level context</a:t>
            </a:r>
          </a:p>
          <a:p>
            <a:pPr marL="742315" lvl="1" indent="-285115">
              <a:spcBef>
                <a:spcPts val="0"/>
              </a:spcBef>
            </a:pPr>
            <a:endParaRPr lang="en-US" altLang="zh-CN" dirty="0"/>
          </a:p>
          <a:p>
            <a:pPr marL="742315" lvl="1" indent="-285115"/>
            <a:r>
              <a:rPr lang="en-US" altLang="zh-CN" dirty="0"/>
              <a:t>Recent </a:t>
            </a:r>
            <a:r>
              <a:rPr lang="en-US" altLang="zh-CN" dirty="0">
                <a:latin typeface="Arial" panose="020B0604020202020204" pitchFamily="34" charset="0"/>
              </a:rPr>
              <a:t>method</a:t>
            </a:r>
            <a:r>
              <a:rPr lang="en-US" altLang="zh-CN" dirty="0"/>
              <a:t>: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ELMo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, GPT, BERT</a:t>
            </a:r>
            <a:r>
              <a:rPr lang="en-US" altLang="zh-CN" dirty="0">
                <a:latin typeface="Arial" panose="020B0604020202020204" pitchFamily="34" charset="0"/>
              </a:rPr>
              <a:t>, …</a:t>
            </a:r>
            <a:endParaRPr lang="en-US" altLang="zh-CN" dirty="0"/>
          </a:p>
          <a:p>
            <a:pPr marL="742315" lvl="1" indent="-285115">
              <a:spcBef>
                <a:spcPts val="0"/>
              </a:spcBef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Capture the complete sentence-level context</a:t>
            </a:r>
          </a:p>
          <a:p>
            <a:pPr marL="742315" lvl="1" indent="-285115">
              <a:spcBef>
                <a:spcPts val="0"/>
              </a:spcBef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Pre-trained with huge unlabeled data</a:t>
            </a:r>
          </a:p>
          <a:p>
            <a:pPr marL="742315" lvl="1" indent="-285115">
              <a:spcBef>
                <a:spcPts val="0"/>
              </a:spcBef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Transformer-based architecture for better feature quality</a:t>
            </a:r>
          </a:p>
          <a:p>
            <a:pPr marL="742315" lvl="1" indent="-285115">
              <a:spcBef>
                <a:spcPts val="0"/>
              </a:spcBef>
            </a:pPr>
            <a:endParaRPr lang="en-US" altLang="zh-CN" dirty="0"/>
          </a:p>
          <a:p>
            <a:pPr marL="742315" lvl="1" indent="-285115">
              <a:spcBef>
                <a:spcPts val="0"/>
              </a:spcBef>
            </a:pPr>
            <a:endParaRPr lang="en-US" dirty="0"/>
          </a:p>
          <a:p>
            <a:pPr marL="456565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7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2F24D-6CA5-4F7B-95FF-BA8E584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D3E6C-15DC-4B69-AD6F-5A9B558B4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77F7C82-2EA0-4D79-B2B5-C60706897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52538"/>
                <a:ext cx="10972800" cy="4725987"/>
              </a:xfrm>
            </p:spPr>
            <p:txBody>
              <a:bodyPr/>
              <a:lstStyle/>
              <a:p>
                <a:r>
                  <a:rPr lang="en-US" dirty="0"/>
                  <a:t>Formal Description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Experiment on the multiple-choice question answering (MCQA) task</a:t>
                </a:r>
                <a:endParaRPr lang="en-US" dirty="0"/>
              </a:p>
              <a:p>
                <a:pPr lvl="1"/>
                <a:r>
                  <a:rPr lang="en-US" altLang="zh-CN" dirty="0"/>
                  <a:t>Given the context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, the question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 and a list of candidate answers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the multiple-choice task is to select the correct answer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by learning the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altLang="zh-CN" dirty="0"/>
                </a:br>
                <a:br>
                  <a:rPr lang="en-US" altLang="zh-CN" dirty="0"/>
                </a:br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pPr marL="457188" lvl="1" indent="0"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77F7C82-2EA0-4D79-B2B5-C60706897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52538"/>
                <a:ext cx="10972800" cy="4725987"/>
              </a:xfrm>
              <a:blipFill>
                <a:blip r:embed="rId2"/>
                <a:stretch>
                  <a:fillRect l="-722" t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07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 Template May 0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668</Words>
  <Application>Microsoft Office PowerPoint</Application>
  <PresentationFormat>宽屏</PresentationFormat>
  <Paragraphs>227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Verdana</vt:lpstr>
      <vt:lpstr>Office 主题​​</vt:lpstr>
      <vt:lpstr>Powerpoint Template May 06</vt:lpstr>
      <vt:lpstr>PowerPoint 演示文稿</vt:lpstr>
      <vt:lpstr>Outline</vt:lpstr>
      <vt:lpstr>Introduction</vt:lpstr>
      <vt:lpstr>PowerPoint 演示文稿</vt:lpstr>
      <vt:lpstr>PowerPoint 演示文稿</vt:lpstr>
      <vt:lpstr>Related Work</vt:lpstr>
      <vt:lpstr>Related Work</vt:lpstr>
      <vt:lpstr>Related Work</vt:lpstr>
      <vt:lpstr>Methodology</vt:lpstr>
      <vt:lpstr>Methodology</vt:lpstr>
      <vt:lpstr>PowerPoint 演示文稿</vt:lpstr>
      <vt:lpstr>PowerPoint 演示文稿</vt:lpstr>
      <vt:lpstr>Results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浚宇 尹</dc:creator>
  <cp:lastModifiedBy>浚宇 尹</cp:lastModifiedBy>
  <cp:revision>216</cp:revision>
  <dcterms:created xsi:type="dcterms:W3CDTF">2022-04-06T12:58:02Z</dcterms:created>
  <dcterms:modified xsi:type="dcterms:W3CDTF">2022-04-19T13:58:36Z</dcterms:modified>
</cp:coreProperties>
</file>