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5BE60-9E67-4BB6-AA76-76F9D21A3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B0CD95-0B5C-4F67-A3A8-ECB733022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3ECD3-9E24-43A7-945A-92F5E26A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B31-DA50-4CBF-8350-8B09B52E7FF0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F957B-2CA5-4972-B077-753B704D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B3967-B3BA-45D8-8B4B-8BA8E5C2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D2A1-89FA-4AC3-B839-19D19BED7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0C75C-4F24-411A-A3EF-1811CB8E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6DC01B-4DC0-4339-AC21-990677FD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88717-A482-47B5-B272-151B97DC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B31-DA50-4CBF-8350-8B09B52E7FF0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00AF0-C951-4F9A-B29B-5A62DE52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596D3-DF9E-49E9-9862-907DB06D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D2A1-89FA-4AC3-B839-19D19BED7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4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257E9C-7F1B-4F5E-96DF-5DBADDE58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39E07-9D7F-46A9-BE3A-0A2255AFB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D9314-7C86-4F99-B47F-9B48447C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B31-DA50-4CBF-8350-8B09B52E7FF0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BF8DD-0CE7-4C19-B097-807B26DE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51A73-D1B0-4F6A-A59D-EDF070D9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D2A1-89FA-4AC3-B839-19D19BED7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56040-712A-48B3-852E-EA39AFEB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A9B52-2EC6-431D-B90D-5D98BDBD0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762F2-F0AA-4C91-8091-FD9EDD29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B31-DA50-4CBF-8350-8B09B52E7FF0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3B7AA-DE37-44B4-A4C6-32B72E5F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0EB3F-4EBF-47E5-BCEF-774195AA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D2A1-89FA-4AC3-B839-19D19BED7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7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5A510-B3C2-4A42-A4AF-B4678C78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37A101-2713-4F73-AC43-3316B5CF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9A32E-438D-453F-A977-8518F0C7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B31-DA50-4CBF-8350-8B09B52E7FF0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48C6A-8752-40A2-B827-F8A4CE41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7C4E3-843F-40A2-BAC5-8F647427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D2A1-89FA-4AC3-B839-19D19BED7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3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08BB4-DFBA-4ABC-81E5-222C6E3B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FEDC0-31F0-40AB-8A88-7DCA5C0E9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DBD2C7-50F3-4FA6-A7F7-3B91B78D8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EAD56-3159-474B-9915-3E9883C0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B31-DA50-4CBF-8350-8B09B52E7FF0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4CA4E-F759-4A0A-ADB1-23D74007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A7650-7EF8-4E8B-BC10-7047BE73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D2A1-89FA-4AC3-B839-19D19BED7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76E7B-84AC-41E9-8D0F-C18011C7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89169-C629-49AD-8459-7952A2722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9EAA7-8B7B-4346-9575-65DE569E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37E6D2-12DC-4085-9B63-D1897A606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7E9ED6-C771-4D12-90E7-6E841E45E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8109E0-60E0-4933-8618-EF33BE73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B31-DA50-4CBF-8350-8B09B52E7FF0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386B3A-B84B-41AE-ACF8-2C5FDEF1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D6066B-3955-441A-B26F-4025B5B9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D2A1-89FA-4AC3-B839-19D19BED7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0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F1887-73D3-41F1-9B60-8159F13C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A7164C-DF17-4F1B-B910-515B7756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B31-DA50-4CBF-8350-8B09B52E7FF0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76E4A6-191A-49A7-8DD1-03BC94AE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CE2D95-771B-4589-8F0B-6CBA97B7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D2A1-89FA-4AC3-B839-19D19BED7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7F0968-8C7B-4B0B-B739-2E7AE740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B31-DA50-4CBF-8350-8B09B52E7FF0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FED82B-FDAD-4E7E-9077-006936F7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46E3A8-7D77-4BFC-AF48-FA8B03B1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D2A1-89FA-4AC3-B839-19D19BED7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7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DE70C-0050-49BF-90C9-CE066303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440E8-1218-44EA-9DB6-690148A2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2CF968-73BC-4A3F-9CB5-5BA981238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B9F3D-8FBE-4A1E-8F30-2A5182B5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B31-DA50-4CBF-8350-8B09B52E7FF0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D0E86E-6256-4DE4-87BB-4B32110F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E5F60-7C0C-4503-B768-7CA7D86D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D2A1-89FA-4AC3-B839-19D19BED7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4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A17F-9EF1-4559-A111-04DA7D6C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3DF94F-B37C-41B9-A0FC-A77026BAC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6CEC19-C165-4E73-B428-AAEE2B0F6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58E13-8516-4179-9613-D6847CE9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B31-DA50-4CBF-8350-8B09B52E7FF0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22AD3-4BB5-41E9-B266-84E69AE8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768D6E-019A-4B57-8F4D-976540D5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D2A1-89FA-4AC3-B839-19D19BED7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7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A29B99-17AD-4B62-94F7-707DC8BE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AF58D-0921-4F6D-8184-1FF48A2CA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98B5F-9CE2-4B5D-9DE2-47057607C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5B31-DA50-4CBF-8350-8B09B52E7FF0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2B370-29BC-4FA6-A358-10A0A244D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AF0F4-81E3-4672-808A-7A036EBB0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D2A1-89FA-4AC3-B839-19D19BED7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1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8F2ABC6-4B5E-4C1A-B9CF-154BFA3E6DAC}"/>
                  </a:ext>
                </a:extLst>
              </p:cNvPr>
              <p:cNvSpPr/>
              <p:nvPr/>
            </p:nvSpPr>
            <p:spPr>
              <a:xfrm>
                <a:off x="4443991" y="270030"/>
                <a:ext cx="422882" cy="42288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8F2ABC6-4B5E-4C1A-B9CF-154BFA3E6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91" y="270030"/>
                <a:ext cx="422882" cy="42288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A9229D6C-613F-4D02-8E2A-5AF4B10F1764}"/>
              </a:ext>
            </a:extLst>
          </p:cNvPr>
          <p:cNvSpPr/>
          <p:nvPr/>
        </p:nvSpPr>
        <p:spPr>
          <a:xfrm>
            <a:off x="2175029" y="237335"/>
            <a:ext cx="1414271" cy="4882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initialization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FEDD7BB-55CD-48AF-A4EE-7BC1C731C8BE}"/>
              </a:ext>
            </a:extLst>
          </p:cNvPr>
          <p:cNvCxnSpPr>
            <a:cxnSpLocks/>
            <a:stCxn id="30" idx="3"/>
            <a:endCxn id="29" idx="2"/>
          </p:cNvCxnSpPr>
          <p:nvPr/>
        </p:nvCxnSpPr>
        <p:spPr>
          <a:xfrm>
            <a:off x="3589300" y="481471"/>
            <a:ext cx="854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52CE1DBA-2288-429E-9742-D55391DACD93}"/>
                  </a:ext>
                </a:extLst>
              </p:cNvPr>
              <p:cNvSpPr/>
              <p:nvPr/>
            </p:nvSpPr>
            <p:spPr>
              <a:xfrm>
                <a:off x="5404403" y="270030"/>
                <a:ext cx="422882" cy="42288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52CE1DBA-2288-429E-9742-D55391DAC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403" y="270030"/>
                <a:ext cx="422882" cy="42288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653D787-8208-440D-A9CB-63052E4602DC}"/>
                  </a:ext>
                </a:extLst>
              </p:cNvPr>
              <p:cNvSpPr/>
              <p:nvPr/>
            </p:nvSpPr>
            <p:spPr>
              <a:xfrm>
                <a:off x="1108897" y="0"/>
                <a:ext cx="422882" cy="42288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653D787-8208-440D-A9CB-63052E460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97" y="0"/>
                <a:ext cx="422882" cy="422882"/>
              </a:xfrm>
              <a:prstGeom prst="ellipse">
                <a:avLst/>
              </a:prstGeom>
              <a:blipFill>
                <a:blip r:embed="rId4"/>
                <a:stretch>
                  <a:fillRect l="-18310" r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CDF2CEC-8CBB-47E2-881D-6336E68FAE1C}"/>
                  </a:ext>
                </a:extLst>
              </p:cNvPr>
              <p:cNvSpPr/>
              <p:nvPr/>
            </p:nvSpPr>
            <p:spPr>
              <a:xfrm>
                <a:off x="1108897" y="599983"/>
                <a:ext cx="422882" cy="42288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CDF2CEC-8CBB-47E2-881D-6336E68FA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97" y="599983"/>
                <a:ext cx="422882" cy="4228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ACBD1C9-E2BE-4133-9AA4-8F7EFDAC7083}"/>
              </a:ext>
            </a:extLst>
          </p:cNvPr>
          <p:cNvCxnSpPr>
            <a:stCxn id="40" idx="6"/>
            <a:endCxn id="30" idx="1"/>
          </p:cNvCxnSpPr>
          <p:nvPr/>
        </p:nvCxnSpPr>
        <p:spPr>
          <a:xfrm>
            <a:off x="1531779" y="211441"/>
            <a:ext cx="643250" cy="27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1AFBC68-9A08-4105-8B97-540FA1A846BD}"/>
              </a:ext>
            </a:extLst>
          </p:cNvPr>
          <p:cNvCxnSpPr>
            <a:stCxn id="41" idx="6"/>
            <a:endCxn id="30" idx="1"/>
          </p:cNvCxnSpPr>
          <p:nvPr/>
        </p:nvCxnSpPr>
        <p:spPr>
          <a:xfrm flipV="1">
            <a:off x="1531779" y="481471"/>
            <a:ext cx="643250" cy="32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C46FE14-D102-4685-AB0B-E19137CC0362}"/>
                  </a:ext>
                </a:extLst>
              </p:cNvPr>
              <p:cNvSpPr/>
              <p:nvPr/>
            </p:nvSpPr>
            <p:spPr>
              <a:xfrm>
                <a:off x="4413014" y="937048"/>
                <a:ext cx="1414271" cy="48827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𝑎𝑡𝑡𝑛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C46FE14-D102-4685-AB0B-E19137CC0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014" y="937048"/>
                <a:ext cx="1414271" cy="4882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1238F26-C1F3-4050-9BFB-5FCD28764B38}"/>
                  </a:ext>
                </a:extLst>
              </p:cNvPr>
              <p:cNvSpPr/>
              <p:nvPr/>
            </p:nvSpPr>
            <p:spPr>
              <a:xfrm>
                <a:off x="4910144" y="1689718"/>
                <a:ext cx="422882" cy="42288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1238F26-C1F3-4050-9BFB-5FCD28764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144" y="1689718"/>
                <a:ext cx="422882" cy="4228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5B860A5-6113-4794-ADE8-8F046F6FA970}"/>
                  </a:ext>
                </a:extLst>
              </p:cNvPr>
              <p:cNvSpPr/>
              <p:nvPr/>
            </p:nvSpPr>
            <p:spPr>
              <a:xfrm>
                <a:off x="4414449" y="2376710"/>
                <a:ext cx="1414271" cy="48827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5B860A5-6113-4794-ADE8-8F046F6FA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449" y="2376710"/>
                <a:ext cx="1414271" cy="4882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C3E4DD4B-32AE-43AC-B856-5994B0783E3B}"/>
                  </a:ext>
                </a:extLst>
              </p:cNvPr>
              <p:cNvSpPr/>
              <p:nvPr/>
            </p:nvSpPr>
            <p:spPr>
              <a:xfrm>
                <a:off x="4910144" y="3129236"/>
                <a:ext cx="422882" cy="42288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C3E4DD4B-32AE-43AC-B856-5994B0783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144" y="3129236"/>
                <a:ext cx="422882" cy="42288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C8A6B38-0F84-4C92-8C06-ADE4070E68B8}"/>
                  </a:ext>
                </a:extLst>
              </p:cNvPr>
              <p:cNvSpPr/>
              <p:nvPr/>
            </p:nvSpPr>
            <p:spPr>
              <a:xfrm>
                <a:off x="4143375" y="3815322"/>
                <a:ext cx="1962149" cy="48827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𝑤𝑒𝑖𝑔h𝑡𝑒𝑑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𝑠𝑢𝑚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C8A6B38-0F84-4C92-8C06-ADE4070E6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75" y="3815322"/>
                <a:ext cx="1962149" cy="4882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48E08BC0-729F-4461-8710-E6FC499A7E0A}"/>
                  </a:ext>
                </a:extLst>
              </p:cNvPr>
              <p:cNvSpPr/>
              <p:nvPr/>
            </p:nvSpPr>
            <p:spPr>
              <a:xfrm>
                <a:off x="4910144" y="4570998"/>
                <a:ext cx="422882" cy="42288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48E08BC0-729F-4461-8710-E6FC499A7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144" y="4570998"/>
                <a:ext cx="422882" cy="42288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EAA5389-9093-46F8-A75D-24603D6021B9}"/>
                  </a:ext>
                </a:extLst>
              </p:cNvPr>
              <p:cNvSpPr/>
              <p:nvPr/>
            </p:nvSpPr>
            <p:spPr>
              <a:xfrm>
                <a:off x="4413014" y="5253934"/>
                <a:ext cx="1414271" cy="48827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𝑔𝑟𝑢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EAA5389-9093-46F8-A75D-24603D602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014" y="5253934"/>
                <a:ext cx="1414271" cy="4882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557D618D-E94A-4965-82FD-B21179DBE765}"/>
                  </a:ext>
                </a:extLst>
              </p:cNvPr>
              <p:cNvSpPr/>
              <p:nvPr/>
            </p:nvSpPr>
            <p:spPr>
              <a:xfrm>
                <a:off x="4407670" y="6165088"/>
                <a:ext cx="422882" cy="42288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557D618D-E94A-4965-82FD-B21179DBE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0" y="6165088"/>
                <a:ext cx="422882" cy="42288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FDDE7F8-2A33-4629-8F11-F77859F5961F}"/>
                  </a:ext>
                </a:extLst>
              </p:cNvPr>
              <p:cNvSpPr/>
              <p:nvPr/>
            </p:nvSpPr>
            <p:spPr>
              <a:xfrm>
                <a:off x="5404403" y="6165088"/>
                <a:ext cx="422882" cy="42288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FDDE7F8-2A33-4629-8F11-F77859F59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403" y="6165088"/>
                <a:ext cx="422882" cy="42288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2700F74-9164-4478-AE99-268317F82AB8}"/>
              </a:ext>
            </a:extLst>
          </p:cNvPr>
          <p:cNvCxnSpPr>
            <a:stCxn id="29" idx="4"/>
            <a:endCxn id="49" idx="0"/>
          </p:cNvCxnSpPr>
          <p:nvPr/>
        </p:nvCxnSpPr>
        <p:spPr>
          <a:xfrm>
            <a:off x="4655432" y="692912"/>
            <a:ext cx="464718" cy="2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75F9466-6E6B-4EC7-B3C7-4BA1DBA9E63B}"/>
              </a:ext>
            </a:extLst>
          </p:cNvPr>
          <p:cNvCxnSpPr>
            <a:stCxn id="32" idx="4"/>
            <a:endCxn id="49" idx="0"/>
          </p:cNvCxnSpPr>
          <p:nvPr/>
        </p:nvCxnSpPr>
        <p:spPr>
          <a:xfrm flipH="1">
            <a:off x="5120150" y="692912"/>
            <a:ext cx="495694" cy="2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5928EB-00B4-45F4-8C39-4EE158D38B5B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5120150" y="1425320"/>
            <a:ext cx="1435" cy="26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468E348-81EA-45AF-8BE2-A89268C53CC3}"/>
              </a:ext>
            </a:extLst>
          </p:cNvPr>
          <p:cNvCxnSpPr>
            <a:stCxn id="50" idx="4"/>
            <a:endCxn id="51" idx="0"/>
          </p:cNvCxnSpPr>
          <p:nvPr/>
        </p:nvCxnSpPr>
        <p:spPr>
          <a:xfrm>
            <a:off x="5121585" y="2112600"/>
            <a:ext cx="0" cy="26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D6A23A5-7C4B-4D50-928B-6A195BA06A9C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>
            <a:off x="5121585" y="2864982"/>
            <a:ext cx="0" cy="26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77E387E-8442-4145-BBEC-8281B331DCD8}"/>
              </a:ext>
            </a:extLst>
          </p:cNvPr>
          <p:cNvCxnSpPr>
            <a:cxnSpLocks/>
            <a:stCxn id="52" idx="4"/>
            <a:endCxn id="59" idx="0"/>
          </p:cNvCxnSpPr>
          <p:nvPr/>
        </p:nvCxnSpPr>
        <p:spPr>
          <a:xfrm>
            <a:off x="5121585" y="3552118"/>
            <a:ext cx="2865" cy="26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A68FC56-2643-4AB4-A719-D9776EC59118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5121585" y="4303594"/>
            <a:ext cx="2865" cy="26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C384808-1AB9-4845-B125-F2153348D185}"/>
              </a:ext>
            </a:extLst>
          </p:cNvPr>
          <p:cNvCxnSpPr>
            <a:stCxn id="60" idx="4"/>
            <a:endCxn id="62" idx="0"/>
          </p:cNvCxnSpPr>
          <p:nvPr/>
        </p:nvCxnSpPr>
        <p:spPr>
          <a:xfrm flipH="1">
            <a:off x="5120150" y="4993880"/>
            <a:ext cx="1435" cy="26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4F9B1E1C-3E0D-4070-99E7-AD2BC7E74F43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 flipH="1">
            <a:off x="4619111" y="5742206"/>
            <a:ext cx="501039" cy="42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0094CEA-A524-4A01-8CBD-C5E7363FFF2A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>
            <a:off x="5120150" y="5742206"/>
            <a:ext cx="495694" cy="42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4F509B07-19DC-443B-B63B-9E731B0152AB}"/>
              </a:ext>
            </a:extLst>
          </p:cNvPr>
          <p:cNvCxnSpPr>
            <a:stCxn id="32" idx="6"/>
            <a:endCxn id="59" idx="3"/>
          </p:cNvCxnSpPr>
          <p:nvPr/>
        </p:nvCxnSpPr>
        <p:spPr>
          <a:xfrm>
            <a:off x="5827285" y="481471"/>
            <a:ext cx="278239" cy="3577987"/>
          </a:xfrm>
          <a:prstGeom prst="bentConnector3">
            <a:avLst>
              <a:gd name="adj1" fmla="val 182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252000DE-9DA6-42CC-8F45-BB1BA34DD045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2894000" y="630982"/>
            <a:ext cx="1611921" cy="2498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80234271-A405-480C-9BD6-D1E154F082DF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2894000" y="3118557"/>
            <a:ext cx="2226150" cy="213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DD29AD1E-C017-490C-A195-C60DFA72178C}"/>
              </a:ext>
            </a:extLst>
          </p:cNvPr>
          <p:cNvCxnSpPr>
            <a:stCxn id="41" idx="4"/>
            <a:endCxn id="62" idx="1"/>
          </p:cNvCxnSpPr>
          <p:nvPr/>
        </p:nvCxnSpPr>
        <p:spPr>
          <a:xfrm rot="16200000" flipH="1">
            <a:off x="629074" y="1714129"/>
            <a:ext cx="4475205" cy="3092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59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浚宇 尹</dc:creator>
  <cp:lastModifiedBy>浚宇 尹</cp:lastModifiedBy>
  <cp:revision>28</cp:revision>
  <dcterms:created xsi:type="dcterms:W3CDTF">2022-03-13T21:07:52Z</dcterms:created>
  <dcterms:modified xsi:type="dcterms:W3CDTF">2022-03-13T21:34:01Z</dcterms:modified>
</cp:coreProperties>
</file>