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65" r:id="rId3"/>
    <p:sldId id="278" r:id="rId4"/>
    <p:sldId id="281" r:id="rId5"/>
    <p:sldId id="279" r:id="rId6"/>
    <p:sldId id="280" r:id="rId7"/>
    <p:sldId id="277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65"/>
            <p14:sldId id="278"/>
            <p14:sldId id="281"/>
            <p14:sldId id="279"/>
            <p14:sldId id="280"/>
            <p14:sldId id="27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3130" autoAdjust="0"/>
  </p:normalViewPr>
  <p:slideViewPr>
    <p:cSldViewPr snapToGrid="0">
      <p:cViewPr varScale="1">
        <p:scale>
          <a:sx n="107" d="100"/>
          <a:sy n="107" d="100"/>
        </p:scale>
        <p:origin x="18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2018/3/30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1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3/30/2018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1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练习题二 面向对象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7626" y="2092428"/>
            <a:ext cx="85763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在“旅游路线题”的基础上实现以下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class file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负责对文件进行读写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class route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表示旅游路线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表示城市列表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客户的旅游路线，路线中的城市价格在原来的基础上打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要有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6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练习题</a:t>
            </a:r>
            <a:endParaRPr lang="zh-CN" altLang="en-US" sz="3200" dirty="0"/>
          </a:p>
        </p:txBody>
      </p:sp>
      <p:sp>
        <p:nvSpPr>
          <p:cNvPr id="5" name="文本框 3"/>
          <p:cNvSpPr txBox="1"/>
          <p:nvPr/>
        </p:nvSpPr>
        <p:spPr>
          <a:xfrm>
            <a:off x="539052" y="1790479"/>
            <a:ext cx="3618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原题需要实现的功能：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修改城市价格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打印城市价格列表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打印旅游路线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创建旅游路线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替换旅游路线中的节点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插入旅游路线节点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删除旅游路线节点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3429000" y="2334131"/>
            <a:ext cx="171450" cy="528638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"/>
          <p:cNvSpPr txBox="1"/>
          <p:nvPr/>
        </p:nvSpPr>
        <p:spPr>
          <a:xfrm>
            <a:off x="3771901" y="2367617"/>
            <a:ext cx="42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Citylist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4157663" y="3005644"/>
            <a:ext cx="180975" cy="1614487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3"/>
          <p:cNvSpPr txBox="1"/>
          <p:nvPr/>
        </p:nvSpPr>
        <p:spPr>
          <a:xfrm>
            <a:off x="4436713" y="3582054"/>
            <a:ext cx="36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Route(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VipRounte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9052" y="4837467"/>
            <a:ext cx="8576373" cy="1938992"/>
            <a:chOff x="567627" y="1635228"/>
            <a:chExt cx="8576373" cy="1938992"/>
          </a:xfrm>
        </p:grpSpPr>
        <p:sp>
          <p:nvSpPr>
            <p:cNvPr id="14" name="文本框 3"/>
            <p:cNvSpPr txBox="1"/>
            <p:nvPr/>
          </p:nvSpPr>
          <p:spPr>
            <a:xfrm>
              <a:off x="567627" y="1635228"/>
              <a:ext cx="85763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新增功能：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从文件中读取城市列表数据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将旅游路线数据输出到文件中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从文件中读取旅游路线数据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右大括号 14"/>
            <p:cNvSpPr/>
            <p:nvPr/>
          </p:nvSpPr>
          <p:spPr>
            <a:xfrm>
              <a:off x="4855813" y="2124505"/>
              <a:ext cx="171450" cy="952500"/>
            </a:xfrm>
            <a:prstGeom prst="righ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3"/>
            <p:cNvSpPr txBox="1"/>
            <p:nvPr/>
          </p:nvSpPr>
          <p:spPr>
            <a:xfrm>
              <a:off x="5109464" y="2345849"/>
              <a:ext cx="3618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File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0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4665-10E2-4C50-9A4C-B80B5159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29BC26-2239-4DB0-AD34-C0966E7E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179" y="3709107"/>
            <a:ext cx="5554435" cy="23701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8ECDA9-9140-4B25-BAA2-8F96B9BE7115}"/>
              </a:ext>
            </a:extLst>
          </p:cNvPr>
          <p:cNvSpPr/>
          <p:nvPr/>
        </p:nvSpPr>
        <p:spPr>
          <a:xfrm>
            <a:off x="453327" y="1481795"/>
            <a:ext cx="869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你需要提供的功能如下图所示。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，在程序启动时，需要读取旅游价格表文件，获取每个城市的价格。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，在程序运行过程中，你可以选择通过控制台输入创建旅游路线，也可以通过读文件创建旅游路线，还可以将路线数据备份到文件中，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，至于其他的要求与上一题一样，只有在输入“*”时，程序才结束，否则，在处理完一条指令后，返回菜单继续接收下一条指令。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03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练习题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83813" y="1490008"/>
            <a:ext cx="8576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维护一条旅游路线的链表，表头指针为其成员变量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类的对象用于保存和读取旅游路线信息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实现打印、创建旅游路线，以及替换、删除、插入旅游路线节点的功能。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类，要能在满足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类所有要求的前提下，完成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的特有功能，将路线中的城市价格打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283812" y="4714460"/>
            <a:ext cx="8576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维护一个数组以存储城市列表信息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类的对象用于将城市列表信息存储到数组中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实现打印城市列表，修改城市价格的功能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9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练习题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563511"/>
            <a:ext cx="857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将预定义好的，存储于指定目录下的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文件中的城市列表信息读取至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类的数组中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类的某个对象当前的路线信息存储至指定目录下的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route.dat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文件中，要求如下：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以二进制形式存储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存储的方式可以多样化，但需保证可以将文件中的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二进制数据读取到内存中并还原成存储时刻的状态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，文件中应该存在一个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，标明是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读取指定目录下的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route.dat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文件，根据文件中的标记，将旅游路线信息存放至一个新建的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二者选其一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63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类图</a:t>
            </a:r>
            <a:endParaRPr lang="zh-CN" altLang="en-US" sz="32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0755"/>
              </p:ext>
            </p:extLst>
          </p:nvPr>
        </p:nvGraphicFramePr>
        <p:xfrm>
          <a:off x="0" y="1746381"/>
          <a:ext cx="7213600" cy="519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Visio" r:id="rId4" imgW="5800759" imgH="4181541" progId="Visio.Drawing.15">
                  <p:embed/>
                </p:oleObj>
              </mc:Choice>
              <mc:Fallback>
                <p:oleObj name="Visio" r:id="rId4" imgW="5800759" imgH="4181541" progId="Visio.Drawing.15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46381"/>
                        <a:ext cx="7213600" cy="5195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1B721C8-F2CA-494B-947E-ADCD73634B59}"/>
              </a:ext>
            </a:extLst>
          </p:cNvPr>
          <p:cNvSpPr txBox="1"/>
          <p:nvPr/>
        </p:nvSpPr>
        <p:spPr>
          <a:xfrm>
            <a:off x="4013692" y="1717580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D40E3-CD0E-44A1-9E1A-911541B54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955" y="260866"/>
            <a:ext cx="2692723" cy="284080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81A0AE-9755-4B82-8A74-0777F4C2A2B0}"/>
              </a:ext>
            </a:extLst>
          </p:cNvPr>
          <p:cNvCxnSpPr/>
          <p:nvPr/>
        </p:nvCxnSpPr>
        <p:spPr>
          <a:xfrm flipH="1">
            <a:off x="3352800" y="2292626"/>
            <a:ext cx="3588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06F6C25-C007-4454-92EE-F3098B248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345" y="3785610"/>
            <a:ext cx="901489" cy="295238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BBF215-8242-47D3-B6A5-167077FB0FD3}"/>
              </a:ext>
            </a:extLst>
          </p:cNvPr>
          <p:cNvCxnSpPr>
            <a:endCxn id="17" idx="3"/>
          </p:cNvCxnSpPr>
          <p:nvPr/>
        </p:nvCxnSpPr>
        <p:spPr>
          <a:xfrm>
            <a:off x="8136834" y="2864315"/>
            <a:ext cx="0" cy="106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6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全屏显示(4:3)</PresentationFormat>
  <Paragraphs>52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WelcomeDoc</vt:lpstr>
      <vt:lpstr>Visio</vt:lpstr>
      <vt:lpstr>练习题二 面向对象</vt:lpstr>
      <vt:lpstr>练习题</vt:lpstr>
      <vt:lpstr>界面设计</vt:lpstr>
      <vt:lpstr>练习题</vt:lpstr>
      <vt:lpstr>练习题</vt:lpstr>
      <vt:lpstr>类图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2018-03-30T03:52:32Z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