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2"/>
  </p:notesMasterIdLst>
  <p:sldIdLst>
    <p:sldId id="257" r:id="rId2"/>
    <p:sldId id="264" r:id="rId3"/>
    <p:sldId id="309" r:id="rId4"/>
    <p:sldId id="258" r:id="rId5"/>
    <p:sldId id="266" r:id="rId6"/>
    <p:sldId id="310" r:id="rId7"/>
    <p:sldId id="267" r:id="rId8"/>
    <p:sldId id="272" r:id="rId9"/>
    <p:sldId id="315" r:id="rId10"/>
    <p:sldId id="314" r:id="rId11"/>
    <p:sldId id="287" r:id="rId12"/>
    <p:sldId id="277" r:id="rId13"/>
    <p:sldId id="275" r:id="rId14"/>
    <p:sldId id="273" r:id="rId15"/>
    <p:sldId id="283" r:id="rId16"/>
    <p:sldId id="300" r:id="rId17"/>
    <p:sldId id="313" r:id="rId18"/>
    <p:sldId id="290" r:id="rId19"/>
    <p:sldId id="291" r:id="rId20"/>
    <p:sldId id="292" r:id="rId21"/>
    <p:sldId id="312" r:id="rId22"/>
    <p:sldId id="316" r:id="rId23"/>
    <p:sldId id="323" r:id="rId24"/>
    <p:sldId id="324" r:id="rId25"/>
    <p:sldId id="325" r:id="rId26"/>
    <p:sldId id="326" r:id="rId27"/>
    <p:sldId id="327" r:id="rId28"/>
    <p:sldId id="328" r:id="rId29"/>
    <p:sldId id="329" r:id="rId30"/>
    <p:sldId id="308" r:id="rId31"/>
  </p:sldIdLst>
  <p:sldSz cx="12192000" cy="6858000"/>
  <p:notesSz cx="6858000" cy="9144000"/>
  <p:defaultTextStyle>
    <a:defPPr>
      <a:defRPr lang="zh-CN"/>
    </a:defPPr>
    <a:lvl1pPr algn="l" rtl="0" eaLnBrk="0" fontAlgn="base" hangingPunct="0">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B8CD0"/>
    <a:srgbClr val="339966"/>
    <a:srgbClr val="CC3300"/>
    <a:srgbClr val="FDFDFD"/>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6" d="100"/>
          <a:sy n="106" d="100"/>
        </p:scale>
        <p:origin x="-714" y="-132"/>
      </p:cViewPr>
      <p:guideLst>
        <p:guide orient="horz" pos="1865"/>
        <p:guide pos="3804"/>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p:cNvSpPr>
          <p:nvPr>
            <p:ph type="sldImg" idx="2"/>
          </p:nvPr>
        </p:nvSpPr>
        <p:spPr bwMode="auto">
          <a:xfrm>
            <a:off x="1050925" y="754063"/>
            <a:ext cx="4572000" cy="3294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1" name="Rectangle 3"/>
          <p:cNvSpPr>
            <a:spLocks noGrp="1" noChangeArrowheads="1"/>
          </p:cNvSpPr>
          <p:nvPr>
            <p:ph type="body" sz="quarter" idx="3"/>
          </p:nvPr>
        </p:nvSpPr>
        <p:spPr bwMode="auto">
          <a:xfrm>
            <a:off x="538163" y="4387850"/>
            <a:ext cx="5780087" cy="395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
第二级
第三级
第四级
第五级</a:t>
            </a:r>
          </a:p>
        </p:txBody>
      </p:sp>
      <p:sp>
        <p:nvSpPr>
          <p:cNvPr id="2052" name="Rectangle 4"/>
          <p:cNvSpPr>
            <a:spLocks noGrp="1" noChangeArrowheads="1"/>
          </p:cNvSpPr>
          <p:nvPr>
            <p:ph type="hdr" sz="quarter"/>
          </p:nvPr>
        </p:nvSpPr>
        <p:spPr bwMode="auto">
          <a:xfrm>
            <a:off x="0" y="0"/>
            <a:ext cx="29733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2053" name="Rectangle 5"/>
          <p:cNvSpPr>
            <a:spLocks noGrp="1" noChangeArrowheads="1"/>
          </p:cNvSpPr>
          <p:nvPr>
            <p:ph type="dt" idx="1"/>
          </p:nvPr>
        </p:nvSpPr>
        <p:spPr bwMode="auto">
          <a:xfrm>
            <a:off x="3883025" y="0"/>
            <a:ext cx="29749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fld id="{27202FD7-5909-4823-8CA9-B84A7D242543}" type="datetimeFigureOut">
              <a:rPr lang="zh-CN" altLang="en-US"/>
              <a:pPr/>
              <a:t>2018/6/6</a:t>
            </a:fld>
            <a:endParaRPr lang="zh-CN" altLang="en-US"/>
          </a:p>
        </p:txBody>
      </p:sp>
      <p:sp>
        <p:nvSpPr>
          <p:cNvPr id="2054" name="Rectangle 6"/>
          <p:cNvSpPr>
            <a:spLocks noGrp="1" noChangeArrowheads="1"/>
          </p:cNvSpPr>
          <p:nvPr>
            <p:ph type="ftr" sz="quarter" idx="4"/>
          </p:nvPr>
        </p:nvSpPr>
        <p:spPr bwMode="auto">
          <a:xfrm>
            <a:off x="0" y="8686800"/>
            <a:ext cx="29733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2055" name="Rectangle 7"/>
          <p:cNvSpPr>
            <a:spLocks noGrp="1" noChangeArrowheads="1"/>
          </p:cNvSpPr>
          <p:nvPr>
            <p:ph type="sldNum" sz="quarter" idx="5"/>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fld id="{0D580D6C-761E-4F12-A39F-73E1B3B2426C}" type="slidenum">
              <a:rPr lang="zh-CN" altLang="en-US"/>
              <a:pPr/>
              <a:t>‹#›</a:t>
            </a:fld>
            <a:endParaRPr lang="zh-CN" altLang="en-US"/>
          </a:p>
        </p:txBody>
      </p:sp>
    </p:spTree>
    <p:extLst>
      <p:ext uri="{BB962C8B-B14F-4D97-AF65-F5344CB8AC3E}">
        <p14:creationId xmlns:p14="http://schemas.microsoft.com/office/powerpoint/2010/main" val="387905756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xfrm>
            <a:off x="685800" y="1141413"/>
            <a:ext cx="5486400" cy="3086100"/>
          </a:xfrm>
        </p:spPr>
      </p:sp>
      <p:sp>
        <p:nvSpPr>
          <p:cNvPr id="21507" name="备注占位符 2"/>
          <p:cNvSpPr>
            <a:spLocks noGrp="1" noChangeArrowheads="1"/>
          </p:cNvSpPr>
          <p:nvPr>
            <p:ph type="body" idx="1"/>
          </p:nvPr>
        </p:nvSpPr>
        <p:spPr>
          <a:xfrm>
            <a:off x="684213" y="4398963"/>
            <a:ext cx="5486400" cy="3600450"/>
          </a:xfrm>
          <a:noFill/>
          <a:ln/>
        </p:spPr>
        <p:txBody>
          <a:bodyPr/>
          <a:lstStyle/>
          <a:p>
            <a:pPr>
              <a:spcBef>
                <a:spcPct val="0"/>
              </a:spcBef>
            </a:pPr>
            <a:endParaRPr lang="zh-CN" altLang="en-US" dirty="0"/>
          </a:p>
        </p:txBody>
      </p:sp>
      <p:sp>
        <p:nvSpPr>
          <p:cNvPr id="21508"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latinLnBrk="1">
              <a:defRPr>
                <a:solidFill>
                  <a:schemeClr val="tx1"/>
                </a:solidFill>
                <a:latin typeface="Arial" pitchFamily="34" charset="0"/>
                <a:ea typeface="宋体" pitchFamily="2" charset="-122"/>
              </a:defRPr>
            </a:lvl1pPr>
            <a:lvl2pPr marL="742950" indent="-285750" latinLnBrk="1">
              <a:defRPr>
                <a:solidFill>
                  <a:schemeClr val="tx1"/>
                </a:solidFill>
                <a:latin typeface="Arial" pitchFamily="34" charset="0"/>
                <a:ea typeface="宋体" pitchFamily="2" charset="-122"/>
              </a:defRPr>
            </a:lvl2pPr>
            <a:lvl3pPr marL="1143000" indent="-228600" latinLnBrk="1">
              <a:defRPr>
                <a:solidFill>
                  <a:schemeClr val="tx1"/>
                </a:solidFill>
                <a:latin typeface="Arial" pitchFamily="34" charset="0"/>
                <a:ea typeface="宋体" pitchFamily="2" charset="-122"/>
              </a:defRPr>
            </a:lvl3pPr>
            <a:lvl4pPr marL="1600200" indent="-228600" latinLnBrk="1">
              <a:defRPr>
                <a:solidFill>
                  <a:schemeClr val="tx1"/>
                </a:solidFill>
                <a:latin typeface="Arial" pitchFamily="34" charset="0"/>
                <a:ea typeface="宋体" pitchFamily="2" charset="-122"/>
              </a:defRPr>
            </a:lvl4pPr>
            <a:lvl5pPr marL="2057400" indent="-228600" latinLnBrk="1">
              <a:defRPr>
                <a:solidFill>
                  <a:schemeClr val="tx1"/>
                </a:solidFill>
                <a:latin typeface="Arial" pitchFamily="34" charset="0"/>
                <a:ea typeface="宋体" pitchFamily="2" charset="-122"/>
              </a:defRPr>
            </a:lvl5pPr>
            <a:lvl6pPr marL="25146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r" eaLnBrk="1" hangingPunct="1"/>
            <a:fld id="{034805B1-B177-49B4-B905-18C59E355FC1}" type="slidenum">
              <a:rPr lang="zh-CN" altLang="en-US" sz="1200">
                <a:latin typeface="Calibri" pitchFamily="34" charset="0"/>
              </a:rPr>
              <a:pPr algn="r" eaLnBrk="1" hangingPunct="1"/>
              <a:t>9</a:t>
            </a:fld>
            <a:endParaRPr lang="zh-CN" altLang="en-US" sz="1200">
              <a:latin typeface="Calibri"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xfrm>
            <a:off x="379413" y="684213"/>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p:cNvSpPr>
            <a:spLocks noGrp="1" noChangeArrowheads="1"/>
          </p:cNvSpPr>
          <p:nvPr>
            <p:ph type="body" idx="1"/>
          </p:nvPr>
        </p:nvSpPr>
        <p:spPr>
          <a:xfrm>
            <a:off x="684213" y="4341813"/>
            <a:ext cx="5486400" cy="4114800"/>
          </a:xfrm>
          <a:noFill/>
          <a:ln/>
          <a:extLst>
            <a:ext uri="{909E8E84-426E-40DD-AFC4-6F175D3DCCD1}">
              <a14:hiddenFill xmlns:a14="http://schemas.microsoft.com/office/drawing/2010/main">
                <a:solidFill>
                  <a:srgbClr val="FFFFFF"/>
                </a:solidFill>
              </a14:hiddenFill>
            </a:ext>
          </a:extLst>
        </p:spPr>
        <p:txBody>
          <a:bodyPr/>
          <a:lstStyle/>
          <a:p>
            <a:pPr>
              <a:spcBef>
                <a:spcPct val="0"/>
              </a:spcBef>
            </a:pPr>
            <a:endParaRPr lang="zh-CN" altLang="en-US" dirty="0"/>
          </a:p>
        </p:txBody>
      </p:sp>
      <p:sp>
        <p:nvSpPr>
          <p:cNvPr id="31748" name="灯片编号占位符 3"/>
          <p:cNvSpPr txBox="1">
            <a:spLocks noGrp="1" noChangeArrowheads="1"/>
          </p:cNvSpPr>
          <p:nvPr/>
        </p:nvSpPr>
        <p:spPr bwMode="auto">
          <a:xfrm>
            <a:off x="3883025" y="8683625"/>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latinLnBrk="1">
              <a:defRPr>
                <a:solidFill>
                  <a:schemeClr val="tx1"/>
                </a:solidFill>
                <a:latin typeface="Arial" pitchFamily="34" charset="0"/>
                <a:ea typeface="宋体" pitchFamily="2" charset="-122"/>
              </a:defRPr>
            </a:lvl1pPr>
            <a:lvl2pPr marL="742950" indent="-285750" latinLnBrk="1">
              <a:defRPr>
                <a:solidFill>
                  <a:schemeClr val="tx1"/>
                </a:solidFill>
                <a:latin typeface="Arial" pitchFamily="34" charset="0"/>
                <a:ea typeface="宋体" pitchFamily="2" charset="-122"/>
              </a:defRPr>
            </a:lvl2pPr>
            <a:lvl3pPr marL="1143000" indent="-228600" latinLnBrk="1">
              <a:defRPr>
                <a:solidFill>
                  <a:schemeClr val="tx1"/>
                </a:solidFill>
                <a:latin typeface="Arial" pitchFamily="34" charset="0"/>
                <a:ea typeface="宋体" pitchFamily="2" charset="-122"/>
              </a:defRPr>
            </a:lvl3pPr>
            <a:lvl4pPr marL="1600200" indent="-228600" latinLnBrk="1">
              <a:defRPr>
                <a:solidFill>
                  <a:schemeClr val="tx1"/>
                </a:solidFill>
                <a:latin typeface="Arial" pitchFamily="34" charset="0"/>
                <a:ea typeface="宋体" pitchFamily="2" charset="-122"/>
              </a:defRPr>
            </a:lvl4pPr>
            <a:lvl5pPr marL="2057400" indent="-228600" latinLnBrk="1">
              <a:defRPr>
                <a:solidFill>
                  <a:schemeClr val="tx1"/>
                </a:solidFill>
                <a:latin typeface="Arial" pitchFamily="34" charset="0"/>
                <a:ea typeface="宋体" pitchFamily="2" charset="-122"/>
              </a:defRPr>
            </a:lvl5pPr>
            <a:lvl6pPr marL="25146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r" eaLnBrk="1" hangingPunct="1"/>
            <a:fld id="{BA3F7F34-4E5E-4E3B-8491-DE202E20C4C0}" type="slidenum">
              <a:rPr lang="zh-CN" altLang="en-US" sz="1200">
                <a:latin typeface="Calibri" pitchFamily="34" charset="0"/>
              </a:rPr>
              <a:pPr algn="r" eaLnBrk="1" hangingPunct="1"/>
              <a:t>11</a:t>
            </a:fld>
            <a:endParaRPr lang="zh-CN" altLang="en-US" sz="1200">
              <a:latin typeface="Calibri"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a:xfrm>
            <a:off x="684213" y="1141413"/>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noChangeArrowheads="1"/>
          </p:cNvSpPr>
          <p:nvPr>
            <p:ph type="body" idx="1"/>
          </p:nvPr>
        </p:nvSpPr>
        <p:spPr>
          <a:xfrm>
            <a:off x="684213" y="4398963"/>
            <a:ext cx="5486400" cy="3600450"/>
          </a:xfrm>
          <a:noFill/>
          <a:ln/>
          <a:extLst>
            <a:ext uri="{909E8E84-426E-40DD-AFC4-6F175D3DCCD1}">
              <a14:hiddenFill xmlns:a14="http://schemas.microsoft.com/office/drawing/2010/main">
                <a:solidFill>
                  <a:srgbClr val="FFFFFF"/>
                </a:solidFill>
              </a14:hiddenFill>
            </a:ext>
          </a:extLst>
        </p:spPr>
        <p:txBody>
          <a:bodyPr/>
          <a:lstStyle/>
          <a:p>
            <a:pPr>
              <a:spcBef>
                <a:spcPct val="0"/>
              </a:spcBef>
            </a:pPr>
            <a:endParaRPr lang="zh-CN" altLang="en-US" dirty="0"/>
          </a:p>
        </p:txBody>
      </p:sp>
      <p:sp>
        <p:nvSpPr>
          <p:cNvPr id="17412"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latinLnBrk="1">
              <a:defRPr>
                <a:solidFill>
                  <a:schemeClr val="tx1"/>
                </a:solidFill>
                <a:latin typeface="Arial" pitchFamily="34" charset="0"/>
                <a:ea typeface="宋体" pitchFamily="2" charset="-122"/>
              </a:defRPr>
            </a:lvl1pPr>
            <a:lvl2pPr marL="742950" indent="-285750" latinLnBrk="1">
              <a:defRPr>
                <a:solidFill>
                  <a:schemeClr val="tx1"/>
                </a:solidFill>
                <a:latin typeface="Arial" pitchFamily="34" charset="0"/>
                <a:ea typeface="宋体" pitchFamily="2" charset="-122"/>
              </a:defRPr>
            </a:lvl2pPr>
            <a:lvl3pPr marL="1143000" indent="-228600" latinLnBrk="1">
              <a:defRPr>
                <a:solidFill>
                  <a:schemeClr val="tx1"/>
                </a:solidFill>
                <a:latin typeface="Arial" pitchFamily="34" charset="0"/>
                <a:ea typeface="宋体" pitchFamily="2" charset="-122"/>
              </a:defRPr>
            </a:lvl3pPr>
            <a:lvl4pPr marL="1600200" indent="-228600" latinLnBrk="1">
              <a:defRPr>
                <a:solidFill>
                  <a:schemeClr val="tx1"/>
                </a:solidFill>
                <a:latin typeface="Arial" pitchFamily="34" charset="0"/>
                <a:ea typeface="宋体" pitchFamily="2" charset="-122"/>
              </a:defRPr>
            </a:lvl4pPr>
            <a:lvl5pPr marL="2057400" indent="-228600" latinLnBrk="1">
              <a:defRPr>
                <a:solidFill>
                  <a:schemeClr val="tx1"/>
                </a:solidFill>
                <a:latin typeface="Arial" pitchFamily="34" charset="0"/>
                <a:ea typeface="宋体" pitchFamily="2" charset="-122"/>
              </a:defRPr>
            </a:lvl5pPr>
            <a:lvl6pPr marL="25146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r" eaLnBrk="1" hangingPunct="1"/>
            <a:fld id="{95046084-7622-427B-A2EA-2CDECA50DAEB}" type="slidenum">
              <a:rPr lang="zh-CN" altLang="en-US" sz="1200">
                <a:latin typeface="Calibri" pitchFamily="34" charset="0"/>
              </a:rPr>
              <a:pPr algn="r" eaLnBrk="1" hangingPunct="1"/>
              <a:t>12</a:t>
            </a:fld>
            <a:endParaRPr lang="zh-CN" altLang="en-US" sz="1200">
              <a:latin typeface="Calibri"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a:xfrm>
            <a:off x="685800" y="1141413"/>
            <a:ext cx="5486400" cy="3086100"/>
          </a:xfrm>
        </p:spPr>
      </p:sp>
      <p:sp>
        <p:nvSpPr>
          <p:cNvPr id="15363" name="备注占位符 2"/>
          <p:cNvSpPr>
            <a:spLocks noGrp="1" noChangeArrowheads="1"/>
          </p:cNvSpPr>
          <p:nvPr>
            <p:ph type="body" idx="1"/>
          </p:nvPr>
        </p:nvSpPr>
        <p:spPr>
          <a:xfrm>
            <a:off x="684213" y="4398963"/>
            <a:ext cx="5486400" cy="3600450"/>
          </a:xfrm>
          <a:noFill/>
          <a:ln/>
        </p:spPr>
        <p:txBody>
          <a:bodyPr/>
          <a:lstStyle/>
          <a:p>
            <a:pPr>
              <a:spcBef>
                <a:spcPct val="0"/>
              </a:spcBef>
            </a:pPr>
            <a:endParaRPr lang="zh-CN" altLang="en-US" dirty="0"/>
          </a:p>
        </p:txBody>
      </p:sp>
      <p:sp>
        <p:nvSpPr>
          <p:cNvPr id="15364"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latinLnBrk="1">
              <a:defRPr>
                <a:solidFill>
                  <a:schemeClr val="tx1"/>
                </a:solidFill>
                <a:latin typeface="Arial" pitchFamily="34" charset="0"/>
                <a:ea typeface="宋体" pitchFamily="2" charset="-122"/>
              </a:defRPr>
            </a:lvl1pPr>
            <a:lvl2pPr marL="742950" indent="-285750" latinLnBrk="1">
              <a:defRPr>
                <a:solidFill>
                  <a:schemeClr val="tx1"/>
                </a:solidFill>
                <a:latin typeface="Arial" pitchFamily="34" charset="0"/>
                <a:ea typeface="宋体" pitchFamily="2" charset="-122"/>
              </a:defRPr>
            </a:lvl2pPr>
            <a:lvl3pPr marL="1143000" indent="-228600" latinLnBrk="1">
              <a:defRPr>
                <a:solidFill>
                  <a:schemeClr val="tx1"/>
                </a:solidFill>
                <a:latin typeface="Arial" pitchFamily="34" charset="0"/>
                <a:ea typeface="宋体" pitchFamily="2" charset="-122"/>
              </a:defRPr>
            </a:lvl3pPr>
            <a:lvl4pPr marL="1600200" indent="-228600" latinLnBrk="1">
              <a:defRPr>
                <a:solidFill>
                  <a:schemeClr val="tx1"/>
                </a:solidFill>
                <a:latin typeface="Arial" pitchFamily="34" charset="0"/>
                <a:ea typeface="宋体" pitchFamily="2" charset="-122"/>
              </a:defRPr>
            </a:lvl4pPr>
            <a:lvl5pPr marL="2057400" indent="-228600" latinLnBrk="1">
              <a:defRPr>
                <a:solidFill>
                  <a:schemeClr val="tx1"/>
                </a:solidFill>
                <a:latin typeface="Arial" pitchFamily="34" charset="0"/>
                <a:ea typeface="宋体" pitchFamily="2" charset="-122"/>
              </a:defRPr>
            </a:lvl5pPr>
            <a:lvl6pPr marL="25146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r" eaLnBrk="1" hangingPunct="1"/>
            <a:fld id="{1497BAC8-B19A-4769-A9EB-B8CD52280438}" type="slidenum">
              <a:rPr lang="zh-CN" altLang="en-US" sz="1200">
                <a:latin typeface="Calibri" pitchFamily="34" charset="0"/>
              </a:rPr>
              <a:pPr algn="r" eaLnBrk="1" hangingPunct="1"/>
              <a:t>13</a:t>
            </a:fld>
            <a:endParaRPr lang="zh-CN" altLang="en-US" sz="1200">
              <a:latin typeface="Calibri"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xfrm>
            <a:off x="379413" y="684213"/>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noChangeArrowheads="1"/>
          </p:cNvSpPr>
          <p:nvPr>
            <p:ph type="body" idx="1"/>
          </p:nvPr>
        </p:nvSpPr>
        <p:spPr>
          <a:xfrm>
            <a:off x="684213" y="4341813"/>
            <a:ext cx="5486400" cy="4114800"/>
          </a:xfrm>
          <a:noFill/>
          <a:ln/>
          <a:extLst>
            <a:ext uri="{909E8E84-426E-40DD-AFC4-6F175D3DCCD1}">
              <a14:hiddenFill xmlns:a14="http://schemas.microsoft.com/office/drawing/2010/main">
                <a:solidFill>
                  <a:srgbClr val="FFFFFF"/>
                </a:solidFill>
              </a14:hiddenFill>
            </a:ext>
          </a:extLst>
        </p:spPr>
        <p:txBody>
          <a:bodyPr/>
          <a:lstStyle/>
          <a:p>
            <a:pPr>
              <a:spcBef>
                <a:spcPct val="0"/>
              </a:spcBef>
            </a:pPr>
            <a:endParaRPr lang="zh-CN" altLang="en-US" dirty="0"/>
          </a:p>
        </p:txBody>
      </p:sp>
      <p:sp>
        <p:nvSpPr>
          <p:cNvPr id="25604" name="灯片编号占位符 3"/>
          <p:cNvSpPr txBox="1">
            <a:spLocks noGrp="1" noChangeArrowheads="1"/>
          </p:cNvSpPr>
          <p:nvPr/>
        </p:nvSpPr>
        <p:spPr bwMode="auto">
          <a:xfrm>
            <a:off x="3883025" y="8683625"/>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latinLnBrk="1">
              <a:defRPr>
                <a:solidFill>
                  <a:schemeClr val="tx1"/>
                </a:solidFill>
                <a:latin typeface="Arial" pitchFamily="34" charset="0"/>
                <a:ea typeface="宋体" pitchFamily="2" charset="-122"/>
              </a:defRPr>
            </a:lvl1pPr>
            <a:lvl2pPr marL="742950" indent="-285750" latinLnBrk="1">
              <a:defRPr>
                <a:solidFill>
                  <a:schemeClr val="tx1"/>
                </a:solidFill>
                <a:latin typeface="Arial" pitchFamily="34" charset="0"/>
                <a:ea typeface="宋体" pitchFamily="2" charset="-122"/>
              </a:defRPr>
            </a:lvl2pPr>
            <a:lvl3pPr marL="1143000" indent="-228600" latinLnBrk="1">
              <a:defRPr>
                <a:solidFill>
                  <a:schemeClr val="tx1"/>
                </a:solidFill>
                <a:latin typeface="Arial" pitchFamily="34" charset="0"/>
                <a:ea typeface="宋体" pitchFamily="2" charset="-122"/>
              </a:defRPr>
            </a:lvl3pPr>
            <a:lvl4pPr marL="1600200" indent="-228600" latinLnBrk="1">
              <a:defRPr>
                <a:solidFill>
                  <a:schemeClr val="tx1"/>
                </a:solidFill>
                <a:latin typeface="Arial" pitchFamily="34" charset="0"/>
                <a:ea typeface="宋体" pitchFamily="2" charset="-122"/>
              </a:defRPr>
            </a:lvl4pPr>
            <a:lvl5pPr marL="2057400" indent="-228600" latinLnBrk="1">
              <a:defRPr>
                <a:solidFill>
                  <a:schemeClr val="tx1"/>
                </a:solidFill>
                <a:latin typeface="Arial" pitchFamily="34" charset="0"/>
                <a:ea typeface="宋体" pitchFamily="2" charset="-122"/>
              </a:defRPr>
            </a:lvl5pPr>
            <a:lvl6pPr marL="25146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r" eaLnBrk="1" hangingPunct="1"/>
            <a:fld id="{2528A14A-F803-4D71-84D1-8F6FDB08139C}" type="slidenum">
              <a:rPr lang="zh-CN" altLang="en-US" sz="1200">
                <a:latin typeface="Calibri" pitchFamily="34" charset="0"/>
              </a:rPr>
              <a:pPr algn="r" eaLnBrk="1" hangingPunct="1"/>
              <a:t>15</a:t>
            </a:fld>
            <a:endParaRPr lang="zh-CN" altLang="en-US" sz="1200">
              <a:latin typeface="Calibri"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xfrm>
            <a:off x="684213" y="1141413"/>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noChangeArrowheads="1"/>
          </p:cNvSpPr>
          <p:nvPr>
            <p:ph type="body" idx="1"/>
          </p:nvPr>
        </p:nvSpPr>
        <p:spPr>
          <a:xfrm>
            <a:off x="684213" y="4398963"/>
            <a:ext cx="5486400" cy="3600450"/>
          </a:xfrm>
          <a:noFill/>
          <a:ln/>
          <a:extLst>
            <a:ext uri="{909E8E84-426E-40DD-AFC4-6F175D3DCCD1}">
              <a14:hiddenFill xmlns:a14="http://schemas.microsoft.com/office/drawing/2010/main">
                <a:solidFill>
                  <a:srgbClr val="FFFFFF"/>
                </a:solidFill>
              </a14:hiddenFill>
            </a:ext>
          </a:extLst>
        </p:spPr>
        <p:txBody>
          <a:bodyPr/>
          <a:lstStyle/>
          <a:p>
            <a:pPr>
              <a:spcBef>
                <a:spcPct val="0"/>
              </a:spcBef>
            </a:pPr>
            <a:endParaRPr lang="zh-CN" altLang="en-US" dirty="0"/>
          </a:p>
        </p:txBody>
      </p:sp>
      <p:sp>
        <p:nvSpPr>
          <p:cNvPr id="41988"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latinLnBrk="1">
              <a:defRPr>
                <a:solidFill>
                  <a:schemeClr val="tx1"/>
                </a:solidFill>
                <a:latin typeface="Arial" pitchFamily="34" charset="0"/>
                <a:ea typeface="宋体" pitchFamily="2" charset="-122"/>
              </a:defRPr>
            </a:lvl1pPr>
            <a:lvl2pPr marL="742950" indent="-285750" latinLnBrk="1">
              <a:defRPr>
                <a:solidFill>
                  <a:schemeClr val="tx1"/>
                </a:solidFill>
                <a:latin typeface="Arial" pitchFamily="34" charset="0"/>
                <a:ea typeface="宋体" pitchFamily="2" charset="-122"/>
              </a:defRPr>
            </a:lvl2pPr>
            <a:lvl3pPr marL="1143000" indent="-228600" latinLnBrk="1">
              <a:defRPr>
                <a:solidFill>
                  <a:schemeClr val="tx1"/>
                </a:solidFill>
                <a:latin typeface="Arial" pitchFamily="34" charset="0"/>
                <a:ea typeface="宋体" pitchFamily="2" charset="-122"/>
              </a:defRPr>
            </a:lvl3pPr>
            <a:lvl4pPr marL="1600200" indent="-228600" latinLnBrk="1">
              <a:defRPr>
                <a:solidFill>
                  <a:schemeClr val="tx1"/>
                </a:solidFill>
                <a:latin typeface="Arial" pitchFamily="34" charset="0"/>
                <a:ea typeface="宋体" pitchFamily="2" charset="-122"/>
              </a:defRPr>
            </a:lvl4pPr>
            <a:lvl5pPr marL="2057400" indent="-228600" latinLnBrk="1">
              <a:defRPr>
                <a:solidFill>
                  <a:schemeClr val="tx1"/>
                </a:solidFill>
                <a:latin typeface="Arial" pitchFamily="34" charset="0"/>
                <a:ea typeface="宋体" pitchFamily="2" charset="-122"/>
              </a:defRPr>
            </a:lvl5pPr>
            <a:lvl6pPr marL="25146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r" eaLnBrk="1" hangingPunct="1"/>
            <a:fld id="{01727FE9-FA92-48C9-ACC8-7AB2E9DE7CED}" type="slidenum">
              <a:rPr lang="zh-CN" altLang="en-US" sz="1200">
                <a:latin typeface="Calibri" pitchFamily="34" charset="0"/>
              </a:rPr>
              <a:pPr algn="r" eaLnBrk="1" hangingPunct="1"/>
              <a:t>16</a:t>
            </a:fld>
            <a:endParaRPr lang="en-US" sz="1200">
              <a:latin typeface="Calibri"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xfrm>
            <a:off x="684213" y="1141413"/>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p:cNvSpPr>
            <a:spLocks noGrp="1" noChangeArrowheads="1"/>
          </p:cNvSpPr>
          <p:nvPr>
            <p:ph type="body" idx="1"/>
          </p:nvPr>
        </p:nvSpPr>
        <p:spPr>
          <a:xfrm>
            <a:off x="684213" y="4398963"/>
            <a:ext cx="5486400" cy="3600450"/>
          </a:xfrm>
          <a:noFill/>
          <a:ln/>
          <a:extLst>
            <a:ext uri="{909E8E84-426E-40DD-AFC4-6F175D3DCCD1}">
              <a14:hiddenFill xmlns:a14="http://schemas.microsoft.com/office/drawing/2010/main">
                <a:solidFill>
                  <a:srgbClr val="FFFFFF"/>
                </a:solidFill>
              </a14:hiddenFill>
            </a:ext>
          </a:extLst>
        </p:spPr>
        <p:txBody>
          <a:bodyPr/>
          <a:lstStyle/>
          <a:p>
            <a:pPr>
              <a:spcBef>
                <a:spcPct val="0"/>
              </a:spcBef>
            </a:pPr>
            <a:endParaRPr lang="zh-CN" altLang="en-US" dirty="0"/>
          </a:p>
        </p:txBody>
      </p:sp>
      <p:sp>
        <p:nvSpPr>
          <p:cNvPr id="29700"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latinLnBrk="1">
              <a:defRPr>
                <a:solidFill>
                  <a:schemeClr val="tx1"/>
                </a:solidFill>
                <a:latin typeface="Arial" pitchFamily="34" charset="0"/>
                <a:ea typeface="宋体" pitchFamily="2" charset="-122"/>
              </a:defRPr>
            </a:lvl1pPr>
            <a:lvl2pPr marL="742950" indent="-285750" latinLnBrk="1">
              <a:defRPr>
                <a:solidFill>
                  <a:schemeClr val="tx1"/>
                </a:solidFill>
                <a:latin typeface="Arial" pitchFamily="34" charset="0"/>
                <a:ea typeface="宋体" pitchFamily="2" charset="-122"/>
              </a:defRPr>
            </a:lvl2pPr>
            <a:lvl3pPr marL="1143000" indent="-228600" latinLnBrk="1">
              <a:defRPr>
                <a:solidFill>
                  <a:schemeClr val="tx1"/>
                </a:solidFill>
                <a:latin typeface="Arial" pitchFamily="34" charset="0"/>
                <a:ea typeface="宋体" pitchFamily="2" charset="-122"/>
              </a:defRPr>
            </a:lvl3pPr>
            <a:lvl4pPr marL="1600200" indent="-228600" latinLnBrk="1">
              <a:defRPr>
                <a:solidFill>
                  <a:schemeClr val="tx1"/>
                </a:solidFill>
                <a:latin typeface="Arial" pitchFamily="34" charset="0"/>
                <a:ea typeface="宋体" pitchFamily="2" charset="-122"/>
              </a:defRPr>
            </a:lvl4pPr>
            <a:lvl5pPr marL="2057400" indent="-228600" latinLnBrk="1">
              <a:defRPr>
                <a:solidFill>
                  <a:schemeClr val="tx1"/>
                </a:solidFill>
                <a:latin typeface="Arial" pitchFamily="34" charset="0"/>
                <a:ea typeface="宋体" pitchFamily="2" charset="-122"/>
              </a:defRPr>
            </a:lvl5pPr>
            <a:lvl6pPr marL="25146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r" eaLnBrk="1" hangingPunct="1"/>
            <a:fld id="{D5D78C3E-1EAA-41F7-8AC0-AAA2ACB2D685}" type="slidenum">
              <a:rPr lang="zh-CN" altLang="en-US" sz="1200">
                <a:latin typeface="Calibri" pitchFamily="34" charset="0"/>
              </a:rPr>
              <a:pPr algn="r" eaLnBrk="1" hangingPunct="1"/>
              <a:t>18</a:t>
            </a:fld>
            <a:endParaRPr lang="zh-CN" altLang="en-US" sz="1200">
              <a:latin typeface="Calibri"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xfrm>
            <a:off x="684213" y="1141413"/>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p:cNvSpPr>
            <a:spLocks noGrp="1" noChangeArrowheads="1"/>
          </p:cNvSpPr>
          <p:nvPr>
            <p:ph type="body" idx="1"/>
          </p:nvPr>
        </p:nvSpPr>
        <p:spPr>
          <a:xfrm>
            <a:off x="684213" y="4398963"/>
            <a:ext cx="5486400" cy="3600450"/>
          </a:xfrm>
          <a:noFill/>
          <a:ln/>
          <a:extLst>
            <a:ext uri="{909E8E84-426E-40DD-AFC4-6F175D3DCCD1}">
              <a14:hiddenFill xmlns:a14="http://schemas.microsoft.com/office/drawing/2010/main">
                <a:solidFill>
                  <a:srgbClr val="FFFFFF"/>
                </a:solidFill>
              </a14:hiddenFill>
            </a:ext>
          </a:extLst>
        </p:spPr>
        <p:txBody>
          <a:bodyPr/>
          <a:lstStyle/>
          <a:p>
            <a:pPr>
              <a:spcBef>
                <a:spcPct val="0"/>
              </a:spcBef>
            </a:pPr>
            <a:endParaRPr lang="en-US" dirty="0"/>
          </a:p>
        </p:txBody>
      </p:sp>
      <p:sp>
        <p:nvSpPr>
          <p:cNvPr id="33796"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latinLnBrk="1">
              <a:defRPr>
                <a:solidFill>
                  <a:schemeClr val="tx1"/>
                </a:solidFill>
                <a:latin typeface="Arial" pitchFamily="34" charset="0"/>
                <a:ea typeface="宋体" pitchFamily="2" charset="-122"/>
              </a:defRPr>
            </a:lvl1pPr>
            <a:lvl2pPr marL="742950" indent="-285750" latinLnBrk="1">
              <a:defRPr>
                <a:solidFill>
                  <a:schemeClr val="tx1"/>
                </a:solidFill>
                <a:latin typeface="Arial" pitchFamily="34" charset="0"/>
                <a:ea typeface="宋体" pitchFamily="2" charset="-122"/>
              </a:defRPr>
            </a:lvl2pPr>
            <a:lvl3pPr marL="1143000" indent="-228600" latinLnBrk="1">
              <a:defRPr>
                <a:solidFill>
                  <a:schemeClr val="tx1"/>
                </a:solidFill>
                <a:latin typeface="Arial" pitchFamily="34" charset="0"/>
                <a:ea typeface="宋体" pitchFamily="2" charset="-122"/>
              </a:defRPr>
            </a:lvl3pPr>
            <a:lvl4pPr marL="1600200" indent="-228600" latinLnBrk="1">
              <a:defRPr>
                <a:solidFill>
                  <a:schemeClr val="tx1"/>
                </a:solidFill>
                <a:latin typeface="Arial" pitchFamily="34" charset="0"/>
                <a:ea typeface="宋体" pitchFamily="2" charset="-122"/>
              </a:defRPr>
            </a:lvl4pPr>
            <a:lvl5pPr marL="2057400" indent="-228600" latinLnBrk="1">
              <a:defRPr>
                <a:solidFill>
                  <a:schemeClr val="tx1"/>
                </a:solidFill>
                <a:latin typeface="Arial" pitchFamily="34" charset="0"/>
                <a:ea typeface="宋体" pitchFamily="2" charset="-122"/>
              </a:defRPr>
            </a:lvl5pPr>
            <a:lvl6pPr marL="25146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r" eaLnBrk="1" hangingPunct="1"/>
            <a:fld id="{E80B37CF-A388-4D86-9BA2-AC933799EF99}" type="slidenum">
              <a:rPr lang="zh-CN" altLang="en-US" sz="1200">
                <a:latin typeface="Calibri" pitchFamily="34" charset="0"/>
              </a:rPr>
              <a:pPr algn="r" eaLnBrk="1" hangingPunct="1"/>
              <a:t>19</a:t>
            </a:fld>
            <a:endParaRPr lang="zh-CN" altLang="en-US" sz="1200">
              <a:latin typeface="Calibri"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xfrm>
            <a:off x="684213" y="1141413"/>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noChangeArrowheads="1"/>
          </p:cNvSpPr>
          <p:nvPr>
            <p:ph type="body" idx="1"/>
          </p:nvPr>
        </p:nvSpPr>
        <p:spPr>
          <a:xfrm>
            <a:off x="684213" y="4398963"/>
            <a:ext cx="5486400" cy="3600450"/>
          </a:xfrm>
          <a:noFill/>
          <a:ln/>
          <a:extLst>
            <a:ext uri="{909E8E84-426E-40DD-AFC4-6F175D3DCCD1}">
              <a14:hiddenFill xmlns:a14="http://schemas.microsoft.com/office/drawing/2010/main">
                <a:solidFill>
                  <a:srgbClr val="FFFFFF"/>
                </a:solidFill>
              </a14:hiddenFill>
            </a:ext>
          </a:extLst>
        </p:spPr>
        <p:txBody>
          <a:bodyPr/>
          <a:lstStyle/>
          <a:p>
            <a:pPr>
              <a:spcBef>
                <a:spcPct val="0"/>
              </a:spcBef>
            </a:pPr>
            <a:endParaRPr lang="en-US" dirty="0"/>
          </a:p>
        </p:txBody>
      </p:sp>
      <p:sp>
        <p:nvSpPr>
          <p:cNvPr id="35844"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latinLnBrk="1">
              <a:defRPr>
                <a:solidFill>
                  <a:schemeClr val="tx1"/>
                </a:solidFill>
                <a:latin typeface="Arial" pitchFamily="34" charset="0"/>
                <a:ea typeface="宋体" pitchFamily="2" charset="-122"/>
              </a:defRPr>
            </a:lvl1pPr>
            <a:lvl2pPr marL="742950" indent="-285750" latinLnBrk="1">
              <a:defRPr>
                <a:solidFill>
                  <a:schemeClr val="tx1"/>
                </a:solidFill>
                <a:latin typeface="Arial" pitchFamily="34" charset="0"/>
                <a:ea typeface="宋体" pitchFamily="2" charset="-122"/>
              </a:defRPr>
            </a:lvl2pPr>
            <a:lvl3pPr marL="1143000" indent="-228600" latinLnBrk="1">
              <a:defRPr>
                <a:solidFill>
                  <a:schemeClr val="tx1"/>
                </a:solidFill>
                <a:latin typeface="Arial" pitchFamily="34" charset="0"/>
                <a:ea typeface="宋体" pitchFamily="2" charset="-122"/>
              </a:defRPr>
            </a:lvl3pPr>
            <a:lvl4pPr marL="1600200" indent="-228600" latinLnBrk="1">
              <a:defRPr>
                <a:solidFill>
                  <a:schemeClr val="tx1"/>
                </a:solidFill>
                <a:latin typeface="Arial" pitchFamily="34" charset="0"/>
                <a:ea typeface="宋体" pitchFamily="2" charset="-122"/>
              </a:defRPr>
            </a:lvl4pPr>
            <a:lvl5pPr marL="2057400" indent="-228600" latinLnBrk="1">
              <a:defRPr>
                <a:solidFill>
                  <a:schemeClr val="tx1"/>
                </a:solidFill>
                <a:latin typeface="Arial" pitchFamily="34" charset="0"/>
                <a:ea typeface="宋体" pitchFamily="2" charset="-122"/>
              </a:defRPr>
            </a:lvl5pPr>
            <a:lvl6pPr marL="25146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r" eaLnBrk="1" hangingPunct="1"/>
            <a:fld id="{4D5D3691-B01A-4AA6-81AF-BF6AA35EF63A}" type="slidenum">
              <a:rPr lang="zh-CN" altLang="en-US" sz="1200">
                <a:latin typeface="Calibri" pitchFamily="34" charset="0"/>
              </a:rPr>
              <a:pPr algn="r" eaLnBrk="1" hangingPunct="1"/>
              <a:t>20</a:t>
            </a:fld>
            <a:endParaRPr lang="zh-CN" altLang="en-US" sz="1200">
              <a:latin typeface="Calibri" pitchFamily="34" charset="0"/>
            </a:endParaRP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848529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03600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65583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87604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284131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85317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3725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671794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467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32028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652418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직사각형 2"/>
          <p:cNvSpPr>
            <a:spLocks noChangeArrowheads="1"/>
          </p:cNvSpPr>
          <p:nvPr/>
        </p:nvSpPr>
        <p:spPr bwMode="auto">
          <a:xfrm>
            <a:off x="0" y="0"/>
            <a:ext cx="12242800" cy="6858000"/>
          </a:xfrm>
          <a:prstGeom prst="rect">
            <a:avLst/>
          </a:prstGeom>
          <a:solidFill>
            <a:srgbClr val="E9E8E4"/>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eaLnBrk="1" latinLnBrk="1" hangingPunct="1"/>
            <a:endParaRPr lang="zh-CN"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914400" indent="-914400" algn="l" rtl="0" eaLnBrk="0" fontAlgn="base" latinLnBrk="1" hangingPunct="0">
        <a:lnSpc>
          <a:spcPct val="90000"/>
        </a:lnSpc>
        <a:spcBef>
          <a:spcPct val="0"/>
        </a:spcBef>
        <a:spcAft>
          <a:spcPct val="0"/>
        </a:spcAft>
        <a:defRPr sz="4400">
          <a:solidFill>
            <a:schemeClr val="tx1"/>
          </a:solidFill>
          <a:latin typeface="+mj-lt"/>
          <a:ea typeface="+mj-ea"/>
          <a:cs typeface="+mj-cs"/>
          <a:sym typeface="나눔고딕" charset="-127"/>
        </a:defRPr>
      </a:lvl1pPr>
      <a:lvl2pPr marL="914400" indent="-914400" algn="l" rtl="0" eaLnBrk="0" fontAlgn="base" latinLnBrk="1" hangingPunct="0">
        <a:lnSpc>
          <a:spcPct val="90000"/>
        </a:lnSpc>
        <a:spcBef>
          <a:spcPct val="0"/>
        </a:spcBef>
        <a:spcAft>
          <a:spcPct val="0"/>
        </a:spcAft>
        <a:defRPr sz="4400">
          <a:solidFill>
            <a:schemeClr val="tx1"/>
          </a:solidFill>
          <a:latin typeface="나눔고딕" charset="-127"/>
          <a:ea typeface="나눔고딕" charset="-127"/>
          <a:sym typeface="나눔고딕" charset="-127"/>
        </a:defRPr>
      </a:lvl2pPr>
      <a:lvl3pPr marL="914400" indent="-914400" algn="l" rtl="0" eaLnBrk="0" fontAlgn="base" latinLnBrk="1" hangingPunct="0">
        <a:lnSpc>
          <a:spcPct val="90000"/>
        </a:lnSpc>
        <a:spcBef>
          <a:spcPct val="0"/>
        </a:spcBef>
        <a:spcAft>
          <a:spcPct val="0"/>
        </a:spcAft>
        <a:defRPr sz="4400">
          <a:solidFill>
            <a:schemeClr val="tx1"/>
          </a:solidFill>
          <a:latin typeface="나눔고딕" charset="-127"/>
          <a:ea typeface="나눔고딕" charset="-127"/>
          <a:sym typeface="나눔고딕" charset="-127"/>
        </a:defRPr>
      </a:lvl3pPr>
      <a:lvl4pPr marL="914400" indent="-914400" algn="l" rtl="0" eaLnBrk="0" fontAlgn="base" latinLnBrk="1" hangingPunct="0">
        <a:lnSpc>
          <a:spcPct val="90000"/>
        </a:lnSpc>
        <a:spcBef>
          <a:spcPct val="0"/>
        </a:spcBef>
        <a:spcAft>
          <a:spcPct val="0"/>
        </a:spcAft>
        <a:defRPr sz="4400">
          <a:solidFill>
            <a:schemeClr val="tx1"/>
          </a:solidFill>
          <a:latin typeface="나눔고딕" charset="-127"/>
          <a:ea typeface="나눔고딕" charset="-127"/>
          <a:sym typeface="나눔고딕" charset="-127"/>
        </a:defRPr>
      </a:lvl4pPr>
      <a:lvl5pPr marL="914400" indent="-914400" algn="l" rtl="0" eaLnBrk="0" fontAlgn="base" latinLnBrk="1" hangingPunct="0">
        <a:lnSpc>
          <a:spcPct val="90000"/>
        </a:lnSpc>
        <a:spcBef>
          <a:spcPct val="0"/>
        </a:spcBef>
        <a:spcAft>
          <a:spcPct val="0"/>
        </a:spcAft>
        <a:defRPr sz="4400">
          <a:solidFill>
            <a:schemeClr val="tx1"/>
          </a:solidFill>
          <a:latin typeface="나눔고딕" charset="-127"/>
          <a:ea typeface="나눔고딕" charset="-127"/>
          <a:sym typeface="나눔고딕" charset="-127"/>
        </a:defRPr>
      </a:lvl5pPr>
      <a:lvl6pPr marL="1371600" indent="-914400" algn="l" rtl="0" eaLnBrk="0" fontAlgn="base" latinLnBrk="1" hangingPunct="0">
        <a:lnSpc>
          <a:spcPct val="90000"/>
        </a:lnSpc>
        <a:spcBef>
          <a:spcPct val="0"/>
        </a:spcBef>
        <a:spcAft>
          <a:spcPct val="0"/>
        </a:spcAft>
        <a:defRPr sz="4400">
          <a:solidFill>
            <a:schemeClr val="tx1"/>
          </a:solidFill>
          <a:latin typeface="나눔고딕" charset="-127"/>
          <a:ea typeface="나눔고딕" charset="-127"/>
          <a:sym typeface="나눔고딕" charset="-127"/>
        </a:defRPr>
      </a:lvl6pPr>
      <a:lvl7pPr marL="1828800" indent="-914400" algn="l" rtl="0" eaLnBrk="0" fontAlgn="base" latinLnBrk="1" hangingPunct="0">
        <a:lnSpc>
          <a:spcPct val="90000"/>
        </a:lnSpc>
        <a:spcBef>
          <a:spcPct val="0"/>
        </a:spcBef>
        <a:spcAft>
          <a:spcPct val="0"/>
        </a:spcAft>
        <a:defRPr sz="4400">
          <a:solidFill>
            <a:schemeClr val="tx1"/>
          </a:solidFill>
          <a:latin typeface="나눔고딕" charset="-127"/>
          <a:ea typeface="나눔고딕" charset="-127"/>
          <a:sym typeface="나눔고딕" charset="-127"/>
        </a:defRPr>
      </a:lvl7pPr>
      <a:lvl8pPr marL="2286000" indent="-914400" algn="l" rtl="0" eaLnBrk="0" fontAlgn="base" latinLnBrk="1" hangingPunct="0">
        <a:lnSpc>
          <a:spcPct val="90000"/>
        </a:lnSpc>
        <a:spcBef>
          <a:spcPct val="0"/>
        </a:spcBef>
        <a:spcAft>
          <a:spcPct val="0"/>
        </a:spcAft>
        <a:defRPr sz="4400">
          <a:solidFill>
            <a:schemeClr val="tx1"/>
          </a:solidFill>
          <a:latin typeface="나눔고딕" charset="-127"/>
          <a:ea typeface="나눔고딕" charset="-127"/>
          <a:sym typeface="나눔고딕" charset="-127"/>
        </a:defRPr>
      </a:lvl8pPr>
      <a:lvl9pPr marL="2743200" indent="-914400" algn="l" rtl="0" eaLnBrk="0" fontAlgn="base" latinLnBrk="1" hangingPunct="0">
        <a:lnSpc>
          <a:spcPct val="90000"/>
        </a:lnSpc>
        <a:spcBef>
          <a:spcPct val="0"/>
        </a:spcBef>
        <a:spcAft>
          <a:spcPct val="0"/>
        </a:spcAft>
        <a:defRPr sz="4400">
          <a:solidFill>
            <a:schemeClr val="tx1"/>
          </a:solidFill>
          <a:latin typeface="나눔고딕" charset="-127"/>
          <a:ea typeface="나눔고딕" charset="-127"/>
          <a:sym typeface="나눔고딕" charset="-127"/>
        </a:defRPr>
      </a:lvl9pPr>
    </p:titleStyle>
    <p:bodyStyle>
      <a:lvl1pPr marL="228600" indent="-228600" algn="l" rtl="0" eaLnBrk="0" fontAlgn="base" latinLnBrk="1" hangingPunct="0">
        <a:lnSpc>
          <a:spcPct val="90000"/>
        </a:lnSpc>
        <a:spcBef>
          <a:spcPts val="1000"/>
        </a:spcBef>
        <a:spcAft>
          <a:spcPct val="0"/>
        </a:spcAft>
        <a:buFont typeface="Arial" pitchFamily="34" charset="0"/>
        <a:buChar char="•"/>
        <a:defRPr sz="2800">
          <a:solidFill>
            <a:schemeClr val="tx1"/>
          </a:solidFill>
          <a:latin typeface="+mn-lt"/>
          <a:ea typeface="+mn-ea"/>
          <a:cs typeface="+mn-cs"/>
          <a:sym typeface="나눔고딕" charset="-127"/>
        </a:defRPr>
      </a:lvl1pPr>
      <a:lvl2pPr marL="685800" indent="-228600" algn="l" rtl="0" eaLnBrk="0" fontAlgn="base" latinLnBrk="1" hangingPunct="0">
        <a:lnSpc>
          <a:spcPct val="90000"/>
        </a:lnSpc>
        <a:spcBef>
          <a:spcPts val="500"/>
        </a:spcBef>
        <a:spcAft>
          <a:spcPct val="0"/>
        </a:spcAft>
        <a:buFont typeface="Arial" pitchFamily="34" charset="0"/>
        <a:buChar char="•"/>
        <a:defRPr sz="2400">
          <a:solidFill>
            <a:schemeClr val="tx1"/>
          </a:solidFill>
          <a:latin typeface="+mn-lt"/>
          <a:ea typeface="+mn-ea"/>
          <a:sym typeface="나눔고딕" charset="-127"/>
        </a:defRPr>
      </a:lvl2pPr>
      <a:lvl3pPr marL="1143000" indent="-228600" algn="l" rtl="0" eaLnBrk="0" fontAlgn="base" latinLnBrk="1" hangingPunct="0">
        <a:lnSpc>
          <a:spcPct val="90000"/>
        </a:lnSpc>
        <a:spcBef>
          <a:spcPts val="500"/>
        </a:spcBef>
        <a:spcAft>
          <a:spcPct val="0"/>
        </a:spcAft>
        <a:buFont typeface="Arial" pitchFamily="34" charset="0"/>
        <a:buChar char="•"/>
        <a:defRPr sz="2000">
          <a:solidFill>
            <a:schemeClr val="tx1"/>
          </a:solidFill>
          <a:latin typeface="+mn-lt"/>
          <a:ea typeface="+mn-ea"/>
          <a:sym typeface="나눔고딕" charset="-127"/>
        </a:defRPr>
      </a:lvl3pPr>
      <a:lvl4pPr marL="1600200" indent="-228600" algn="l" rtl="0" eaLnBrk="0" fontAlgn="base" latinLnBrk="1" hangingPunct="0">
        <a:lnSpc>
          <a:spcPct val="90000"/>
        </a:lnSpc>
        <a:spcBef>
          <a:spcPts val="500"/>
        </a:spcBef>
        <a:spcAft>
          <a:spcPct val="0"/>
        </a:spcAft>
        <a:buFont typeface="Arial" pitchFamily="34" charset="0"/>
        <a:buChar char="•"/>
        <a:defRPr>
          <a:solidFill>
            <a:schemeClr val="tx1"/>
          </a:solidFill>
          <a:latin typeface="+mn-lt"/>
          <a:ea typeface="+mn-ea"/>
          <a:sym typeface="나눔고딕" charset="-127"/>
        </a:defRPr>
      </a:lvl4pPr>
      <a:lvl5pPr marL="2057400" indent="-228600" algn="l" rtl="0" eaLnBrk="0" fontAlgn="base" latinLnBrk="1" hangingPunct="0">
        <a:lnSpc>
          <a:spcPct val="90000"/>
        </a:lnSpc>
        <a:spcBef>
          <a:spcPts val="500"/>
        </a:spcBef>
        <a:spcAft>
          <a:spcPct val="0"/>
        </a:spcAft>
        <a:buFont typeface="Arial" pitchFamily="34" charset="0"/>
        <a:buChar char="•"/>
        <a:defRPr>
          <a:solidFill>
            <a:schemeClr val="tx1"/>
          </a:solidFill>
          <a:latin typeface="+mn-lt"/>
          <a:ea typeface="+mn-ea"/>
          <a:sym typeface="나눔고딕" charset="-127"/>
        </a:defRPr>
      </a:lvl5pPr>
      <a:lvl6pPr marL="2514600" indent="-228600" algn="l" rtl="0" eaLnBrk="0" fontAlgn="base" latinLnBrk="1" hangingPunct="0">
        <a:lnSpc>
          <a:spcPct val="90000"/>
        </a:lnSpc>
        <a:spcBef>
          <a:spcPts val="500"/>
        </a:spcBef>
        <a:spcAft>
          <a:spcPct val="0"/>
        </a:spcAft>
        <a:buFont typeface="Arial" pitchFamily="34" charset="0"/>
        <a:buChar char="•"/>
        <a:defRPr>
          <a:solidFill>
            <a:schemeClr val="tx1"/>
          </a:solidFill>
          <a:latin typeface="+mn-lt"/>
          <a:ea typeface="+mn-ea"/>
          <a:sym typeface="나눔고딕" charset="-127"/>
        </a:defRPr>
      </a:lvl6pPr>
      <a:lvl7pPr marL="2971800" indent="-228600" algn="l" rtl="0" eaLnBrk="0" fontAlgn="base" latinLnBrk="1" hangingPunct="0">
        <a:lnSpc>
          <a:spcPct val="90000"/>
        </a:lnSpc>
        <a:spcBef>
          <a:spcPts val="500"/>
        </a:spcBef>
        <a:spcAft>
          <a:spcPct val="0"/>
        </a:spcAft>
        <a:buFont typeface="Arial" pitchFamily="34" charset="0"/>
        <a:buChar char="•"/>
        <a:defRPr>
          <a:solidFill>
            <a:schemeClr val="tx1"/>
          </a:solidFill>
          <a:latin typeface="+mn-lt"/>
          <a:ea typeface="+mn-ea"/>
          <a:sym typeface="나눔고딕" charset="-127"/>
        </a:defRPr>
      </a:lvl7pPr>
      <a:lvl8pPr marL="3429000" indent="-228600" algn="l" rtl="0" eaLnBrk="0" fontAlgn="base" latinLnBrk="1" hangingPunct="0">
        <a:lnSpc>
          <a:spcPct val="90000"/>
        </a:lnSpc>
        <a:spcBef>
          <a:spcPts val="500"/>
        </a:spcBef>
        <a:spcAft>
          <a:spcPct val="0"/>
        </a:spcAft>
        <a:buFont typeface="Arial" pitchFamily="34" charset="0"/>
        <a:buChar char="•"/>
        <a:defRPr>
          <a:solidFill>
            <a:schemeClr val="tx1"/>
          </a:solidFill>
          <a:latin typeface="+mn-lt"/>
          <a:ea typeface="+mn-ea"/>
          <a:sym typeface="나눔고딕" charset="-127"/>
        </a:defRPr>
      </a:lvl8pPr>
      <a:lvl9pPr marL="3886200" indent="-228600" algn="l" rtl="0" eaLnBrk="0" fontAlgn="base" latinLnBrk="1" hangingPunct="0">
        <a:lnSpc>
          <a:spcPct val="90000"/>
        </a:lnSpc>
        <a:spcBef>
          <a:spcPts val="500"/>
        </a:spcBef>
        <a:spcAft>
          <a:spcPct val="0"/>
        </a:spcAft>
        <a:buFont typeface="Arial" pitchFamily="34" charset="0"/>
        <a:buChar char="•"/>
        <a:defRPr>
          <a:solidFill>
            <a:schemeClr val="tx1"/>
          </a:solidFill>
          <a:latin typeface="+mn-lt"/>
          <a:ea typeface="+mn-ea"/>
          <a:sym typeface="나눔고딕" charset="-127"/>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그림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13" y="0"/>
            <a:ext cx="12241213" cy="687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AutoShape 3"/>
          <p:cNvSpPr>
            <a:spLocks noChangeArrowheads="1"/>
          </p:cNvSpPr>
          <p:nvPr/>
        </p:nvSpPr>
        <p:spPr bwMode="auto">
          <a:xfrm flipH="1">
            <a:off x="2552700" y="2284413"/>
            <a:ext cx="7086600" cy="1236662"/>
          </a:xfrm>
          <a:prstGeom prst="roundRect">
            <a:avLst>
              <a:gd name="adj" fmla="val 16667"/>
            </a:avLst>
          </a:prstGeom>
          <a:solidFill>
            <a:schemeClr val="bg1">
              <a:alpha val="25000"/>
            </a:schemeClr>
          </a:solidFill>
          <a:ln w="28575" cap="flat" cmpd="sng">
            <a:solidFill>
              <a:schemeClr val="bg1"/>
            </a:solidFill>
            <a:prstDash val="dash"/>
            <a:round/>
            <a:headEnd/>
            <a:tailEnd/>
          </a:ln>
        </p:spPr>
        <p:txBody>
          <a:bodyPr lIns="90170" tIns="46990" rIns="90170" bIns="46990">
            <a:spAutoFit/>
          </a:bodyPr>
          <a:lstStyle/>
          <a:p>
            <a:pPr algn="ctr" eaLnBrk="1" latinLnBrk="1" hangingPunct="1"/>
            <a:r>
              <a:rPr lang="zh-CN" altLang="en-US" sz="6600" dirty="0" smtClean="0">
                <a:solidFill>
                  <a:srgbClr val="CE5243"/>
                </a:solidFill>
                <a:latin typeface="方正毡笔黑简体" pitchFamily="1" charset="-122"/>
                <a:ea typeface="方正毡笔黑简体" pitchFamily="1" charset="-122"/>
                <a:sym typeface="Kozuka Gothic Pr6N EL" pitchFamily="34" charset="-128"/>
              </a:rPr>
              <a:t>花样黑白棋</a:t>
            </a:r>
            <a:r>
              <a:rPr lang="en-US" altLang="zh-CN" sz="6600" dirty="0" smtClean="0">
                <a:solidFill>
                  <a:srgbClr val="CE5243"/>
                </a:solidFill>
                <a:latin typeface="方正毡笔黑简体" pitchFamily="1" charset="-122"/>
                <a:ea typeface="方正毡笔黑简体" pitchFamily="1" charset="-122"/>
                <a:sym typeface="Kozuka Gothic Pr6N EL" pitchFamily="34" charset="-128"/>
              </a:rPr>
              <a:t>AI</a:t>
            </a:r>
            <a:endParaRPr lang="zh-CN" altLang="en-US" sz="6600" dirty="0">
              <a:solidFill>
                <a:srgbClr val="CE5243"/>
              </a:solidFill>
              <a:latin typeface="方正毡笔黑简体" pitchFamily="1" charset="-122"/>
              <a:ea typeface="方正毡笔黑简体" pitchFamily="1" charset="-122"/>
              <a:sym typeface="Kozuka Gothic Pr6N EL" pitchFamily="34" charset="-128"/>
            </a:endParaRPr>
          </a:p>
        </p:txBody>
      </p:sp>
      <p:sp>
        <p:nvSpPr>
          <p:cNvPr id="3076" name="TextBox 21313"/>
          <p:cNvSpPr>
            <a:spLocks noChangeArrowheads="1"/>
          </p:cNvSpPr>
          <p:nvPr/>
        </p:nvSpPr>
        <p:spPr bwMode="auto">
          <a:xfrm flipH="1">
            <a:off x="3629025" y="3835400"/>
            <a:ext cx="49720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latinLnBrk="1" hangingPunct="1"/>
            <a:r>
              <a:rPr lang="zh-CN" altLang="en-US" sz="2000" dirty="0" smtClean="0">
                <a:solidFill>
                  <a:srgbClr val="595959"/>
                </a:solidFill>
                <a:latin typeface="Kozuka Gothic Pr6N EL" pitchFamily="34" charset="-128"/>
                <a:sym typeface="Kozuka Gothic Pr6N EL" pitchFamily="34" charset="-128"/>
              </a:rPr>
              <a:t>程序设计基础实验</a:t>
            </a:r>
            <a:endParaRPr lang="en-US" altLang="zh-CN" sz="2000" dirty="0" smtClean="0">
              <a:solidFill>
                <a:srgbClr val="595959"/>
              </a:solidFill>
              <a:latin typeface="Kozuka Gothic Pr6N EL" pitchFamily="34" charset="-128"/>
              <a:sym typeface="Kozuka Gothic Pr6N EL" pitchFamily="34" charset="-128"/>
            </a:endParaRPr>
          </a:p>
          <a:p>
            <a:pPr algn="ctr" eaLnBrk="1" latinLnBrk="1" hangingPunct="1"/>
            <a:r>
              <a:rPr lang="en-US" altLang="zh-CN" sz="2000" dirty="0" smtClean="0">
                <a:solidFill>
                  <a:srgbClr val="595959"/>
                </a:solidFill>
                <a:latin typeface="Kozuka Gothic Pr6N EL" pitchFamily="34" charset="-128"/>
                <a:sym typeface="Kozuka Gothic Pr6N EL" pitchFamily="34" charset="-128"/>
              </a:rPr>
              <a:t>161130118</a:t>
            </a:r>
          </a:p>
          <a:p>
            <a:pPr algn="ctr" eaLnBrk="1" latinLnBrk="1" hangingPunct="1"/>
            <a:r>
              <a:rPr lang="zh-CN" altLang="en-US" sz="2000" dirty="0">
                <a:solidFill>
                  <a:srgbClr val="595959"/>
                </a:solidFill>
                <a:latin typeface="Kozuka Gothic Pr6N EL" pitchFamily="34" charset="-128"/>
                <a:sym typeface="Kozuka Gothic Pr6N EL" pitchFamily="34" charset="-128"/>
              </a:rPr>
              <a:t>尹浚宇</a:t>
            </a:r>
            <a:endParaRPr lang="zh-CN" sz="2000" dirty="0">
              <a:solidFill>
                <a:srgbClr val="595959"/>
              </a:solidFill>
              <a:latin typeface="Kozuka Gothic Pr6N EL" pitchFamily="34" charset="-128"/>
              <a:sym typeface="Kozuka Gothic Pr6N EL"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그림 1"/>
          <p:cNvPicPr>
            <a:picLocks noChangeAspect="1" noChangeArrowheads="1"/>
          </p:cNvPicPr>
          <p:nvPr/>
        </p:nvPicPr>
        <p:blipFill>
          <a:blip r:embed="rId2">
            <a:extLst>
              <a:ext uri="{28A0092B-C50C-407E-A947-70E740481C1C}">
                <a14:useLocalDpi xmlns:a14="http://schemas.microsoft.com/office/drawing/2010/main" val="0"/>
              </a:ext>
            </a:extLst>
          </a:blip>
          <a:srcRect r="75456"/>
          <a:stretch>
            <a:fillRect/>
          </a:stretch>
        </p:blipFill>
        <p:spPr bwMode="auto">
          <a:xfrm>
            <a:off x="0" y="-12700"/>
            <a:ext cx="3003550" cy="687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3" name="图片 2"/>
          <p:cNvPicPr>
            <a:picLocks noChangeAspect="1" noChangeArrowheads="1"/>
          </p:cNvPicPr>
          <p:nvPr/>
        </p:nvPicPr>
        <p:blipFill>
          <a:blip r:embed="rId3">
            <a:extLst>
              <a:ext uri="{28A0092B-C50C-407E-A947-70E740481C1C}">
                <a14:useLocalDpi xmlns:a14="http://schemas.microsoft.com/office/drawing/2010/main" val="0"/>
              </a:ext>
            </a:extLst>
          </a:blip>
          <a:srcRect l="-2" r="-568"/>
          <a:stretch>
            <a:fillRect/>
          </a:stretch>
        </p:blipFill>
        <p:spPr bwMode="auto">
          <a:xfrm rot="2831111" flipH="1">
            <a:off x="2755194" y="1036926"/>
            <a:ext cx="6202363"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그림 1"/>
          <p:cNvPicPr>
            <a:picLocks noChangeAspect="1" noChangeArrowheads="1"/>
          </p:cNvPicPr>
          <p:nvPr/>
        </p:nvPicPr>
        <p:blipFill>
          <a:blip r:embed="rId2">
            <a:extLst>
              <a:ext uri="{28A0092B-C50C-407E-A947-70E740481C1C}">
                <a14:useLocalDpi xmlns:a14="http://schemas.microsoft.com/office/drawing/2010/main" val="0"/>
              </a:ext>
            </a:extLst>
          </a:blip>
          <a:srcRect l="74454"/>
          <a:stretch>
            <a:fillRect/>
          </a:stretch>
        </p:blipFill>
        <p:spPr bwMode="auto">
          <a:xfrm>
            <a:off x="9115425" y="-12700"/>
            <a:ext cx="3127375" cy="687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5124" name="组合 3"/>
          <p:cNvGrpSpPr>
            <a:grpSpLocks/>
          </p:cNvGrpSpPr>
          <p:nvPr/>
        </p:nvGrpSpPr>
        <p:grpSpPr bwMode="auto">
          <a:xfrm>
            <a:off x="4821099" y="1892886"/>
            <a:ext cx="2549806" cy="3059528"/>
            <a:chOff x="0" y="0"/>
            <a:chExt cx="3096472" cy="3096470"/>
          </a:xfrm>
        </p:grpSpPr>
        <p:sp>
          <p:nvSpPr>
            <p:cNvPr id="5133" name="椭圆 4"/>
            <p:cNvSpPr>
              <a:spLocks noChangeArrowheads="1"/>
            </p:cNvSpPr>
            <p:nvPr/>
          </p:nvSpPr>
          <p:spPr bwMode="auto">
            <a:xfrm>
              <a:off x="133542" y="133540"/>
              <a:ext cx="2829390" cy="282938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DFBE9"/>
                </a:solidFill>
              </a:endParaRPr>
            </a:p>
          </p:txBody>
        </p:sp>
        <p:sp>
          <p:nvSpPr>
            <p:cNvPr id="5134" name="椭圆 5"/>
            <p:cNvSpPr>
              <a:spLocks noChangeArrowheads="1"/>
            </p:cNvSpPr>
            <p:nvPr/>
          </p:nvSpPr>
          <p:spPr bwMode="auto">
            <a:xfrm>
              <a:off x="0" y="0"/>
              <a:ext cx="3096472" cy="3096470"/>
            </a:xfrm>
            <a:prstGeom prst="ellipse">
              <a:avLst/>
            </a:pr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DFBE9"/>
                </a:solidFill>
              </a:endParaRPr>
            </a:p>
          </p:txBody>
        </p:sp>
      </p:grpSp>
      <p:sp>
        <p:nvSpPr>
          <p:cNvPr id="5125" name="文本框 6"/>
          <p:cNvSpPr txBox="1">
            <a:spLocks noChangeArrowheads="1"/>
          </p:cNvSpPr>
          <p:nvPr/>
        </p:nvSpPr>
        <p:spPr bwMode="auto">
          <a:xfrm>
            <a:off x="5371285" y="2611438"/>
            <a:ext cx="14494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r>
              <a:rPr lang="en-US" altLang="zh-CN" sz="2400" b="1" dirty="0" smtClean="0">
                <a:solidFill>
                  <a:srgbClr val="000000"/>
                </a:solidFill>
                <a:latin typeface="Vivaldi" pitchFamily="66" charset="0"/>
              </a:rPr>
              <a:t>Third Part</a:t>
            </a:r>
            <a:endParaRPr lang="zh-CN" altLang="en-US" sz="2400" b="1" dirty="0">
              <a:solidFill>
                <a:srgbClr val="000000"/>
              </a:solidFill>
              <a:latin typeface="Vivaldi" pitchFamily="66" charset="0"/>
            </a:endParaRPr>
          </a:p>
        </p:txBody>
      </p:sp>
      <p:sp>
        <p:nvSpPr>
          <p:cNvPr id="5126" name="文本框 7"/>
          <p:cNvSpPr txBox="1">
            <a:spLocks noChangeArrowheads="1"/>
          </p:cNvSpPr>
          <p:nvPr/>
        </p:nvSpPr>
        <p:spPr bwMode="auto">
          <a:xfrm>
            <a:off x="4977745" y="3130262"/>
            <a:ext cx="223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r>
              <a:rPr lang="en-US" altLang="zh-CN" sz="3200" dirty="0" smtClean="0">
                <a:solidFill>
                  <a:srgbClr val="000000"/>
                </a:solidFill>
                <a:latin typeface="宋体" pitchFamily="2" charset="-122"/>
              </a:rPr>
              <a:t>{</a:t>
            </a:r>
            <a:r>
              <a:rPr lang="zh-CN" altLang="en-US" sz="3200" dirty="0" smtClean="0">
                <a:solidFill>
                  <a:srgbClr val="000000"/>
                </a:solidFill>
                <a:latin typeface="华文行楷" pitchFamily="2" charset="-122"/>
                <a:ea typeface="华文行楷" pitchFamily="2" charset="-122"/>
              </a:rPr>
              <a:t>算法设计</a:t>
            </a:r>
            <a:r>
              <a:rPr lang="en-US" altLang="zh-CN" sz="3200" dirty="0" smtClean="0">
                <a:solidFill>
                  <a:srgbClr val="000000"/>
                </a:solidFill>
                <a:latin typeface="宋体" pitchFamily="2" charset="-122"/>
              </a:rPr>
              <a:t>}</a:t>
            </a:r>
            <a:endParaRPr lang="zh-CN" altLang="en-US" sz="3200" dirty="0">
              <a:solidFill>
                <a:srgbClr val="000000"/>
              </a:solidFill>
              <a:latin typeface="宋体" pitchFamily="2" charset="-122"/>
            </a:endParaRPr>
          </a:p>
        </p:txBody>
      </p:sp>
      <p:grpSp>
        <p:nvGrpSpPr>
          <p:cNvPr id="5127" name="组合 8"/>
          <p:cNvGrpSpPr>
            <a:grpSpLocks/>
          </p:cNvGrpSpPr>
          <p:nvPr/>
        </p:nvGrpSpPr>
        <p:grpSpPr bwMode="auto">
          <a:xfrm flipV="1">
            <a:off x="5445125" y="3844925"/>
            <a:ext cx="1352550" cy="387350"/>
            <a:chOff x="0" y="0"/>
            <a:chExt cx="1395412" cy="400050"/>
          </a:xfrm>
        </p:grpSpPr>
        <p:sp>
          <p:nvSpPr>
            <p:cNvPr id="5128" name="Freeform 1332"/>
            <p:cNvSpPr>
              <a:spLocks noEditPoints="1"/>
            </p:cNvSpPr>
            <p:nvPr/>
          </p:nvSpPr>
          <p:spPr bwMode="auto">
            <a:xfrm>
              <a:off x="919162" y="22225"/>
              <a:ext cx="476250" cy="355600"/>
            </a:xfrm>
            <a:custGeom>
              <a:avLst/>
              <a:gdLst>
                <a:gd name="T0" fmla="*/ 0 w 43"/>
                <a:gd name="T1" fmla="*/ 222250 h 32"/>
                <a:gd name="T2" fmla="*/ 121831 w 43"/>
                <a:gd name="T3" fmla="*/ 133350 h 32"/>
                <a:gd name="T4" fmla="*/ 177209 w 43"/>
                <a:gd name="T5" fmla="*/ 244475 h 32"/>
                <a:gd name="T6" fmla="*/ 210436 w 43"/>
                <a:gd name="T7" fmla="*/ 222250 h 32"/>
                <a:gd name="T8" fmla="*/ 177209 w 43"/>
                <a:gd name="T9" fmla="*/ 300038 h 32"/>
                <a:gd name="T10" fmla="*/ 221512 w 43"/>
                <a:gd name="T11" fmla="*/ 277813 h 32"/>
                <a:gd name="T12" fmla="*/ 177209 w 43"/>
                <a:gd name="T13" fmla="*/ 355600 h 32"/>
                <a:gd name="T14" fmla="*/ 254738 w 43"/>
                <a:gd name="T15" fmla="*/ 322263 h 32"/>
                <a:gd name="T16" fmla="*/ 243663 w 43"/>
                <a:gd name="T17" fmla="*/ 144463 h 32"/>
                <a:gd name="T18" fmla="*/ 254738 w 43"/>
                <a:gd name="T19" fmla="*/ 266700 h 32"/>
                <a:gd name="T20" fmla="*/ 243663 w 43"/>
                <a:gd name="T21" fmla="*/ 166688 h 32"/>
                <a:gd name="T22" fmla="*/ 66453 w 43"/>
                <a:gd name="T23" fmla="*/ 155575 h 32"/>
                <a:gd name="T24" fmla="*/ 243663 w 43"/>
                <a:gd name="T25" fmla="*/ 111125 h 32"/>
                <a:gd name="T26" fmla="*/ 376570 w 43"/>
                <a:gd name="T27" fmla="*/ 222250 h 32"/>
                <a:gd name="T28" fmla="*/ 387645 w 43"/>
                <a:gd name="T29" fmla="*/ 266700 h 32"/>
                <a:gd name="T30" fmla="*/ 365494 w 43"/>
                <a:gd name="T31" fmla="*/ 255588 h 32"/>
                <a:gd name="T32" fmla="*/ 354419 w 43"/>
                <a:gd name="T33" fmla="*/ 177800 h 32"/>
                <a:gd name="T34" fmla="*/ 310116 w 43"/>
                <a:gd name="T35" fmla="*/ 144463 h 32"/>
                <a:gd name="T36" fmla="*/ 332267 w 43"/>
                <a:gd name="T37" fmla="*/ 166688 h 32"/>
                <a:gd name="T38" fmla="*/ 332267 w 43"/>
                <a:gd name="T39" fmla="*/ 277813 h 32"/>
                <a:gd name="T40" fmla="*/ 365494 w 43"/>
                <a:gd name="T41" fmla="*/ 311150 h 32"/>
                <a:gd name="T42" fmla="*/ 365494 w 43"/>
                <a:gd name="T43" fmla="*/ 277813 h 32"/>
                <a:gd name="T44" fmla="*/ 387645 w 43"/>
                <a:gd name="T45" fmla="*/ 300038 h 32"/>
                <a:gd name="T46" fmla="*/ 465174 w 43"/>
                <a:gd name="T47" fmla="*/ 333375 h 32"/>
                <a:gd name="T48" fmla="*/ 420872 w 43"/>
                <a:gd name="T49" fmla="*/ 288925 h 32"/>
                <a:gd name="T50" fmla="*/ 420872 w 43"/>
                <a:gd name="T51" fmla="*/ 233363 h 32"/>
                <a:gd name="T52" fmla="*/ 465174 w 43"/>
                <a:gd name="T53" fmla="*/ 244475 h 32"/>
                <a:gd name="T54" fmla="*/ 443023 w 43"/>
                <a:gd name="T55" fmla="*/ 200025 h 32"/>
                <a:gd name="T56" fmla="*/ 465174 w 43"/>
                <a:gd name="T57" fmla="*/ 166688 h 32"/>
                <a:gd name="T58" fmla="*/ 431948 w 43"/>
                <a:gd name="T59" fmla="*/ 155575 h 32"/>
                <a:gd name="T60" fmla="*/ 376570 w 43"/>
                <a:gd name="T61" fmla="*/ 155575 h 32"/>
                <a:gd name="T62" fmla="*/ 343343 w 43"/>
                <a:gd name="T63" fmla="*/ 144463 h 32"/>
                <a:gd name="T64" fmla="*/ 265814 w 43"/>
                <a:gd name="T65" fmla="*/ 111125 h 32"/>
                <a:gd name="T66" fmla="*/ 276890 w 43"/>
                <a:gd name="T67" fmla="*/ 100013 h 32"/>
                <a:gd name="T68" fmla="*/ 321192 w 43"/>
                <a:gd name="T69" fmla="*/ 111125 h 32"/>
                <a:gd name="T70" fmla="*/ 398721 w 43"/>
                <a:gd name="T71" fmla="*/ 100013 h 32"/>
                <a:gd name="T72" fmla="*/ 376570 w 43"/>
                <a:gd name="T73" fmla="*/ 77788 h 32"/>
                <a:gd name="T74" fmla="*/ 443023 w 43"/>
                <a:gd name="T75" fmla="*/ 33338 h 32"/>
                <a:gd name="T76" fmla="*/ 343343 w 43"/>
                <a:gd name="T77" fmla="*/ 22225 h 32"/>
                <a:gd name="T78" fmla="*/ 332267 w 43"/>
                <a:gd name="T79" fmla="*/ 0 h 32"/>
                <a:gd name="T80" fmla="*/ 299041 w 43"/>
                <a:gd name="T81" fmla="*/ 33338 h 32"/>
                <a:gd name="T82" fmla="*/ 276890 w 43"/>
                <a:gd name="T83" fmla="*/ 88900 h 32"/>
                <a:gd name="T84" fmla="*/ 99680 w 43"/>
                <a:gd name="T85" fmla="*/ 122238 h 32"/>
                <a:gd name="T86" fmla="*/ 0 w 43"/>
                <a:gd name="T87" fmla="*/ 222250 h 32"/>
                <a:gd name="T88" fmla="*/ 365494 w 43"/>
                <a:gd name="T89" fmla="*/ 55563 h 32"/>
                <a:gd name="T90" fmla="*/ 287965 w 43"/>
                <a:gd name="T91" fmla="*/ 88900 h 32"/>
                <a:gd name="T92" fmla="*/ 365494 w 43"/>
                <a:gd name="T93" fmla="*/ 55563 h 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43" h="32">
                  <a:moveTo>
                    <a:pt x="0" y="20"/>
                  </a:moveTo>
                  <a:cubicBezTo>
                    <a:pt x="0" y="20"/>
                    <a:pt x="6" y="13"/>
                    <a:pt x="11" y="12"/>
                  </a:cubicBezTo>
                  <a:cubicBezTo>
                    <a:pt x="24" y="11"/>
                    <a:pt x="16" y="21"/>
                    <a:pt x="16" y="22"/>
                  </a:cubicBezTo>
                  <a:cubicBezTo>
                    <a:pt x="17" y="22"/>
                    <a:pt x="19" y="22"/>
                    <a:pt x="19" y="20"/>
                  </a:cubicBezTo>
                  <a:cubicBezTo>
                    <a:pt x="20" y="24"/>
                    <a:pt x="15" y="25"/>
                    <a:pt x="16" y="27"/>
                  </a:cubicBezTo>
                  <a:cubicBezTo>
                    <a:pt x="17" y="26"/>
                    <a:pt x="19" y="26"/>
                    <a:pt x="20" y="25"/>
                  </a:cubicBezTo>
                  <a:cubicBezTo>
                    <a:pt x="20" y="28"/>
                    <a:pt x="15" y="29"/>
                    <a:pt x="16" y="32"/>
                  </a:cubicBezTo>
                  <a:cubicBezTo>
                    <a:pt x="17" y="29"/>
                    <a:pt x="20" y="31"/>
                    <a:pt x="23" y="29"/>
                  </a:cubicBezTo>
                  <a:cubicBezTo>
                    <a:pt x="33" y="23"/>
                    <a:pt x="23" y="13"/>
                    <a:pt x="22" y="13"/>
                  </a:cubicBezTo>
                  <a:cubicBezTo>
                    <a:pt x="29" y="19"/>
                    <a:pt x="23" y="24"/>
                    <a:pt x="23" y="24"/>
                  </a:cubicBezTo>
                  <a:cubicBezTo>
                    <a:pt x="23" y="24"/>
                    <a:pt x="25" y="20"/>
                    <a:pt x="22" y="15"/>
                  </a:cubicBezTo>
                  <a:cubicBezTo>
                    <a:pt x="19" y="10"/>
                    <a:pt x="10" y="11"/>
                    <a:pt x="6" y="14"/>
                  </a:cubicBezTo>
                  <a:cubicBezTo>
                    <a:pt x="9" y="9"/>
                    <a:pt x="21" y="10"/>
                    <a:pt x="22" y="10"/>
                  </a:cubicBezTo>
                  <a:cubicBezTo>
                    <a:pt x="30" y="10"/>
                    <a:pt x="34" y="19"/>
                    <a:pt x="34" y="20"/>
                  </a:cubicBezTo>
                  <a:cubicBezTo>
                    <a:pt x="34" y="22"/>
                    <a:pt x="35" y="24"/>
                    <a:pt x="35" y="24"/>
                  </a:cubicBezTo>
                  <a:cubicBezTo>
                    <a:pt x="35" y="24"/>
                    <a:pt x="34" y="24"/>
                    <a:pt x="33" y="23"/>
                  </a:cubicBezTo>
                  <a:cubicBezTo>
                    <a:pt x="33" y="21"/>
                    <a:pt x="33" y="18"/>
                    <a:pt x="32" y="16"/>
                  </a:cubicBezTo>
                  <a:cubicBezTo>
                    <a:pt x="31" y="14"/>
                    <a:pt x="28" y="13"/>
                    <a:pt x="28" y="13"/>
                  </a:cubicBezTo>
                  <a:cubicBezTo>
                    <a:pt x="28" y="13"/>
                    <a:pt x="30" y="14"/>
                    <a:pt x="30" y="15"/>
                  </a:cubicBezTo>
                  <a:cubicBezTo>
                    <a:pt x="26" y="21"/>
                    <a:pt x="28" y="25"/>
                    <a:pt x="30" y="25"/>
                  </a:cubicBezTo>
                  <a:cubicBezTo>
                    <a:pt x="32" y="26"/>
                    <a:pt x="33" y="27"/>
                    <a:pt x="33" y="28"/>
                  </a:cubicBezTo>
                  <a:cubicBezTo>
                    <a:pt x="34" y="28"/>
                    <a:pt x="33" y="25"/>
                    <a:pt x="33" y="25"/>
                  </a:cubicBezTo>
                  <a:cubicBezTo>
                    <a:pt x="33" y="25"/>
                    <a:pt x="34" y="24"/>
                    <a:pt x="35" y="27"/>
                  </a:cubicBezTo>
                  <a:cubicBezTo>
                    <a:pt x="37" y="30"/>
                    <a:pt x="41" y="31"/>
                    <a:pt x="42" y="30"/>
                  </a:cubicBezTo>
                  <a:cubicBezTo>
                    <a:pt x="41" y="30"/>
                    <a:pt x="38" y="28"/>
                    <a:pt x="38" y="26"/>
                  </a:cubicBezTo>
                  <a:cubicBezTo>
                    <a:pt x="39" y="23"/>
                    <a:pt x="38" y="22"/>
                    <a:pt x="38" y="21"/>
                  </a:cubicBezTo>
                  <a:cubicBezTo>
                    <a:pt x="39" y="21"/>
                    <a:pt x="42" y="21"/>
                    <a:pt x="42" y="22"/>
                  </a:cubicBezTo>
                  <a:cubicBezTo>
                    <a:pt x="43" y="21"/>
                    <a:pt x="41" y="18"/>
                    <a:pt x="40" y="18"/>
                  </a:cubicBezTo>
                  <a:cubicBezTo>
                    <a:pt x="41" y="18"/>
                    <a:pt x="43" y="16"/>
                    <a:pt x="42" y="15"/>
                  </a:cubicBezTo>
                  <a:cubicBezTo>
                    <a:pt x="41" y="17"/>
                    <a:pt x="40" y="14"/>
                    <a:pt x="39" y="14"/>
                  </a:cubicBezTo>
                  <a:cubicBezTo>
                    <a:pt x="37" y="13"/>
                    <a:pt x="35" y="13"/>
                    <a:pt x="34" y="14"/>
                  </a:cubicBezTo>
                  <a:cubicBezTo>
                    <a:pt x="33" y="13"/>
                    <a:pt x="32" y="13"/>
                    <a:pt x="31" y="13"/>
                  </a:cubicBezTo>
                  <a:cubicBezTo>
                    <a:pt x="28" y="11"/>
                    <a:pt x="24" y="10"/>
                    <a:pt x="24" y="10"/>
                  </a:cubicBezTo>
                  <a:cubicBezTo>
                    <a:pt x="25" y="9"/>
                    <a:pt x="25" y="9"/>
                    <a:pt x="25" y="9"/>
                  </a:cubicBezTo>
                  <a:cubicBezTo>
                    <a:pt x="25" y="9"/>
                    <a:pt x="27" y="11"/>
                    <a:pt x="29" y="10"/>
                  </a:cubicBezTo>
                  <a:cubicBezTo>
                    <a:pt x="31" y="10"/>
                    <a:pt x="35" y="7"/>
                    <a:pt x="36" y="9"/>
                  </a:cubicBezTo>
                  <a:cubicBezTo>
                    <a:pt x="36" y="8"/>
                    <a:pt x="35" y="7"/>
                    <a:pt x="34" y="7"/>
                  </a:cubicBezTo>
                  <a:cubicBezTo>
                    <a:pt x="36" y="3"/>
                    <a:pt x="39" y="2"/>
                    <a:pt x="40" y="3"/>
                  </a:cubicBezTo>
                  <a:cubicBezTo>
                    <a:pt x="39" y="0"/>
                    <a:pt x="34" y="2"/>
                    <a:pt x="31" y="2"/>
                  </a:cubicBezTo>
                  <a:cubicBezTo>
                    <a:pt x="32" y="1"/>
                    <a:pt x="30" y="0"/>
                    <a:pt x="30" y="0"/>
                  </a:cubicBezTo>
                  <a:cubicBezTo>
                    <a:pt x="30" y="0"/>
                    <a:pt x="30" y="2"/>
                    <a:pt x="27" y="3"/>
                  </a:cubicBezTo>
                  <a:cubicBezTo>
                    <a:pt x="25" y="4"/>
                    <a:pt x="24" y="7"/>
                    <a:pt x="25" y="8"/>
                  </a:cubicBezTo>
                  <a:cubicBezTo>
                    <a:pt x="21" y="10"/>
                    <a:pt x="14" y="9"/>
                    <a:pt x="9" y="11"/>
                  </a:cubicBezTo>
                  <a:cubicBezTo>
                    <a:pt x="5" y="13"/>
                    <a:pt x="0" y="20"/>
                    <a:pt x="0" y="20"/>
                  </a:cubicBezTo>
                  <a:close/>
                  <a:moveTo>
                    <a:pt x="33" y="5"/>
                  </a:moveTo>
                  <a:cubicBezTo>
                    <a:pt x="34" y="7"/>
                    <a:pt x="26" y="8"/>
                    <a:pt x="26" y="8"/>
                  </a:cubicBezTo>
                  <a:cubicBezTo>
                    <a:pt x="26" y="8"/>
                    <a:pt x="32" y="2"/>
                    <a:pt x="33" y="5"/>
                  </a:cubicBezTo>
                  <a:close/>
                </a:path>
              </a:pathLst>
            </a:custGeom>
            <a:solidFill>
              <a:schemeClr val="tx1">
                <a:alpha val="8392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00"/>
                </a:solidFill>
              </a:endParaRPr>
            </a:p>
          </p:txBody>
        </p:sp>
        <p:sp>
          <p:nvSpPr>
            <p:cNvPr id="5129" name="Freeform 1333"/>
            <p:cNvSpPr>
              <a:spLocks noEditPoints="1"/>
            </p:cNvSpPr>
            <p:nvPr/>
          </p:nvSpPr>
          <p:spPr bwMode="auto">
            <a:xfrm>
              <a:off x="0" y="22225"/>
              <a:ext cx="476250" cy="355600"/>
            </a:xfrm>
            <a:custGeom>
              <a:avLst/>
              <a:gdLst>
                <a:gd name="T0" fmla="*/ 365494 w 43"/>
                <a:gd name="T1" fmla="*/ 122238 h 32"/>
                <a:gd name="T2" fmla="*/ 199360 w 43"/>
                <a:gd name="T3" fmla="*/ 88900 h 32"/>
                <a:gd name="T4" fmla="*/ 166134 w 43"/>
                <a:gd name="T5" fmla="*/ 33338 h 32"/>
                <a:gd name="T6" fmla="*/ 143983 w 43"/>
                <a:gd name="T7" fmla="*/ 0 h 32"/>
                <a:gd name="T8" fmla="*/ 121831 w 43"/>
                <a:gd name="T9" fmla="*/ 22225 h 32"/>
                <a:gd name="T10" fmla="*/ 22151 w 43"/>
                <a:gd name="T11" fmla="*/ 33338 h 32"/>
                <a:gd name="T12" fmla="*/ 88605 w 43"/>
                <a:gd name="T13" fmla="*/ 77788 h 32"/>
                <a:gd name="T14" fmla="*/ 77529 w 43"/>
                <a:gd name="T15" fmla="*/ 100013 h 32"/>
                <a:gd name="T16" fmla="*/ 143983 w 43"/>
                <a:gd name="T17" fmla="*/ 111125 h 32"/>
                <a:gd name="T18" fmla="*/ 188285 w 43"/>
                <a:gd name="T19" fmla="*/ 100013 h 32"/>
                <a:gd name="T20" fmla="*/ 210436 w 43"/>
                <a:gd name="T21" fmla="*/ 111125 h 32"/>
                <a:gd name="T22" fmla="*/ 121831 w 43"/>
                <a:gd name="T23" fmla="*/ 144463 h 32"/>
                <a:gd name="T24" fmla="*/ 99680 w 43"/>
                <a:gd name="T25" fmla="*/ 155575 h 32"/>
                <a:gd name="T26" fmla="*/ 44302 w 43"/>
                <a:gd name="T27" fmla="*/ 155575 h 32"/>
                <a:gd name="T28" fmla="*/ 0 w 43"/>
                <a:gd name="T29" fmla="*/ 166688 h 32"/>
                <a:gd name="T30" fmla="*/ 33227 w 43"/>
                <a:gd name="T31" fmla="*/ 200025 h 32"/>
                <a:gd name="T32" fmla="*/ 11076 w 43"/>
                <a:gd name="T33" fmla="*/ 244475 h 32"/>
                <a:gd name="T34" fmla="*/ 55378 w 43"/>
                <a:gd name="T35" fmla="*/ 233363 h 32"/>
                <a:gd name="T36" fmla="*/ 44302 w 43"/>
                <a:gd name="T37" fmla="*/ 288925 h 32"/>
                <a:gd name="T38" fmla="*/ 0 w 43"/>
                <a:gd name="T39" fmla="*/ 333375 h 32"/>
                <a:gd name="T40" fmla="*/ 77529 w 43"/>
                <a:gd name="T41" fmla="*/ 300038 h 32"/>
                <a:gd name="T42" fmla="*/ 99680 w 43"/>
                <a:gd name="T43" fmla="*/ 277813 h 32"/>
                <a:gd name="T44" fmla="*/ 99680 w 43"/>
                <a:gd name="T45" fmla="*/ 311150 h 32"/>
                <a:gd name="T46" fmla="*/ 132907 w 43"/>
                <a:gd name="T47" fmla="*/ 277813 h 32"/>
                <a:gd name="T48" fmla="*/ 143983 w 43"/>
                <a:gd name="T49" fmla="*/ 166688 h 32"/>
                <a:gd name="T50" fmla="*/ 155058 w 43"/>
                <a:gd name="T51" fmla="*/ 144463 h 32"/>
                <a:gd name="T52" fmla="*/ 121831 w 43"/>
                <a:gd name="T53" fmla="*/ 177800 h 32"/>
                <a:gd name="T54" fmla="*/ 99680 w 43"/>
                <a:gd name="T55" fmla="*/ 255588 h 32"/>
                <a:gd name="T56" fmla="*/ 77529 w 43"/>
                <a:gd name="T57" fmla="*/ 266700 h 32"/>
                <a:gd name="T58" fmla="*/ 88605 w 43"/>
                <a:gd name="T59" fmla="*/ 222250 h 32"/>
                <a:gd name="T60" fmla="*/ 221512 w 43"/>
                <a:gd name="T61" fmla="*/ 111125 h 32"/>
                <a:gd name="T62" fmla="*/ 398721 w 43"/>
                <a:gd name="T63" fmla="*/ 155575 h 32"/>
                <a:gd name="T64" fmla="*/ 221512 w 43"/>
                <a:gd name="T65" fmla="*/ 166688 h 32"/>
                <a:gd name="T66" fmla="*/ 210436 w 43"/>
                <a:gd name="T67" fmla="*/ 266700 h 32"/>
                <a:gd name="T68" fmla="*/ 232587 w 43"/>
                <a:gd name="T69" fmla="*/ 144463 h 32"/>
                <a:gd name="T70" fmla="*/ 221512 w 43"/>
                <a:gd name="T71" fmla="*/ 322263 h 32"/>
                <a:gd name="T72" fmla="*/ 299041 w 43"/>
                <a:gd name="T73" fmla="*/ 355600 h 32"/>
                <a:gd name="T74" fmla="*/ 243663 w 43"/>
                <a:gd name="T75" fmla="*/ 277813 h 32"/>
                <a:gd name="T76" fmla="*/ 299041 w 43"/>
                <a:gd name="T77" fmla="*/ 300038 h 32"/>
                <a:gd name="T78" fmla="*/ 254738 w 43"/>
                <a:gd name="T79" fmla="*/ 222250 h 32"/>
                <a:gd name="T80" fmla="*/ 287965 w 43"/>
                <a:gd name="T81" fmla="*/ 244475 h 32"/>
                <a:gd name="T82" fmla="*/ 343343 w 43"/>
                <a:gd name="T83" fmla="*/ 133350 h 32"/>
                <a:gd name="T84" fmla="*/ 476250 w 43"/>
                <a:gd name="T85" fmla="*/ 222250 h 32"/>
                <a:gd name="T86" fmla="*/ 365494 w 43"/>
                <a:gd name="T87" fmla="*/ 122238 h 32"/>
                <a:gd name="T88" fmla="*/ 177209 w 43"/>
                <a:gd name="T89" fmla="*/ 88900 h 32"/>
                <a:gd name="T90" fmla="*/ 99680 w 43"/>
                <a:gd name="T91" fmla="*/ 55563 h 32"/>
                <a:gd name="T92" fmla="*/ 177209 w 43"/>
                <a:gd name="T93" fmla="*/ 88900 h 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43" h="32">
                  <a:moveTo>
                    <a:pt x="33" y="11"/>
                  </a:moveTo>
                  <a:cubicBezTo>
                    <a:pt x="28" y="9"/>
                    <a:pt x="21" y="10"/>
                    <a:pt x="18" y="8"/>
                  </a:cubicBezTo>
                  <a:cubicBezTo>
                    <a:pt x="18" y="7"/>
                    <a:pt x="17" y="4"/>
                    <a:pt x="15" y="3"/>
                  </a:cubicBezTo>
                  <a:cubicBezTo>
                    <a:pt x="12" y="2"/>
                    <a:pt x="13" y="0"/>
                    <a:pt x="13" y="0"/>
                  </a:cubicBezTo>
                  <a:cubicBezTo>
                    <a:pt x="13" y="0"/>
                    <a:pt x="10" y="1"/>
                    <a:pt x="11" y="2"/>
                  </a:cubicBezTo>
                  <a:cubicBezTo>
                    <a:pt x="9" y="2"/>
                    <a:pt x="4" y="0"/>
                    <a:pt x="2" y="3"/>
                  </a:cubicBezTo>
                  <a:cubicBezTo>
                    <a:pt x="3" y="2"/>
                    <a:pt x="6" y="3"/>
                    <a:pt x="8" y="7"/>
                  </a:cubicBezTo>
                  <a:cubicBezTo>
                    <a:pt x="7" y="7"/>
                    <a:pt x="6" y="8"/>
                    <a:pt x="7" y="9"/>
                  </a:cubicBezTo>
                  <a:cubicBezTo>
                    <a:pt x="8" y="7"/>
                    <a:pt x="11" y="10"/>
                    <a:pt x="13" y="10"/>
                  </a:cubicBezTo>
                  <a:cubicBezTo>
                    <a:pt x="16" y="11"/>
                    <a:pt x="17" y="9"/>
                    <a:pt x="17" y="9"/>
                  </a:cubicBezTo>
                  <a:cubicBezTo>
                    <a:pt x="19" y="10"/>
                    <a:pt x="19" y="10"/>
                    <a:pt x="19" y="10"/>
                  </a:cubicBezTo>
                  <a:cubicBezTo>
                    <a:pt x="19" y="10"/>
                    <a:pt x="14" y="11"/>
                    <a:pt x="11" y="13"/>
                  </a:cubicBezTo>
                  <a:cubicBezTo>
                    <a:pt x="11" y="13"/>
                    <a:pt x="10" y="13"/>
                    <a:pt x="9" y="14"/>
                  </a:cubicBezTo>
                  <a:cubicBezTo>
                    <a:pt x="7" y="13"/>
                    <a:pt x="5" y="13"/>
                    <a:pt x="4" y="14"/>
                  </a:cubicBezTo>
                  <a:cubicBezTo>
                    <a:pt x="2" y="14"/>
                    <a:pt x="1" y="17"/>
                    <a:pt x="0" y="15"/>
                  </a:cubicBezTo>
                  <a:cubicBezTo>
                    <a:pt x="0" y="16"/>
                    <a:pt x="1" y="18"/>
                    <a:pt x="3" y="18"/>
                  </a:cubicBezTo>
                  <a:cubicBezTo>
                    <a:pt x="2" y="18"/>
                    <a:pt x="0" y="21"/>
                    <a:pt x="1" y="22"/>
                  </a:cubicBezTo>
                  <a:cubicBezTo>
                    <a:pt x="1" y="21"/>
                    <a:pt x="3" y="21"/>
                    <a:pt x="5" y="21"/>
                  </a:cubicBezTo>
                  <a:cubicBezTo>
                    <a:pt x="4" y="22"/>
                    <a:pt x="3" y="23"/>
                    <a:pt x="4" y="26"/>
                  </a:cubicBezTo>
                  <a:cubicBezTo>
                    <a:pt x="5" y="28"/>
                    <a:pt x="1" y="30"/>
                    <a:pt x="0" y="30"/>
                  </a:cubicBezTo>
                  <a:cubicBezTo>
                    <a:pt x="2" y="31"/>
                    <a:pt x="5" y="30"/>
                    <a:pt x="7" y="27"/>
                  </a:cubicBezTo>
                  <a:cubicBezTo>
                    <a:pt x="9" y="24"/>
                    <a:pt x="9" y="25"/>
                    <a:pt x="9" y="25"/>
                  </a:cubicBezTo>
                  <a:cubicBezTo>
                    <a:pt x="9" y="25"/>
                    <a:pt x="8" y="28"/>
                    <a:pt x="9" y="28"/>
                  </a:cubicBezTo>
                  <a:cubicBezTo>
                    <a:pt x="10" y="27"/>
                    <a:pt x="11" y="26"/>
                    <a:pt x="12" y="25"/>
                  </a:cubicBezTo>
                  <a:cubicBezTo>
                    <a:pt x="14" y="25"/>
                    <a:pt x="16" y="21"/>
                    <a:pt x="13" y="15"/>
                  </a:cubicBezTo>
                  <a:cubicBezTo>
                    <a:pt x="12" y="14"/>
                    <a:pt x="14" y="13"/>
                    <a:pt x="14" y="13"/>
                  </a:cubicBezTo>
                  <a:cubicBezTo>
                    <a:pt x="14" y="13"/>
                    <a:pt x="12" y="14"/>
                    <a:pt x="11" y="16"/>
                  </a:cubicBezTo>
                  <a:cubicBezTo>
                    <a:pt x="10" y="18"/>
                    <a:pt x="10" y="21"/>
                    <a:pt x="9" y="23"/>
                  </a:cubicBezTo>
                  <a:cubicBezTo>
                    <a:pt x="8" y="24"/>
                    <a:pt x="7" y="24"/>
                    <a:pt x="7" y="24"/>
                  </a:cubicBezTo>
                  <a:cubicBezTo>
                    <a:pt x="7" y="24"/>
                    <a:pt x="9" y="22"/>
                    <a:pt x="8" y="20"/>
                  </a:cubicBezTo>
                  <a:cubicBezTo>
                    <a:pt x="8" y="19"/>
                    <a:pt x="12" y="10"/>
                    <a:pt x="20" y="10"/>
                  </a:cubicBezTo>
                  <a:cubicBezTo>
                    <a:pt x="21" y="10"/>
                    <a:pt x="33" y="9"/>
                    <a:pt x="36" y="14"/>
                  </a:cubicBezTo>
                  <a:cubicBezTo>
                    <a:pt x="33" y="11"/>
                    <a:pt x="23" y="10"/>
                    <a:pt x="20" y="15"/>
                  </a:cubicBezTo>
                  <a:cubicBezTo>
                    <a:pt x="17" y="20"/>
                    <a:pt x="19" y="24"/>
                    <a:pt x="19" y="24"/>
                  </a:cubicBezTo>
                  <a:cubicBezTo>
                    <a:pt x="19" y="24"/>
                    <a:pt x="14" y="19"/>
                    <a:pt x="21" y="13"/>
                  </a:cubicBezTo>
                  <a:cubicBezTo>
                    <a:pt x="20" y="13"/>
                    <a:pt x="9" y="23"/>
                    <a:pt x="20" y="29"/>
                  </a:cubicBezTo>
                  <a:cubicBezTo>
                    <a:pt x="23" y="31"/>
                    <a:pt x="26" y="29"/>
                    <a:pt x="27" y="32"/>
                  </a:cubicBezTo>
                  <a:cubicBezTo>
                    <a:pt x="27" y="29"/>
                    <a:pt x="23" y="28"/>
                    <a:pt x="22" y="25"/>
                  </a:cubicBezTo>
                  <a:cubicBezTo>
                    <a:pt x="23" y="26"/>
                    <a:pt x="25" y="26"/>
                    <a:pt x="27" y="27"/>
                  </a:cubicBezTo>
                  <a:cubicBezTo>
                    <a:pt x="27" y="25"/>
                    <a:pt x="22" y="24"/>
                    <a:pt x="23" y="20"/>
                  </a:cubicBezTo>
                  <a:cubicBezTo>
                    <a:pt x="23" y="22"/>
                    <a:pt x="25" y="22"/>
                    <a:pt x="26" y="22"/>
                  </a:cubicBezTo>
                  <a:cubicBezTo>
                    <a:pt x="26" y="21"/>
                    <a:pt x="19" y="11"/>
                    <a:pt x="31" y="12"/>
                  </a:cubicBezTo>
                  <a:cubicBezTo>
                    <a:pt x="37" y="13"/>
                    <a:pt x="43" y="20"/>
                    <a:pt x="43" y="20"/>
                  </a:cubicBezTo>
                  <a:cubicBezTo>
                    <a:pt x="43" y="20"/>
                    <a:pt x="38" y="13"/>
                    <a:pt x="33" y="11"/>
                  </a:cubicBezTo>
                  <a:close/>
                  <a:moveTo>
                    <a:pt x="16" y="8"/>
                  </a:moveTo>
                  <a:cubicBezTo>
                    <a:pt x="16" y="8"/>
                    <a:pt x="9" y="7"/>
                    <a:pt x="9" y="5"/>
                  </a:cubicBezTo>
                  <a:cubicBezTo>
                    <a:pt x="10" y="2"/>
                    <a:pt x="16" y="8"/>
                    <a:pt x="16" y="8"/>
                  </a:cubicBezTo>
                  <a:close/>
                </a:path>
              </a:pathLst>
            </a:custGeom>
            <a:solidFill>
              <a:schemeClr val="tx1">
                <a:alpha val="8392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00"/>
                </a:solidFill>
              </a:endParaRPr>
            </a:p>
          </p:txBody>
        </p:sp>
        <p:sp>
          <p:nvSpPr>
            <p:cNvPr id="5130" name="Freeform 1334"/>
            <p:cNvSpPr>
              <a:spLocks/>
            </p:cNvSpPr>
            <p:nvPr/>
          </p:nvSpPr>
          <p:spPr bwMode="auto">
            <a:xfrm>
              <a:off x="298450" y="177800"/>
              <a:ext cx="366713" cy="222250"/>
            </a:xfrm>
            <a:custGeom>
              <a:avLst/>
              <a:gdLst>
                <a:gd name="T0" fmla="*/ 366713 w 33"/>
                <a:gd name="T1" fmla="*/ 122238 h 20"/>
                <a:gd name="T2" fmla="*/ 366713 w 33"/>
                <a:gd name="T3" fmla="*/ 133350 h 20"/>
                <a:gd name="T4" fmla="*/ 255588 w 33"/>
                <a:gd name="T5" fmla="*/ 122238 h 20"/>
                <a:gd name="T6" fmla="*/ 200025 w 33"/>
                <a:gd name="T7" fmla="*/ 166688 h 20"/>
                <a:gd name="T8" fmla="*/ 244475 w 33"/>
                <a:gd name="T9" fmla="*/ 122238 h 20"/>
                <a:gd name="T10" fmla="*/ 255588 w 33"/>
                <a:gd name="T11" fmla="*/ 111125 h 20"/>
                <a:gd name="T12" fmla="*/ 133350 w 33"/>
                <a:gd name="T13" fmla="*/ 144463 h 20"/>
                <a:gd name="T14" fmla="*/ 111125 w 33"/>
                <a:gd name="T15" fmla="*/ 177800 h 20"/>
                <a:gd name="T16" fmla="*/ 66675 w 33"/>
                <a:gd name="T17" fmla="*/ 222250 h 20"/>
                <a:gd name="T18" fmla="*/ 122238 w 33"/>
                <a:gd name="T19" fmla="*/ 144463 h 20"/>
                <a:gd name="T20" fmla="*/ 88900 w 33"/>
                <a:gd name="T21" fmla="*/ 144463 h 20"/>
                <a:gd name="T22" fmla="*/ 0 w 33"/>
                <a:gd name="T23" fmla="*/ 144463 h 20"/>
                <a:gd name="T24" fmla="*/ 88900 w 33"/>
                <a:gd name="T25" fmla="*/ 133350 h 20"/>
                <a:gd name="T26" fmla="*/ 111125 w 33"/>
                <a:gd name="T27" fmla="*/ 144463 h 20"/>
                <a:gd name="T28" fmla="*/ 66675 w 33"/>
                <a:gd name="T29" fmla="*/ 66675 h 20"/>
                <a:gd name="T30" fmla="*/ 111125 w 33"/>
                <a:gd name="T31" fmla="*/ 100013 h 20"/>
                <a:gd name="T32" fmla="*/ 133350 w 33"/>
                <a:gd name="T33" fmla="*/ 144463 h 20"/>
                <a:gd name="T34" fmla="*/ 244475 w 33"/>
                <a:gd name="T35" fmla="*/ 111125 h 20"/>
                <a:gd name="T36" fmla="*/ 222250 w 33"/>
                <a:gd name="T37" fmla="*/ 100013 h 20"/>
                <a:gd name="T38" fmla="*/ 177800 w 33"/>
                <a:gd name="T39" fmla="*/ 77788 h 20"/>
                <a:gd name="T40" fmla="*/ 166688 w 33"/>
                <a:gd name="T41" fmla="*/ 33338 h 20"/>
                <a:gd name="T42" fmla="*/ 211138 w 33"/>
                <a:gd name="T43" fmla="*/ 55563 h 20"/>
                <a:gd name="T44" fmla="*/ 255588 w 33"/>
                <a:gd name="T45" fmla="*/ 100013 h 20"/>
                <a:gd name="T46" fmla="*/ 311150 w 33"/>
                <a:gd name="T47" fmla="*/ 100013 h 20"/>
                <a:gd name="T48" fmla="*/ 277813 w 33"/>
                <a:gd name="T49" fmla="*/ 44450 h 20"/>
                <a:gd name="T50" fmla="*/ 288925 w 33"/>
                <a:gd name="T51" fmla="*/ 0 h 20"/>
                <a:gd name="T52" fmla="*/ 311150 w 33"/>
                <a:gd name="T53" fmla="*/ 44450 h 20"/>
                <a:gd name="T54" fmla="*/ 322263 w 33"/>
                <a:gd name="T55" fmla="*/ 100013 h 20"/>
                <a:gd name="T56" fmla="*/ 366713 w 33"/>
                <a:gd name="T57" fmla="*/ 122238 h 2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3" h="20">
                  <a:moveTo>
                    <a:pt x="33" y="11"/>
                  </a:moveTo>
                  <a:cubicBezTo>
                    <a:pt x="33" y="12"/>
                    <a:pt x="33" y="12"/>
                    <a:pt x="33" y="12"/>
                  </a:cubicBezTo>
                  <a:cubicBezTo>
                    <a:pt x="33" y="12"/>
                    <a:pt x="28" y="7"/>
                    <a:pt x="23" y="11"/>
                  </a:cubicBezTo>
                  <a:cubicBezTo>
                    <a:pt x="23" y="12"/>
                    <a:pt x="23" y="15"/>
                    <a:pt x="18" y="15"/>
                  </a:cubicBezTo>
                  <a:cubicBezTo>
                    <a:pt x="19" y="15"/>
                    <a:pt x="19" y="12"/>
                    <a:pt x="22" y="11"/>
                  </a:cubicBezTo>
                  <a:cubicBezTo>
                    <a:pt x="23" y="10"/>
                    <a:pt x="23" y="10"/>
                    <a:pt x="23" y="10"/>
                  </a:cubicBezTo>
                  <a:cubicBezTo>
                    <a:pt x="23" y="10"/>
                    <a:pt x="14" y="15"/>
                    <a:pt x="12" y="13"/>
                  </a:cubicBezTo>
                  <a:cubicBezTo>
                    <a:pt x="11" y="14"/>
                    <a:pt x="11" y="15"/>
                    <a:pt x="10" y="16"/>
                  </a:cubicBezTo>
                  <a:cubicBezTo>
                    <a:pt x="8" y="17"/>
                    <a:pt x="6" y="18"/>
                    <a:pt x="6" y="20"/>
                  </a:cubicBezTo>
                  <a:cubicBezTo>
                    <a:pt x="5" y="19"/>
                    <a:pt x="5" y="14"/>
                    <a:pt x="11" y="13"/>
                  </a:cubicBezTo>
                  <a:cubicBezTo>
                    <a:pt x="10" y="13"/>
                    <a:pt x="8" y="13"/>
                    <a:pt x="8" y="13"/>
                  </a:cubicBezTo>
                  <a:cubicBezTo>
                    <a:pt x="8" y="13"/>
                    <a:pt x="4" y="16"/>
                    <a:pt x="0" y="13"/>
                  </a:cubicBezTo>
                  <a:cubicBezTo>
                    <a:pt x="1" y="12"/>
                    <a:pt x="4" y="9"/>
                    <a:pt x="8" y="12"/>
                  </a:cubicBezTo>
                  <a:cubicBezTo>
                    <a:pt x="10" y="13"/>
                    <a:pt x="10" y="13"/>
                    <a:pt x="10" y="13"/>
                  </a:cubicBezTo>
                  <a:cubicBezTo>
                    <a:pt x="10" y="13"/>
                    <a:pt x="5" y="11"/>
                    <a:pt x="6" y="6"/>
                  </a:cubicBezTo>
                  <a:cubicBezTo>
                    <a:pt x="7" y="7"/>
                    <a:pt x="10" y="7"/>
                    <a:pt x="10" y="9"/>
                  </a:cubicBezTo>
                  <a:cubicBezTo>
                    <a:pt x="11" y="11"/>
                    <a:pt x="10" y="12"/>
                    <a:pt x="12" y="13"/>
                  </a:cubicBezTo>
                  <a:cubicBezTo>
                    <a:pt x="14" y="14"/>
                    <a:pt x="22" y="10"/>
                    <a:pt x="22" y="10"/>
                  </a:cubicBezTo>
                  <a:cubicBezTo>
                    <a:pt x="22" y="10"/>
                    <a:pt x="21" y="9"/>
                    <a:pt x="20" y="9"/>
                  </a:cubicBezTo>
                  <a:cubicBezTo>
                    <a:pt x="19" y="9"/>
                    <a:pt x="17" y="8"/>
                    <a:pt x="16" y="7"/>
                  </a:cubicBezTo>
                  <a:cubicBezTo>
                    <a:pt x="14" y="5"/>
                    <a:pt x="15" y="3"/>
                    <a:pt x="15" y="3"/>
                  </a:cubicBezTo>
                  <a:cubicBezTo>
                    <a:pt x="15" y="3"/>
                    <a:pt x="16" y="3"/>
                    <a:pt x="19" y="5"/>
                  </a:cubicBezTo>
                  <a:cubicBezTo>
                    <a:pt x="22" y="7"/>
                    <a:pt x="19" y="8"/>
                    <a:pt x="23" y="9"/>
                  </a:cubicBezTo>
                  <a:cubicBezTo>
                    <a:pt x="25" y="9"/>
                    <a:pt x="28" y="8"/>
                    <a:pt x="28" y="9"/>
                  </a:cubicBezTo>
                  <a:cubicBezTo>
                    <a:pt x="27" y="8"/>
                    <a:pt x="24" y="6"/>
                    <a:pt x="25" y="4"/>
                  </a:cubicBezTo>
                  <a:cubicBezTo>
                    <a:pt x="25" y="1"/>
                    <a:pt x="26" y="1"/>
                    <a:pt x="26" y="0"/>
                  </a:cubicBezTo>
                  <a:cubicBezTo>
                    <a:pt x="27" y="0"/>
                    <a:pt x="29" y="2"/>
                    <a:pt x="28" y="4"/>
                  </a:cubicBezTo>
                  <a:cubicBezTo>
                    <a:pt x="28" y="6"/>
                    <a:pt x="28" y="8"/>
                    <a:pt x="29" y="9"/>
                  </a:cubicBezTo>
                  <a:cubicBezTo>
                    <a:pt x="31" y="10"/>
                    <a:pt x="33" y="11"/>
                    <a:pt x="33" y="11"/>
                  </a:cubicBezTo>
                  <a:close/>
                </a:path>
              </a:pathLst>
            </a:custGeom>
            <a:solidFill>
              <a:schemeClr val="tx1">
                <a:alpha val="8392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00"/>
                </a:solidFill>
              </a:endParaRPr>
            </a:p>
          </p:txBody>
        </p:sp>
        <p:sp>
          <p:nvSpPr>
            <p:cNvPr id="5131" name="Freeform 1335"/>
            <p:cNvSpPr>
              <a:spLocks/>
            </p:cNvSpPr>
            <p:nvPr/>
          </p:nvSpPr>
          <p:spPr bwMode="auto">
            <a:xfrm>
              <a:off x="720725" y="177800"/>
              <a:ext cx="365125" cy="222250"/>
            </a:xfrm>
            <a:custGeom>
              <a:avLst/>
              <a:gdLst>
                <a:gd name="T0" fmla="*/ 0 w 33"/>
                <a:gd name="T1" fmla="*/ 122238 h 20"/>
                <a:gd name="T2" fmla="*/ 0 w 33"/>
                <a:gd name="T3" fmla="*/ 133350 h 20"/>
                <a:gd name="T4" fmla="*/ 121708 w 33"/>
                <a:gd name="T5" fmla="*/ 122238 h 20"/>
                <a:gd name="T6" fmla="*/ 165966 w 33"/>
                <a:gd name="T7" fmla="*/ 166688 h 20"/>
                <a:gd name="T8" fmla="*/ 121708 w 33"/>
                <a:gd name="T9" fmla="*/ 122238 h 20"/>
                <a:gd name="T10" fmla="*/ 110644 w 33"/>
                <a:gd name="T11" fmla="*/ 111125 h 20"/>
                <a:gd name="T12" fmla="*/ 243417 w 33"/>
                <a:gd name="T13" fmla="*/ 144463 h 20"/>
                <a:gd name="T14" fmla="*/ 265545 w 33"/>
                <a:gd name="T15" fmla="*/ 177800 h 20"/>
                <a:gd name="T16" fmla="*/ 298739 w 33"/>
                <a:gd name="T17" fmla="*/ 222250 h 20"/>
                <a:gd name="T18" fmla="*/ 243417 w 33"/>
                <a:gd name="T19" fmla="*/ 144463 h 20"/>
                <a:gd name="T20" fmla="*/ 287674 w 33"/>
                <a:gd name="T21" fmla="*/ 144463 h 20"/>
                <a:gd name="T22" fmla="*/ 365125 w 33"/>
                <a:gd name="T23" fmla="*/ 144463 h 20"/>
                <a:gd name="T24" fmla="*/ 287674 w 33"/>
                <a:gd name="T25" fmla="*/ 133350 h 20"/>
                <a:gd name="T26" fmla="*/ 254481 w 33"/>
                <a:gd name="T27" fmla="*/ 144463 h 20"/>
                <a:gd name="T28" fmla="*/ 298739 w 33"/>
                <a:gd name="T29" fmla="*/ 66675 h 20"/>
                <a:gd name="T30" fmla="*/ 254481 w 33"/>
                <a:gd name="T31" fmla="*/ 100013 h 20"/>
                <a:gd name="T32" fmla="*/ 232352 w 33"/>
                <a:gd name="T33" fmla="*/ 144463 h 20"/>
                <a:gd name="T34" fmla="*/ 121708 w 33"/>
                <a:gd name="T35" fmla="*/ 111125 h 20"/>
                <a:gd name="T36" fmla="*/ 143837 w 33"/>
                <a:gd name="T37" fmla="*/ 100013 h 20"/>
                <a:gd name="T38" fmla="*/ 199159 w 33"/>
                <a:gd name="T39" fmla="*/ 77788 h 20"/>
                <a:gd name="T40" fmla="*/ 210223 w 33"/>
                <a:gd name="T41" fmla="*/ 33338 h 20"/>
                <a:gd name="T42" fmla="*/ 154902 w 33"/>
                <a:gd name="T43" fmla="*/ 55563 h 20"/>
                <a:gd name="T44" fmla="*/ 121708 w 33"/>
                <a:gd name="T45" fmla="*/ 100013 h 20"/>
                <a:gd name="T46" fmla="*/ 55322 w 33"/>
                <a:gd name="T47" fmla="*/ 100013 h 20"/>
                <a:gd name="T48" fmla="*/ 99580 w 33"/>
                <a:gd name="T49" fmla="*/ 44450 h 20"/>
                <a:gd name="T50" fmla="*/ 88515 w 33"/>
                <a:gd name="T51" fmla="*/ 0 h 20"/>
                <a:gd name="T52" fmla="*/ 55322 w 33"/>
                <a:gd name="T53" fmla="*/ 44450 h 20"/>
                <a:gd name="T54" fmla="*/ 44258 w 33"/>
                <a:gd name="T55" fmla="*/ 100013 h 20"/>
                <a:gd name="T56" fmla="*/ 0 w 33"/>
                <a:gd name="T57" fmla="*/ 122238 h 2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3" h="20">
                  <a:moveTo>
                    <a:pt x="0" y="11"/>
                  </a:moveTo>
                  <a:cubicBezTo>
                    <a:pt x="0" y="12"/>
                    <a:pt x="0" y="12"/>
                    <a:pt x="0" y="12"/>
                  </a:cubicBezTo>
                  <a:cubicBezTo>
                    <a:pt x="0" y="12"/>
                    <a:pt x="5" y="7"/>
                    <a:pt x="11" y="11"/>
                  </a:cubicBezTo>
                  <a:cubicBezTo>
                    <a:pt x="10" y="12"/>
                    <a:pt x="10" y="15"/>
                    <a:pt x="15" y="15"/>
                  </a:cubicBezTo>
                  <a:cubicBezTo>
                    <a:pt x="15" y="15"/>
                    <a:pt x="15" y="12"/>
                    <a:pt x="11" y="11"/>
                  </a:cubicBezTo>
                  <a:cubicBezTo>
                    <a:pt x="10" y="10"/>
                    <a:pt x="10" y="10"/>
                    <a:pt x="10" y="10"/>
                  </a:cubicBezTo>
                  <a:cubicBezTo>
                    <a:pt x="10" y="10"/>
                    <a:pt x="20" y="15"/>
                    <a:pt x="22" y="13"/>
                  </a:cubicBezTo>
                  <a:cubicBezTo>
                    <a:pt x="22" y="14"/>
                    <a:pt x="22" y="15"/>
                    <a:pt x="24" y="16"/>
                  </a:cubicBezTo>
                  <a:cubicBezTo>
                    <a:pt x="25" y="17"/>
                    <a:pt x="27" y="18"/>
                    <a:pt x="27" y="20"/>
                  </a:cubicBezTo>
                  <a:cubicBezTo>
                    <a:pt x="28" y="19"/>
                    <a:pt x="29" y="14"/>
                    <a:pt x="22" y="13"/>
                  </a:cubicBezTo>
                  <a:cubicBezTo>
                    <a:pt x="23" y="13"/>
                    <a:pt x="26" y="13"/>
                    <a:pt x="26" y="13"/>
                  </a:cubicBezTo>
                  <a:cubicBezTo>
                    <a:pt x="26" y="13"/>
                    <a:pt x="29" y="16"/>
                    <a:pt x="33" y="13"/>
                  </a:cubicBezTo>
                  <a:cubicBezTo>
                    <a:pt x="32" y="12"/>
                    <a:pt x="29" y="9"/>
                    <a:pt x="26" y="12"/>
                  </a:cubicBezTo>
                  <a:cubicBezTo>
                    <a:pt x="23" y="13"/>
                    <a:pt x="23" y="13"/>
                    <a:pt x="23" y="13"/>
                  </a:cubicBezTo>
                  <a:cubicBezTo>
                    <a:pt x="23" y="13"/>
                    <a:pt x="28" y="11"/>
                    <a:pt x="27" y="6"/>
                  </a:cubicBezTo>
                  <a:cubicBezTo>
                    <a:pt x="26" y="7"/>
                    <a:pt x="23" y="7"/>
                    <a:pt x="23" y="9"/>
                  </a:cubicBezTo>
                  <a:cubicBezTo>
                    <a:pt x="22" y="11"/>
                    <a:pt x="23" y="12"/>
                    <a:pt x="21" y="13"/>
                  </a:cubicBezTo>
                  <a:cubicBezTo>
                    <a:pt x="19" y="14"/>
                    <a:pt x="11" y="10"/>
                    <a:pt x="11" y="10"/>
                  </a:cubicBezTo>
                  <a:cubicBezTo>
                    <a:pt x="12" y="10"/>
                    <a:pt x="12" y="9"/>
                    <a:pt x="13" y="9"/>
                  </a:cubicBezTo>
                  <a:cubicBezTo>
                    <a:pt x="14" y="9"/>
                    <a:pt x="16" y="8"/>
                    <a:pt x="18" y="7"/>
                  </a:cubicBezTo>
                  <a:cubicBezTo>
                    <a:pt x="19" y="5"/>
                    <a:pt x="19" y="3"/>
                    <a:pt x="19" y="3"/>
                  </a:cubicBezTo>
                  <a:cubicBezTo>
                    <a:pt x="19" y="3"/>
                    <a:pt x="17" y="3"/>
                    <a:pt x="14" y="5"/>
                  </a:cubicBezTo>
                  <a:cubicBezTo>
                    <a:pt x="12" y="7"/>
                    <a:pt x="14" y="8"/>
                    <a:pt x="11" y="9"/>
                  </a:cubicBezTo>
                  <a:cubicBezTo>
                    <a:pt x="8" y="9"/>
                    <a:pt x="6" y="8"/>
                    <a:pt x="5" y="9"/>
                  </a:cubicBezTo>
                  <a:cubicBezTo>
                    <a:pt x="6" y="8"/>
                    <a:pt x="9" y="6"/>
                    <a:pt x="9" y="4"/>
                  </a:cubicBezTo>
                  <a:cubicBezTo>
                    <a:pt x="8" y="1"/>
                    <a:pt x="7" y="1"/>
                    <a:pt x="8" y="0"/>
                  </a:cubicBezTo>
                  <a:cubicBezTo>
                    <a:pt x="7" y="0"/>
                    <a:pt x="5" y="2"/>
                    <a:pt x="5" y="4"/>
                  </a:cubicBezTo>
                  <a:cubicBezTo>
                    <a:pt x="5" y="6"/>
                    <a:pt x="5" y="8"/>
                    <a:pt x="4" y="9"/>
                  </a:cubicBezTo>
                  <a:cubicBezTo>
                    <a:pt x="2" y="10"/>
                    <a:pt x="0" y="11"/>
                    <a:pt x="0" y="11"/>
                  </a:cubicBezTo>
                  <a:close/>
                </a:path>
              </a:pathLst>
            </a:custGeom>
            <a:solidFill>
              <a:schemeClr val="tx1">
                <a:alpha val="8392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00"/>
                </a:solidFill>
              </a:endParaRPr>
            </a:p>
          </p:txBody>
        </p:sp>
        <p:sp>
          <p:nvSpPr>
            <p:cNvPr id="5132" name="Freeform 1336"/>
            <p:cNvSpPr>
              <a:spLocks noEditPoints="1"/>
            </p:cNvSpPr>
            <p:nvPr/>
          </p:nvSpPr>
          <p:spPr bwMode="auto">
            <a:xfrm>
              <a:off x="565150" y="0"/>
              <a:ext cx="242888" cy="255588"/>
            </a:xfrm>
            <a:custGeom>
              <a:avLst/>
              <a:gdLst>
                <a:gd name="T0" fmla="*/ 143525 w 22"/>
                <a:gd name="T1" fmla="*/ 144463 h 23"/>
                <a:gd name="T2" fmla="*/ 187686 w 22"/>
                <a:gd name="T3" fmla="*/ 188913 h 23"/>
                <a:gd name="T4" fmla="*/ 187686 w 22"/>
                <a:gd name="T5" fmla="*/ 166688 h 23"/>
                <a:gd name="T6" fmla="*/ 209767 w 22"/>
                <a:gd name="T7" fmla="*/ 155575 h 23"/>
                <a:gd name="T8" fmla="*/ 242888 w 22"/>
                <a:gd name="T9" fmla="*/ 166688 h 23"/>
                <a:gd name="T10" fmla="*/ 198727 w 22"/>
                <a:gd name="T11" fmla="*/ 122238 h 23"/>
                <a:gd name="T12" fmla="*/ 198727 w 22"/>
                <a:gd name="T13" fmla="*/ 111125 h 23"/>
                <a:gd name="T14" fmla="*/ 143525 w 22"/>
                <a:gd name="T15" fmla="*/ 122238 h 23"/>
                <a:gd name="T16" fmla="*/ 143525 w 22"/>
                <a:gd name="T17" fmla="*/ 33338 h 23"/>
                <a:gd name="T18" fmla="*/ 132484 w 22"/>
                <a:gd name="T19" fmla="*/ 55563 h 23"/>
                <a:gd name="T20" fmla="*/ 66242 w 22"/>
                <a:gd name="T21" fmla="*/ 0 h 23"/>
                <a:gd name="T22" fmla="*/ 77283 w 22"/>
                <a:gd name="T23" fmla="*/ 33338 h 23"/>
                <a:gd name="T24" fmla="*/ 88323 w 22"/>
                <a:gd name="T25" fmla="*/ 66675 h 23"/>
                <a:gd name="T26" fmla="*/ 66242 w 22"/>
                <a:gd name="T27" fmla="*/ 66675 h 23"/>
                <a:gd name="T28" fmla="*/ 99363 w 22"/>
                <a:gd name="T29" fmla="*/ 100013 h 23"/>
                <a:gd name="T30" fmla="*/ 132484 w 22"/>
                <a:gd name="T31" fmla="*/ 144463 h 23"/>
                <a:gd name="T32" fmla="*/ 99363 w 22"/>
                <a:gd name="T33" fmla="*/ 122238 h 23"/>
                <a:gd name="T34" fmla="*/ 66242 w 22"/>
                <a:gd name="T35" fmla="*/ 100013 h 23"/>
                <a:gd name="T36" fmla="*/ 77283 w 22"/>
                <a:gd name="T37" fmla="*/ 111125 h 23"/>
                <a:gd name="T38" fmla="*/ 0 w 22"/>
                <a:gd name="T39" fmla="*/ 133350 h 23"/>
                <a:gd name="T40" fmla="*/ 55202 w 22"/>
                <a:gd name="T41" fmla="*/ 155575 h 23"/>
                <a:gd name="T42" fmla="*/ 55202 w 22"/>
                <a:gd name="T43" fmla="*/ 188913 h 23"/>
                <a:gd name="T44" fmla="*/ 77283 w 22"/>
                <a:gd name="T45" fmla="*/ 177800 h 23"/>
                <a:gd name="T46" fmla="*/ 110404 w 22"/>
                <a:gd name="T47" fmla="*/ 144463 h 23"/>
                <a:gd name="T48" fmla="*/ 132484 w 22"/>
                <a:gd name="T49" fmla="*/ 144463 h 23"/>
                <a:gd name="T50" fmla="*/ 110404 w 22"/>
                <a:gd name="T51" fmla="*/ 200025 h 23"/>
                <a:gd name="T52" fmla="*/ 143525 w 22"/>
                <a:gd name="T53" fmla="*/ 255588 h 23"/>
                <a:gd name="T54" fmla="*/ 143525 w 22"/>
                <a:gd name="T55" fmla="*/ 144463 h 23"/>
                <a:gd name="T56" fmla="*/ 110404 w 22"/>
                <a:gd name="T57" fmla="*/ 55563 h 23"/>
                <a:gd name="T58" fmla="*/ 132484 w 22"/>
                <a:gd name="T59" fmla="*/ 122238 h 23"/>
                <a:gd name="T60" fmla="*/ 110404 w 22"/>
                <a:gd name="T61" fmla="*/ 55563 h 23"/>
                <a:gd name="T62" fmla="*/ 143525 w 22"/>
                <a:gd name="T63" fmla="*/ 133350 h 23"/>
                <a:gd name="T64" fmla="*/ 209767 w 22"/>
                <a:gd name="T65" fmla="*/ 144463 h 23"/>
                <a:gd name="T66" fmla="*/ 143525 w 22"/>
                <a:gd name="T67" fmla="*/ 133350 h 23"/>
                <a:gd name="T68" fmla="*/ 99363 w 22"/>
                <a:gd name="T69" fmla="*/ 144463 h 23"/>
                <a:gd name="T70" fmla="*/ 33121 w 22"/>
                <a:gd name="T71" fmla="*/ 122238 h 23"/>
                <a:gd name="T72" fmla="*/ 99363 w 22"/>
                <a:gd name="T73" fmla="*/ 144463 h 2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2" h="23">
                  <a:moveTo>
                    <a:pt x="13" y="13"/>
                  </a:moveTo>
                  <a:cubicBezTo>
                    <a:pt x="12" y="16"/>
                    <a:pt x="17" y="16"/>
                    <a:pt x="17" y="17"/>
                  </a:cubicBezTo>
                  <a:cubicBezTo>
                    <a:pt x="18" y="16"/>
                    <a:pt x="17" y="15"/>
                    <a:pt x="17" y="15"/>
                  </a:cubicBezTo>
                  <a:cubicBezTo>
                    <a:pt x="17" y="15"/>
                    <a:pt x="18" y="15"/>
                    <a:pt x="19" y="14"/>
                  </a:cubicBezTo>
                  <a:cubicBezTo>
                    <a:pt x="20" y="14"/>
                    <a:pt x="21" y="14"/>
                    <a:pt x="22" y="15"/>
                  </a:cubicBezTo>
                  <a:cubicBezTo>
                    <a:pt x="22" y="12"/>
                    <a:pt x="18" y="11"/>
                    <a:pt x="18" y="11"/>
                  </a:cubicBezTo>
                  <a:cubicBezTo>
                    <a:pt x="18" y="10"/>
                    <a:pt x="18" y="10"/>
                    <a:pt x="18" y="10"/>
                  </a:cubicBezTo>
                  <a:cubicBezTo>
                    <a:pt x="18" y="10"/>
                    <a:pt x="16" y="8"/>
                    <a:pt x="13" y="11"/>
                  </a:cubicBezTo>
                  <a:cubicBezTo>
                    <a:pt x="15" y="8"/>
                    <a:pt x="13" y="3"/>
                    <a:pt x="13" y="3"/>
                  </a:cubicBezTo>
                  <a:cubicBezTo>
                    <a:pt x="13" y="3"/>
                    <a:pt x="13" y="4"/>
                    <a:pt x="12" y="5"/>
                  </a:cubicBezTo>
                  <a:cubicBezTo>
                    <a:pt x="12" y="2"/>
                    <a:pt x="7" y="0"/>
                    <a:pt x="6" y="0"/>
                  </a:cubicBezTo>
                  <a:cubicBezTo>
                    <a:pt x="7" y="0"/>
                    <a:pt x="7" y="2"/>
                    <a:pt x="7" y="3"/>
                  </a:cubicBezTo>
                  <a:cubicBezTo>
                    <a:pt x="8" y="5"/>
                    <a:pt x="8" y="6"/>
                    <a:pt x="8" y="6"/>
                  </a:cubicBezTo>
                  <a:cubicBezTo>
                    <a:pt x="8" y="6"/>
                    <a:pt x="7" y="6"/>
                    <a:pt x="6" y="6"/>
                  </a:cubicBezTo>
                  <a:cubicBezTo>
                    <a:pt x="7" y="7"/>
                    <a:pt x="8" y="9"/>
                    <a:pt x="9" y="9"/>
                  </a:cubicBezTo>
                  <a:cubicBezTo>
                    <a:pt x="11" y="10"/>
                    <a:pt x="10" y="12"/>
                    <a:pt x="12" y="13"/>
                  </a:cubicBezTo>
                  <a:cubicBezTo>
                    <a:pt x="11" y="13"/>
                    <a:pt x="9" y="13"/>
                    <a:pt x="9" y="11"/>
                  </a:cubicBezTo>
                  <a:cubicBezTo>
                    <a:pt x="8" y="9"/>
                    <a:pt x="6" y="9"/>
                    <a:pt x="6" y="9"/>
                  </a:cubicBezTo>
                  <a:cubicBezTo>
                    <a:pt x="6" y="9"/>
                    <a:pt x="6" y="9"/>
                    <a:pt x="7" y="10"/>
                  </a:cubicBezTo>
                  <a:cubicBezTo>
                    <a:pt x="4" y="8"/>
                    <a:pt x="0" y="11"/>
                    <a:pt x="0" y="12"/>
                  </a:cubicBezTo>
                  <a:cubicBezTo>
                    <a:pt x="1" y="11"/>
                    <a:pt x="3" y="14"/>
                    <a:pt x="5" y="14"/>
                  </a:cubicBezTo>
                  <a:cubicBezTo>
                    <a:pt x="4" y="15"/>
                    <a:pt x="4" y="16"/>
                    <a:pt x="5" y="17"/>
                  </a:cubicBezTo>
                  <a:cubicBezTo>
                    <a:pt x="5" y="15"/>
                    <a:pt x="6" y="15"/>
                    <a:pt x="7" y="16"/>
                  </a:cubicBezTo>
                  <a:cubicBezTo>
                    <a:pt x="9" y="16"/>
                    <a:pt x="10" y="14"/>
                    <a:pt x="10" y="13"/>
                  </a:cubicBezTo>
                  <a:cubicBezTo>
                    <a:pt x="10" y="13"/>
                    <a:pt x="12" y="13"/>
                    <a:pt x="12" y="13"/>
                  </a:cubicBezTo>
                  <a:cubicBezTo>
                    <a:pt x="12" y="13"/>
                    <a:pt x="10" y="15"/>
                    <a:pt x="10" y="18"/>
                  </a:cubicBezTo>
                  <a:cubicBezTo>
                    <a:pt x="9" y="22"/>
                    <a:pt x="13" y="23"/>
                    <a:pt x="13" y="23"/>
                  </a:cubicBezTo>
                  <a:cubicBezTo>
                    <a:pt x="7" y="20"/>
                    <a:pt x="12" y="14"/>
                    <a:pt x="13" y="13"/>
                  </a:cubicBezTo>
                  <a:close/>
                  <a:moveTo>
                    <a:pt x="10" y="5"/>
                  </a:moveTo>
                  <a:cubicBezTo>
                    <a:pt x="11" y="4"/>
                    <a:pt x="12" y="7"/>
                    <a:pt x="12" y="11"/>
                  </a:cubicBezTo>
                  <a:cubicBezTo>
                    <a:pt x="12" y="11"/>
                    <a:pt x="9" y="5"/>
                    <a:pt x="10" y="5"/>
                  </a:cubicBezTo>
                  <a:close/>
                  <a:moveTo>
                    <a:pt x="13" y="12"/>
                  </a:moveTo>
                  <a:cubicBezTo>
                    <a:pt x="13" y="12"/>
                    <a:pt x="18" y="11"/>
                    <a:pt x="19" y="13"/>
                  </a:cubicBezTo>
                  <a:cubicBezTo>
                    <a:pt x="19" y="14"/>
                    <a:pt x="13" y="12"/>
                    <a:pt x="13" y="12"/>
                  </a:cubicBezTo>
                  <a:close/>
                  <a:moveTo>
                    <a:pt x="9" y="13"/>
                  </a:moveTo>
                  <a:cubicBezTo>
                    <a:pt x="9" y="13"/>
                    <a:pt x="3" y="13"/>
                    <a:pt x="3" y="11"/>
                  </a:cubicBezTo>
                  <a:cubicBezTo>
                    <a:pt x="4" y="10"/>
                    <a:pt x="9" y="13"/>
                    <a:pt x="9" y="13"/>
                  </a:cubicBezTo>
                  <a:close/>
                </a:path>
              </a:pathLst>
            </a:custGeom>
            <a:solidFill>
              <a:schemeClr val="tx1">
                <a:alpha val="8392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00"/>
                </a:solidFill>
              </a:endParaRPr>
            </a:p>
          </p:txBody>
        </p:sp>
      </p:grpSp>
    </p:spTree>
    <p:extLst>
      <p:ext uri="{BB962C8B-B14F-4D97-AF65-F5344CB8AC3E}">
        <p14:creationId xmlns:p14="http://schemas.microsoft.com/office/powerpoint/2010/main" val="2123961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8" name="그림 1"/>
          <p:cNvPicPr>
            <a:picLocks noChangeAspect="1" noChangeArrowheads="1"/>
          </p:cNvPicPr>
          <p:nvPr/>
        </p:nvPicPr>
        <p:blipFill>
          <a:blip r:embed="rId3">
            <a:extLst>
              <a:ext uri="{28A0092B-C50C-407E-A947-70E740481C1C}">
                <a14:useLocalDpi xmlns:a14="http://schemas.microsoft.com/office/drawing/2010/main" val="0"/>
              </a:ext>
            </a:extLst>
          </a:blip>
          <a:srcRect l="74454"/>
          <a:stretch>
            <a:fillRect/>
          </a:stretch>
        </p:blipFill>
        <p:spPr bwMode="auto">
          <a:xfrm>
            <a:off x="9115425" y="-12700"/>
            <a:ext cx="3127375" cy="687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37" name="MH_Title_1"/>
          <p:cNvSpPr>
            <a:spLocks noChangeArrowheads="1"/>
          </p:cNvSpPr>
          <p:nvPr/>
        </p:nvSpPr>
        <p:spPr bwMode="auto">
          <a:xfrm>
            <a:off x="0" y="2493013"/>
            <a:ext cx="1158875" cy="1674812"/>
          </a:xfrm>
          <a:custGeom>
            <a:avLst/>
            <a:gdLst>
              <a:gd name="T0" fmla="*/ 273082 w 1159484"/>
              <a:gd name="T1" fmla="*/ 1430 h 1674380"/>
              <a:gd name="T2" fmla="*/ 987290 w 1159484"/>
              <a:gd name="T3" fmla="*/ 329381 h 1674380"/>
              <a:gd name="T4" fmla="*/ 984658 w 1159484"/>
              <a:gd name="T5" fmla="*/ 1348867 h 1674380"/>
              <a:gd name="T6" fmla="*/ 0 w 1159484"/>
              <a:gd name="T7" fmla="*/ 1610184 h 1674380"/>
              <a:gd name="T8" fmla="*/ 3995 w 1159484"/>
              <a:gd name="T9" fmla="*/ 62973 h 1674380"/>
              <a:gd name="T10" fmla="*/ 273082 w 1159484"/>
              <a:gd name="T11" fmla="*/ 1430 h 1674380"/>
              <a:gd name="T12" fmla="*/ 0 60000 65536"/>
              <a:gd name="T13" fmla="*/ 0 60000 65536"/>
              <a:gd name="T14" fmla="*/ 0 60000 65536"/>
              <a:gd name="T15" fmla="*/ 0 60000 65536"/>
              <a:gd name="T16" fmla="*/ 0 60000 65536"/>
              <a:gd name="T17" fmla="*/ 0 60000 65536"/>
              <a:gd name="T18" fmla="*/ 0 w 1159484"/>
              <a:gd name="T19" fmla="*/ 0 h 1674380"/>
              <a:gd name="T20" fmla="*/ 1159484 w 1159484"/>
              <a:gd name="T21" fmla="*/ 1674380 h 1674380"/>
            </a:gdLst>
            <a:ahLst/>
            <a:cxnLst>
              <a:cxn ang="T12">
                <a:pos x="T0" y="T1"/>
              </a:cxn>
              <a:cxn ang="T13">
                <a:pos x="T2" y="T3"/>
              </a:cxn>
              <a:cxn ang="T14">
                <a:pos x="T4" y="T5"/>
              </a:cxn>
              <a:cxn ang="T15">
                <a:pos x="T6" y="T7"/>
              </a:cxn>
              <a:cxn ang="T16">
                <a:pos x="T8" y="T9"/>
              </a:cxn>
              <a:cxn ang="T17">
                <a:pos x="T10" y="T11"/>
              </a:cxn>
            </a:cxnLst>
            <a:rect l="T18" t="T19" r="T20" b="T21"/>
            <a:pathLst>
              <a:path w="1159484" h="1674380">
                <a:moveTo>
                  <a:pt x="273226" y="1430"/>
                </a:moveTo>
                <a:cubicBezTo>
                  <a:pt x="545324" y="-14516"/>
                  <a:pt x="815402" y="103404"/>
                  <a:pt x="987809" y="329296"/>
                </a:cubicBezTo>
                <a:cubicBezTo>
                  <a:pt x="1217686" y="630485"/>
                  <a:pt x="1216605" y="1048522"/>
                  <a:pt x="985175" y="1348519"/>
                </a:cubicBezTo>
                <a:cubicBezTo>
                  <a:pt x="753745" y="1648515"/>
                  <a:pt x="349672" y="1755668"/>
                  <a:pt x="0" y="1609769"/>
                </a:cubicBezTo>
                <a:lnTo>
                  <a:pt x="3997" y="62957"/>
                </a:lnTo>
                <a:cubicBezTo>
                  <a:pt x="91603" y="26935"/>
                  <a:pt x="182527" y="6745"/>
                  <a:pt x="273226" y="1430"/>
                </a:cubicBezTo>
                <a:close/>
              </a:path>
            </a:pathLst>
          </a:cu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107950" bIns="0" anchor="ctr"/>
          <a:lstStyle/>
          <a:p>
            <a:pPr algn="ctr" eaLnBrk="1" latinLnBrk="1" hangingPunct="1"/>
            <a:r>
              <a:rPr lang="zh-CN" altLang="en-US" sz="2000" dirty="0">
                <a:solidFill>
                  <a:srgbClr val="FFFFFF"/>
                </a:solidFill>
                <a:latin typeface="微软雅黑" pitchFamily="34" charset="-122"/>
                <a:ea typeface="微软雅黑" pitchFamily="34" charset="-122"/>
              </a:rPr>
              <a:t>核心</a:t>
            </a:r>
            <a:r>
              <a:rPr lang="zh-CN" altLang="en-US" sz="2000" dirty="0" smtClean="0">
                <a:solidFill>
                  <a:srgbClr val="FFFFFF"/>
                </a:solidFill>
                <a:latin typeface="微软雅黑" pitchFamily="34" charset="-122"/>
                <a:ea typeface="微软雅黑" pitchFamily="34" charset="-122"/>
              </a:rPr>
              <a:t>流程</a:t>
            </a:r>
            <a:endParaRPr lang="zh-CN" altLang="en-US" sz="2000" dirty="0">
              <a:solidFill>
                <a:srgbClr val="FFFFFF"/>
              </a:solidFill>
              <a:latin typeface="微软雅黑" pitchFamily="34" charset="-122"/>
              <a:ea typeface="微软雅黑" pitchFamily="34" charset="-122"/>
            </a:endParaRPr>
          </a:p>
        </p:txBody>
      </p:sp>
      <p:sp>
        <p:nvSpPr>
          <p:cNvPr id="30739" name="TextBox 2"/>
          <p:cNvSpPr>
            <a:spLocks noChangeArrowheads="1"/>
          </p:cNvSpPr>
          <p:nvPr/>
        </p:nvSpPr>
        <p:spPr bwMode="auto">
          <a:xfrm flipH="1">
            <a:off x="340379" y="189045"/>
            <a:ext cx="1779587"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latinLnBrk="1" hangingPunct="1"/>
            <a:r>
              <a:rPr lang="en-US" sz="3200" dirty="0" smtClean="0">
                <a:solidFill>
                  <a:srgbClr val="CE5243"/>
                </a:solidFill>
                <a:latin typeface="Kozuka Gothic Pr6N EL" pitchFamily="34" charset="-128"/>
                <a:ea typeface="Kozuka Gothic Pr6N EL" pitchFamily="34" charset="-128"/>
                <a:sym typeface="Kozuka Gothic Pr6N EL" pitchFamily="34" charset="-128"/>
              </a:rPr>
              <a:t>Part 3/</a:t>
            </a:r>
            <a:endParaRPr lang="zh-CN" altLang="en-US" sz="3200" dirty="0">
              <a:solidFill>
                <a:srgbClr val="CE5243"/>
              </a:solidFill>
              <a:latin typeface="Kozuka Gothic Pr6N EL" pitchFamily="34" charset="-128"/>
              <a:sym typeface="Kozuka Gothic Pr6N EL" pitchFamily="34" charset="-128"/>
            </a:endParaRPr>
          </a:p>
        </p:txBody>
      </p:sp>
      <p:sp>
        <p:nvSpPr>
          <p:cNvPr id="30740" name="TextBox 5"/>
          <p:cNvSpPr>
            <a:spLocks noChangeArrowheads="1"/>
          </p:cNvSpPr>
          <p:nvPr/>
        </p:nvSpPr>
        <p:spPr bwMode="auto">
          <a:xfrm flipH="1">
            <a:off x="1580562" y="250599"/>
            <a:ext cx="275907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latinLnBrk="1" hangingPunct="1"/>
            <a:r>
              <a:rPr lang="zh-CN" altLang="en-US" sz="2400" dirty="0" smtClean="0">
                <a:solidFill>
                  <a:srgbClr val="595959"/>
                </a:solidFill>
                <a:latin typeface="Kozuka Gothic Pr6N EL" pitchFamily="34" charset="-128"/>
                <a:ea typeface="Kozuka Gothic Pr6N EL" pitchFamily="34" charset="-128"/>
                <a:sym typeface="Kozuka Gothic Pr6N EL" pitchFamily="34" charset="-128"/>
              </a:rPr>
              <a:t>算法设计</a:t>
            </a:r>
            <a:endParaRPr lang="zh-CN" sz="2400" dirty="0">
              <a:solidFill>
                <a:srgbClr val="595959"/>
              </a:solidFill>
              <a:latin typeface="Kozuka Gothic Pr6N EL" pitchFamily="34" charset="-128"/>
              <a:ea typeface="Kozuka Gothic Pr6N EL" pitchFamily="34" charset="-128"/>
              <a:sym typeface="Kozuka Gothic Pr6N EL" pitchFamily="34" charset="-128"/>
            </a:endParaRPr>
          </a:p>
        </p:txBody>
      </p:sp>
      <p:sp>
        <p:nvSpPr>
          <p:cNvPr id="2" name="矩形 1"/>
          <p:cNvSpPr/>
          <p:nvPr/>
        </p:nvSpPr>
        <p:spPr bwMode="auto">
          <a:xfrm>
            <a:off x="4512022" y="1751902"/>
            <a:ext cx="2591964" cy="57599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smtClean="0">
                <a:ln>
                  <a:noFill/>
                </a:ln>
                <a:solidFill>
                  <a:schemeClr val="tx1"/>
                </a:solidFill>
                <a:effectLst/>
                <a:latin typeface="Arial" pitchFamily="34" charset="0"/>
                <a:ea typeface="宋体" pitchFamily="2" charset="-122"/>
              </a:rPr>
              <a:t>产生落子位置</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(step</a:t>
            </a:r>
            <a:r>
              <a:rPr kumimoji="0" lang="zh-CN" altLang="en-US" sz="1800" b="0" i="0" u="none" strike="noStrike" cap="none" normalizeH="0" baseline="0" dirty="0" smtClean="0">
                <a:ln>
                  <a:noFill/>
                </a:ln>
                <a:solidFill>
                  <a:schemeClr val="tx1"/>
                </a:solidFill>
                <a:effectLst/>
                <a:latin typeface="Arial" pitchFamily="34" charset="0"/>
                <a:ea typeface="宋体" pitchFamily="2" charset="-122"/>
              </a:rPr>
              <a:t>函数</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3" name="TextBox 2"/>
          <p:cNvSpPr txBox="1"/>
          <p:nvPr/>
        </p:nvSpPr>
        <p:spPr>
          <a:xfrm>
            <a:off x="-95914" y="4158097"/>
            <a:ext cx="1511979" cy="646331"/>
          </a:xfrm>
          <a:prstGeom prst="rect">
            <a:avLst/>
          </a:prstGeom>
          <a:noFill/>
        </p:spPr>
        <p:txBody>
          <a:bodyPr wrap="square" rtlCol="0">
            <a:spAutoFit/>
          </a:bodyPr>
          <a:lstStyle/>
          <a:p>
            <a:r>
              <a:rPr lang="zh-CN" altLang="en-US" dirty="0" smtClean="0"/>
              <a:t>以执黑一轮为例</a:t>
            </a:r>
            <a:endParaRPr lang="zh-CN" altLang="en-US" dirty="0"/>
          </a:p>
        </p:txBody>
      </p:sp>
      <p:sp>
        <p:nvSpPr>
          <p:cNvPr id="4" name="矩形 3"/>
          <p:cNvSpPr/>
          <p:nvPr/>
        </p:nvSpPr>
        <p:spPr bwMode="auto">
          <a:xfrm>
            <a:off x="4512022" y="2836951"/>
            <a:ext cx="2591964" cy="57599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en-US" dirty="0" smtClean="0"/>
              <a:t>将</a:t>
            </a:r>
            <a:r>
              <a:rPr kumimoji="0" lang="zh-CN" altLang="en-US" sz="1800" b="0" i="0" u="none" strike="noStrike" cap="none" normalizeH="0" baseline="0" dirty="0" smtClean="0">
                <a:ln>
                  <a:noFill/>
                </a:ln>
                <a:solidFill>
                  <a:schemeClr val="tx1"/>
                </a:solidFill>
                <a:effectLst/>
                <a:latin typeface="Arial" pitchFamily="34" charset="0"/>
                <a:ea typeface="宋体" pitchFamily="2" charset="-122"/>
              </a:rPr>
              <a:t>落子发给服务器</a:t>
            </a:r>
          </a:p>
        </p:txBody>
      </p:sp>
      <p:sp>
        <p:nvSpPr>
          <p:cNvPr id="5" name="矩形 4"/>
          <p:cNvSpPr/>
          <p:nvPr/>
        </p:nvSpPr>
        <p:spPr bwMode="auto">
          <a:xfrm>
            <a:off x="4512022" y="712264"/>
            <a:ext cx="2591964" cy="57599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2800" b="0" i="0" u="none" strike="noStrike" cap="none" normalizeH="0" baseline="0" dirty="0" smtClean="0">
                <a:ln>
                  <a:noFill/>
                </a:ln>
                <a:solidFill>
                  <a:schemeClr val="tx1"/>
                </a:solidFill>
                <a:effectLst/>
                <a:latin typeface="华文楷体" pitchFamily="2" charset="-122"/>
                <a:ea typeface="华文楷体" pitchFamily="2" charset="-122"/>
              </a:rPr>
              <a:t>初始化棋盘</a:t>
            </a:r>
          </a:p>
        </p:txBody>
      </p:sp>
      <p:sp>
        <p:nvSpPr>
          <p:cNvPr id="6" name="矩形 5"/>
          <p:cNvSpPr/>
          <p:nvPr/>
        </p:nvSpPr>
        <p:spPr bwMode="auto">
          <a:xfrm>
            <a:off x="4512021" y="3879829"/>
            <a:ext cx="2591965" cy="57599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en-US" dirty="0" smtClean="0"/>
              <a:t>根据反馈更新棋盘</a:t>
            </a:r>
            <a:r>
              <a:rPr lang="en-US" altLang="zh-CN" dirty="0" smtClean="0"/>
              <a:t>(2</a:t>
            </a:r>
            <a:r>
              <a:rPr lang="zh-CN" altLang="en-US" dirty="0" smtClean="0"/>
              <a:t>次</a:t>
            </a:r>
            <a:r>
              <a:rPr lang="en-US" altLang="zh-CN" dirty="0" smtClean="0"/>
              <a:t>)</a:t>
            </a:r>
          </a:p>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a:t>
            </a:r>
            <a:r>
              <a:rPr kumimoji="0" lang="en-US" altLang="zh-CN" sz="1800" b="0" i="0" u="none" strike="noStrike" cap="none" normalizeH="0" baseline="0" dirty="0" err="1" smtClean="0">
                <a:ln>
                  <a:noFill/>
                </a:ln>
                <a:solidFill>
                  <a:schemeClr val="tx1"/>
                </a:solidFill>
                <a:effectLst/>
                <a:latin typeface="Arial" pitchFamily="34" charset="0"/>
                <a:ea typeface="宋体" pitchFamily="2" charset="-122"/>
              </a:rPr>
              <a:t>handlemessage</a:t>
            </a:r>
            <a:r>
              <a:rPr kumimoji="0" lang="zh-CN" altLang="en-US" sz="1800" b="0" i="0" u="none" strike="noStrike" cap="none" normalizeH="0" baseline="0" dirty="0" smtClean="0">
                <a:ln>
                  <a:noFill/>
                </a:ln>
                <a:solidFill>
                  <a:schemeClr val="tx1"/>
                </a:solidFill>
                <a:effectLst/>
                <a:latin typeface="Arial" pitchFamily="34" charset="0"/>
                <a:ea typeface="宋体" pitchFamily="2" charset="-122"/>
              </a:rPr>
              <a:t>函数</a:t>
            </a:r>
            <a:r>
              <a:rPr lang="en-US" altLang="zh-CN" dirty="0" smtClean="0"/>
              <a:t>)</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7" name="矩形 6"/>
          <p:cNvSpPr/>
          <p:nvPr/>
        </p:nvSpPr>
        <p:spPr bwMode="auto">
          <a:xfrm>
            <a:off x="4512022" y="4868980"/>
            <a:ext cx="2591964" cy="57599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smtClean="0">
                <a:ln>
                  <a:noFill/>
                </a:ln>
                <a:solidFill>
                  <a:schemeClr val="tx1"/>
                </a:solidFill>
                <a:effectLst/>
                <a:latin typeface="Arial" pitchFamily="34" charset="0"/>
                <a:ea typeface="宋体" pitchFamily="2" charset="-122"/>
              </a:rPr>
              <a:t>保存棋盘到本地</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altLang="zh-CN" dirty="0" smtClean="0"/>
              <a:t>(</a:t>
            </a:r>
            <a:r>
              <a:rPr lang="en-US" altLang="zh-CN" dirty="0" err="1" smtClean="0"/>
              <a:t>saveChessBoard</a:t>
            </a:r>
            <a:r>
              <a:rPr lang="zh-CN" altLang="en-US" dirty="0" smtClean="0"/>
              <a:t>函数</a:t>
            </a:r>
            <a:r>
              <a:rPr lang="en-US" altLang="zh-CN" dirty="0" smtClean="0"/>
              <a:t>)</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cxnSp>
        <p:nvCxnSpPr>
          <p:cNvPr id="10" name="直接箭头连接符 9"/>
          <p:cNvCxnSpPr>
            <a:stCxn id="5" idx="2"/>
            <a:endCxn id="2" idx="0"/>
          </p:cNvCxnSpPr>
          <p:nvPr/>
        </p:nvCxnSpPr>
        <p:spPr bwMode="auto">
          <a:xfrm>
            <a:off x="5808004" y="1288256"/>
            <a:ext cx="0" cy="46364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p:cNvCxnSpPr>
            <a:stCxn id="2" idx="2"/>
            <a:endCxn id="4" idx="0"/>
          </p:cNvCxnSpPr>
          <p:nvPr/>
        </p:nvCxnSpPr>
        <p:spPr bwMode="auto">
          <a:xfrm>
            <a:off x="5808004" y="2327894"/>
            <a:ext cx="0" cy="50905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p:cNvCxnSpPr>
            <a:stCxn id="4" idx="2"/>
            <a:endCxn id="6" idx="0"/>
          </p:cNvCxnSpPr>
          <p:nvPr/>
        </p:nvCxnSpPr>
        <p:spPr bwMode="auto">
          <a:xfrm>
            <a:off x="5808004" y="3412943"/>
            <a:ext cx="0" cy="46688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p:cNvCxnSpPr>
            <a:stCxn id="6" idx="2"/>
            <a:endCxn id="7" idx="0"/>
          </p:cNvCxnSpPr>
          <p:nvPr/>
        </p:nvCxnSpPr>
        <p:spPr bwMode="auto">
          <a:xfrm>
            <a:off x="5808004" y="4455821"/>
            <a:ext cx="0" cy="413159"/>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肘形连接符 17"/>
          <p:cNvCxnSpPr>
            <a:stCxn id="7" idx="1"/>
            <a:endCxn id="2" idx="1"/>
          </p:cNvCxnSpPr>
          <p:nvPr/>
        </p:nvCxnSpPr>
        <p:spPr bwMode="auto">
          <a:xfrm rot="10800000">
            <a:off x="4512022" y="2039898"/>
            <a:ext cx="12700" cy="3117078"/>
          </a:xfrm>
          <a:prstGeom prst="bentConnector3">
            <a:avLst>
              <a:gd name="adj1" fmla="val 1800000"/>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19"/>
          <p:cNvSpPr txBox="1"/>
          <p:nvPr/>
        </p:nvSpPr>
        <p:spPr>
          <a:xfrm>
            <a:off x="3936030" y="2836951"/>
            <a:ext cx="461665" cy="1477328"/>
          </a:xfrm>
          <a:prstGeom prst="rect">
            <a:avLst/>
          </a:prstGeom>
          <a:noFill/>
        </p:spPr>
        <p:txBody>
          <a:bodyPr vert="eaVert" wrap="none" rtlCol="0">
            <a:spAutoFit/>
          </a:bodyPr>
          <a:lstStyle/>
          <a:p>
            <a:r>
              <a:rPr lang="zh-CN" altLang="en-US" dirty="0" smtClean="0"/>
              <a:t>直到该轮结束</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9" name="그림 1"/>
          <p:cNvPicPr>
            <a:picLocks noChangeAspect="1" noChangeArrowheads="1"/>
          </p:cNvPicPr>
          <p:nvPr/>
        </p:nvPicPr>
        <p:blipFill>
          <a:blip r:embed="rId3">
            <a:extLst>
              <a:ext uri="{28A0092B-C50C-407E-A947-70E740481C1C}">
                <a14:useLocalDpi xmlns:a14="http://schemas.microsoft.com/office/drawing/2010/main" val="0"/>
              </a:ext>
            </a:extLst>
          </a:blip>
          <a:srcRect r="75456"/>
          <a:stretch>
            <a:fillRect/>
          </a:stretch>
        </p:blipFill>
        <p:spPr bwMode="auto">
          <a:xfrm>
            <a:off x="0" y="-12700"/>
            <a:ext cx="3003550" cy="687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387" name="MH_SubTitle_1"/>
          <p:cNvSpPr>
            <a:spLocks noChangeArrowheads="1"/>
          </p:cNvSpPr>
          <p:nvPr/>
        </p:nvSpPr>
        <p:spPr bwMode="auto">
          <a:xfrm>
            <a:off x="4116027" y="984915"/>
            <a:ext cx="1655977" cy="503993"/>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44145" tIns="46990" rIns="144145" bIns="46990" anchor="ctr"/>
          <a:lstStyle/>
          <a:p>
            <a:pPr algn="ctr" eaLnBrk="1" latinLnBrk="1" hangingPunct="1">
              <a:lnSpc>
                <a:spcPct val="150000"/>
              </a:lnSpc>
            </a:pPr>
            <a:r>
              <a:rPr lang="zh-CN" altLang="en-US" sz="2400" dirty="0">
                <a:solidFill>
                  <a:srgbClr val="FFFFFF"/>
                </a:solidFill>
                <a:latin typeface="华文楷体" pitchFamily="2" charset="-122"/>
                <a:ea typeface="华文楷体" pitchFamily="2" charset="-122"/>
              </a:rPr>
              <a:t>规则分析</a:t>
            </a:r>
          </a:p>
        </p:txBody>
      </p:sp>
      <p:sp>
        <p:nvSpPr>
          <p:cNvPr id="16388" name="MH_Text_1"/>
          <p:cNvSpPr txBox="1">
            <a:spLocks noChangeArrowheads="1"/>
          </p:cNvSpPr>
          <p:nvPr/>
        </p:nvSpPr>
        <p:spPr bwMode="auto">
          <a:xfrm>
            <a:off x="4008029" y="1825383"/>
            <a:ext cx="7470775" cy="410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vl2pPr marL="742950" indent="-285750"/>
            <a:lvl3pPr/>
            <a:lvl4pPr/>
            <a:lvl5pPr/>
            <a:lvl6pPr/>
            <a:lvl7pPr/>
            <a:lvl8pPr/>
            <a:lvl9pPr/>
          </a:lstStyle>
          <a:p>
            <a:pPr eaLnBrk="1" latinLnBrk="1" hangingPunct="1">
              <a:lnSpc>
                <a:spcPct val="130000"/>
              </a:lnSpc>
            </a:pPr>
            <a:r>
              <a:rPr lang="zh-CN" altLang="en-US" sz="1400" dirty="0" smtClean="0">
                <a:solidFill>
                  <a:srgbClr val="FF0000"/>
                </a:solidFill>
                <a:latin typeface="微软雅黑 Light" charset="-122"/>
                <a:ea typeface="微软雅黑 Light" charset="-122"/>
                <a:sym typeface="나눔고딕" charset="-127"/>
              </a:rPr>
              <a:t>合法</a:t>
            </a:r>
            <a:r>
              <a:rPr lang="zh-CN" altLang="en-US" sz="1400" dirty="0">
                <a:solidFill>
                  <a:srgbClr val="FF0000"/>
                </a:solidFill>
                <a:latin typeface="微软雅黑 Light" charset="-122"/>
                <a:ea typeface="微软雅黑 Light" charset="-122"/>
                <a:sym typeface="나눔고딕" charset="-127"/>
              </a:rPr>
              <a:t>的</a:t>
            </a:r>
            <a:r>
              <a:rPr lang="zh-CN" altLang="en-US" sz="1400" dirty="0" smtClean="0">
                <a:solidFill>
                  <a:srgbClr val="FF0000"/>
                </a:solidFill>
                <a:latin typeface="微软雅黑 Light" charset="-122"/>
                <a:ea typeface="微软雅黑 Light" charset="-122"/>
                <a:sym typeface="나눔고딕" charset="-127"/>
              </a:rPr>
              <a:t>棋定义为</a:t>
            </a:r>
            <a:r>
              <a:rPr lang="en-US" altLang="zh-CN" sz="1400" dirty="0" smtClean="0">
                <a:solidFill>
                  <a:srgbClr val="FF0000"/>
                </a:solidFill>
                <a:latin typeface="微软雅黑 Light" charset="-122"/>
                <a:ea typeface="微软雅黑 Light" charset="-122"/>
                <a:sym typeface="나눔고딕" charset="-127"/>
              </a:rPr>
              <a:t>: </a:t>
            </a:r>
            <a:r>
              <a:rPr lang="zh-CN" altLang="en-US" sz="1400" dirty="0" smtClean="0">
                <a:solidFill>
                  <a:srgbClr val="595959"/>
                </a:solidFill>
                <a:latin typeface="微软雅黑 Light" charset="-122"/>
                <a:ea typeface="微软雅黑 Light" charset="-122"/>
                <a:sym typeface="나눔고딕" charset="-127"/>
              </a:rPr>
              <a:t>在</a:t>
            </a:r>
            <a:r>
              <a:rPr lang="zh-CN" altLang="en-US" sz="1400" dirty="0">
                <a:solidFill>
                  <a:srgbClr val="595959"/>
                </a:solidFill>
                <a:latin typeface="微软雅黑 Light" charset="-122"/>
                <a:ea typeface="微软雅黑 Light" charset="-122"/>
                <a:sym typeface="나눔고딕" charset="-127"/>
              </a:rPr>
              <a:t>一个</a:t>
            </a:r>
            <a:r>
              <a:rPr lang="zh-CN" altLang="en-US" sz="1400" dirty="0">
                <a:solidFill>
                  <a:srgbClr val="FF0000"/>
                </a:solidFill>
                <a:latin typeface="微软雅黑 Light" charset="-122"/>
                <a:ea typeface="微软雅黑 Light" charset="-122"/>
                <a:sym typeface="나눔고딕" charset="-127"/>
              </a:rPr>
              <a:t>空格</a:t>
            </a:r>
            <a:r>
              <a:rPr lang="zh-CN" altLang="en-US" sz="1400" dirty="0">
                <a:solidFill>
                  <a:srgbClr val="595959"/>
                </a:solidFill>
                <a:latin typeface="微软雅黑 Light" charset="-122"/>
                <a:ea typeface="微软雅黑 Light" charset="-122"/>
                <a:sym typeface="나눔고딕" charset="-127"/>
              </a:rPr>
              <a:t>新落下的</a:t>
            </a:r>
            <a:r>
              <a:rPr lang="zh-CN" altLang="en-US" sz="1400" dirty="0" smtClean="0">
                <a:solidFill>
                  <a:srgbClr val="595959"/>
                </a:solidFill>
                <a:latin typeface="微软雅黑 Light" charset="-122"/>
                <a:ea typeface="微软雅黑 Light" charset="-122"/>
                <a:sym typeface="나눔고딕" charset="-127"/>
              </a:rPr>
              <a:t>棋子</a:t>
            </a:r>
            <a:r>
              <a:rPr lang="en-US" altLang="zh-CN" sz="1400" dirty="0" smtClean="0">
                <a:solidFill>
                  <a:srgbClr val="595959"/>
                </a:solidFill>
                <a:latin typeface="微软雅黑 Light" charset="-122"/>
                <a:ea typeface="微软雅黑 Light" charset="-122"/>
                <a:sym typeface="나눔고딕" charset="-127"/>
              </a:rPr>
              <a:t>, </a:t>
            </a:r>
            <a:r>
              <a:rPr lang="zh-CN" altLang="en-US" sz="1400" dirty="0" smtClean="0">
                <a:solidFill>
                  <a:srgbClr val="595959"/>
                </a:solidFill>
                <a:latin typeface="微软雅黑 Light" charset="-122"/>
                <a:ea typeface="微软雅黑 Light" charset="-122"/>
                <a:sym typeface="나눔고딕" charset="-127"/>
              </a:rPr>
              <a:t>并且</a:t>
            </a:r>
            <a:r>
              <a:rPr lang="zh-CN" altLang="en-US" sz="1400" dirty="0">
                <a:solidFill>
                  <a:srgbClr val="595959"/>
                </a:solidFill>
                <a:latin typeface="微软雅黑 Light" charset="-122"/>
                <a:ea typeface="微软雅黑 Light" charset="-122"/>
                <a:sym typeface="나눔고딕" charset="-127"/>
              </a:rPr>
              <a:t>一定要</a:t>
            </a:r>
            <a:r>
              <a:rPr lang="zh-CN" altLang="en-US" sz="1400" dirty="0">
                <a:solidFill>
                  <a:srgbClr val="FF0000"/>
                </a:solidFill>
                <a:latin typeface="微软雅黑 Light" charset="-122"/>
                <a:ea typeface="微软雅黑 Light" charset="-122"/>
                <a:sym typeface="나눔고딕" charset="-127"/>
              </a:rPr>
              <a:t>翻转</a:t>
            </a:r>
            <a:r>
              <a:rPr lang="zh-CN" altLang="en-US" sz="1400" dirty="0">
                <a:solidFill>
                  <a:srgbClr val="595959"/>
                </a:solidFill>
                <a:latin typeface="微软雅黑 Light" charset="-122"/>
                <a:ea typeface="微软雅黑 Light" charset="-122"/>
                <a:sym typeface="나눔고딕" charset="-127"/>
              </a:rPr>
              <a:t>对手一个或多个</a:t>
            </a:r>
            <a:r>
              <a:rPr lang="zh-CN" altLang="en-US" sz="1400" dirty="0" smtClean="0">
                <a:solidFill>
                  <a:srgbClr val="595959"/>
                </a:solidFill>
                <a:latin typeface="微软雅黑 Light" charset="-122"/>
                <a:ea typeface="微软雅黑 Light" charset="-122"/>
                <a:sym typeface="나눔고딕" charset="-127"/>
              </a:rPr>
              <a:t>棋子</a:t>
            </a:r>
            <a:r>
              <a:rPr lang="en-US" altLang="zh-CN" sz="1400" dirty="0" smtClean="0">
                <a:solidFill>
                  <a:srgbClr val="595959"/>
                </a:solidFill>
                <a:latin typeface="微软雅黑 Light" charset="-122"/>
                <a:ea typeface="微软雅黑 Light" charset="-122"/>
                <a:sym typeface="나눔고딕" charset="-127"/>
              </a:rPr>
              <a:t>. </a:t>
            </a:r>
            <a:r>
              <a:rPr lang="zh-CN" altLang="en-US" sz="1400" dirty="0" smtClean="0">
                <a:solidFill>
                  <a:srgbClr val="595959"/>
                </a:solidFill>
                <a:latin typeface="微软雅黑 Light" charset="-122"/>
                <a:ea typeface="微软雅黑 Light" charset="-122"/>
                <a:sym typeface="나눔고딕" charset="-127"/>
              </a:rPr>
              <a:t> </a:t>
            </a:r>
            <a:endParaRPr lang="en-US" altLang="zh-CN" sz="1400" dirty="0" smtClean="0">
              <a:solidFill>
                <a:srgbClr val="595959"/>
              </a:solidFill>
              <a:latin typeface="微软雅黑 Light" charset="-122"/>
              <a:ea typeface="微软雅黑 Light" charset="-122"/>
              <a:sym typeface="나눔고딕" charset="-127"/>
            </a:endParaRPr>
          </a:p>
          <a:p>
            <a:pPr eaLnBrk="1" latinLnBrk="1" hangingPunct="1">
              <a:lnSpc>
                <a:spcPct val="130000"/>
              </a:lnSpc>
            </a:pPr>
            <a:r>
              <a:rPr lang="zh-CN" altLang="en-US" sz="1400" dirty="0" smtClean="0">
                <a:solidFill>
                  <a:srgbClr val="FF0000"/>
                </a:solidFill>
                <a:latin typeface="微软雅黑 Light" charset="-122"/>
                <a:ea typeface="微软雅黑 Light" charset="-122"/>
                <a:sym typeface="나눔고딕" charset="-127"/>
              </a:rPr>
              <a:t>翻转</a:t>
            </a:r>
            <a:r>
              <a:rPr lang="en-US" altLang="zh-CN" sz="1400" dirty="0" smtClean="0">
                <a:solidFill>
                  <a:srgbClr val="FF0000"/>
                </a:solidFill>
                <a:latin typeface="微软雅黑 Light" charset="-122"/>
                <a:ea typeface="微软雅黑 Light" charset="-122"/>
                <a:sym typeface="나눔고딕" charset="-127"/>
              </a:rPr>
              <a:t>: </a:t>
            </a:r>
            <a:r>
              <a:rPr lang="zh-CN" altLang="en-US" sz="1400" dirty="0" smtClean="0">
                <a:solidFill>
                  <a:srgbClr val="595959"/>
                </a:solidFill>
                <a:latin typeface="微软雅黑 Light" charset="-122"/>
                <a:ea typeface="微软雅黑 Light" charset="-122"/>
                <a:sym typeface="나눔고딕" charset="-127"/>
              </a:rPr>
              <a:t>新</a:t>
            </a:r>
            <a:r>
              <a:rPr lang="zh-CN" altLang="en-US" sz="1400" dirty="0">
                <a:solidFill>
                  <a:srgbClr val="595959"/>
                </a:solidFill>
                <a:latin typeface="微软雅黑 Light" charset="-122"/>
                <a:ea typeface="微软雅黑 Light" charset="-122"/>
                <a:sym typeface="나눔고딕" charset="-127"/>
              </a:rPr>
              <a:t>落下的棋子与棋盘上已有的同色棋子</a:t>
            </a:r>
            <a:r>
              <a:rPr lang="zh-CN" altLang="en-US" sz="1400" dirty="0" smtClean="0">
                <a:solidFill>
                  <a:srgbClr val="595959"/>
                </a:solidFill>
                <a:latin typeface="微软雅黑 Light" charset="-122"/>
                <a:ea typeface="微软雅黑 Light" charset="-122"/>
                <a:sym typeface="나눔고딕" charset="-127"/>
              </a:rPr>
              <a:t>间</a:t>
            </a:r>
            <a:r>
              <a:rPr lang="en-US" altLang="zh-CN" sz="1400" dirty="0" smtClean="0">
                <a:solidFill>
                  <a:srgbClr val="595959"/>
                </a:solidFill>
                <a:latin typeface="微软雅黑 Light" charset="-122"/>
                <a:ea typeface="微软雅黑 Light" charset="-122"/>
                <a:sym typeface="나눔고딕" charset="-127"/>
              </a:rPr>
              <a:t>, </a:t>
            </a:r>
            <a:r>
              <a:rPr lang="zh-CN" altLang="en-US" sz="1400" dirty="0" smtClean="0">
                <a:solidFill>
                  <a:srgbClr val="595959"/>
                </a:solidFill>
                <a:latin typeface="微软雅黑 Light" charset="-122"/>
                <a:ea typeface="微软雅黑 Light" charset="-122"/>
                <a:sym typeface="나눔고딕" charset="-127"/>
              </a:rPr>
              <a:t>对方</a:t>
            </a:r>
            <a:r>
              <a:rPr lang="zh-CN" altLang="en-US" sz="1400" dirty="0">
                <a:solidFill>
                  <a:srgbClr val="595959"/>
                </a:solidFill>
                <a:latin typeface="微软雅黑 Light" charset="-122"/>
                <a:ea typeface="微软雅黑 Light" charset="-122"/>
                <a:sym typeface="나눔고딕" charset="-127"/>
              </a:rPr>
              <a:t>被夹住的所有棋子都要翻转</a:t>
            </a:r>
            <a:r>
              <a:rPr lang="zh-CN" altLang="en-US" sz="1400" dirty="0" smtClean="0">
                <a:solidFill>
                  <a:srgbClr val="595959"/>
                </a:solidFill>
                <a:latin typeface="微软雅黑 Light" charset="-122"/>
                <a:ea typeface="微软雅黑 Light" charset="-122"/>
                <a:sym typeface="나눔고딕" charset="-127"/>
              </a:rPr>
              <a:t>过来</a:t>
            </a:r>
            <a:r>
              <a:rPr lang="en-US" altLang="zh-CN" sz="1400" dirty="0" smtClean="0">
                <a:solidFill>
                  <a:srgbClr val="595959"/>
                </a:solidFill>
                <a:latin typeface="微软雅黑 Light" charset="-122"/>
                <a:ea typeface="微软雅黑 Light" charset="-122"/>
                <a:sym typeface="나눔고딕" charset="-127"/>
              </a:rPr>
              <a:t>. </a:t>
            </a:r>
            <a:r>
              <a:rPr lang="zh-CN" altLang="en-US" sz="1400" dirty="0" smtClean="0">
                <a:solidFill>
                  <a:srgbClr val="595959"/>
                </a:solidFill>
                <a:latin typeface="微软雅黑 Light" charset="-122"/>
                <a:ea typeface="微软雅黑 Light" charset="-122"/>
                <a:sym typeface="나눔고딕" charset="-127"/>
              </a:rPr>
              <a:t>可以</a:t>
            </a:r>
            <a:r>
              <a:rPr lang="zh-CN" altLang="en-US" sz="1400" dirty="0">
                <a:solidFill>
                  <a:srgbClr val="595959"/>
                </a:solidFill>
                <a:latin typeface="微软雅黑 Light" charset="-122"/>
                <a:ea typeface="微软雅黑 Light" charset="-122"/>
                <a:sym typeface="나눔고딕" charset="-127"/>
              </a:rPr>
              <a:t>是横着夹，竖着夹，或者斜着夹。夹住的位置上必须全部是对手的棋子，</a:t>
            </a:r>
            <a:r>
              <a:rPr lang="zh-CN" altLang="en-US" sz="1400" dirty="0">
                <a:solidFill>
                  <a:srgbClr val="FF0000"/>
                </a:solidFill>
                <a:latin typeface="微软雅黑 Light" charset="-122"/>
                <a:ea typeface="微软雅黑 Light" charset="-122"/>
                <a:sym typeface="나눔고딕" charset="-127"/>
              </a:rPr>
              <a:t>不能有</a:t>
            </a:r>
            <a:r>
              <a:rPr lang="zh-CN" altLang="en-US" sz="1400" dirty="0" smtClean="0">
                <a:solidFill>
                  <a:srgbClr val="FF0000"/>
                </a:solidFill>
                <a:latin typeface="微软雅黑 Light" charset="-122"/>
                <a:ea typeface="微软雅黑 Light" charset="-122"/>
                <a:sym typeface="나눔고딕" charset="-127"/>
              </a:rPr>
              <a:t>空格或自己的棋子</a:t>
            </a:r>
            <a:r>
              <a:rPr lang="zh-CN" altLang="en-US" sz="1400" dirty="0" smtClean="0">
                <a:solidFill>
                  <a:srgbClr val="595959"/>
                </a:solidFill>
                <a:latin typeface="微软雅黑 Light" charset="-122"/>
                <a:ea typeface="微软雅黑 Light" charset="-122"/>
                <a:sym typeface="나눔고딕" charset="-127"/>
              </a:rPr>
              <a:t>。</a:t>
            </a:r>
            <a:endParaRPr lang="zh-CN" altLang="en-US" sz="1400" dirty="0">
              <a:solidFill>
                <a:srgbClr val="595959"/>
              </a:solidFill>
              <a:latin typeface="微软雅黑 Light" charset="-122"/>
              <a:ea typeface="微软雅黑 Light" charset="-122"/>
              <a:sym typeface="나눔고딕" charset="-127"/>
            </a:endParaRPr>
          </a:p>
          <a:p>
            <a:pPr eaLnBrk="1" latinLnBrk="1" hangingPunct="1">
              <a:lnSpc>
                <a:spcPct val="130000"/>
              </a:lnSpc>
            </a:pPr>
            <a:r>
              <a:rPr lang="zh-CN" altLang="en-US" sz="1400" dirty="0">
                <a:solidFill>
                  <a:srgbClr val="FF0000"/>
                </a:solidFill>
                <a:latin typeface="微软雅黑 Light" charset="-122"/>
                <a:ea typeface="微软雅黑 Light" charset="-122"/>
                <a:sym typeface="나눔고딕" charset="-127"/>
              </a:rPr>
              <a:t>如果不存在任何可以走的位置，默认跳过本</a:t>
            </a:r>
            <a:r>
              <a:rPr lang="zh-CN" altLang="en-US" sz="1400" dirty="0" smtClean="0">
                <a:solidFill>
                  <a:srgbClr val="FF0000"/>
                </a:solidFill>
                <a:latin typeface="微软雅黑 Light" charset="-122"/>
                <a:ea typeface="微软雅黑 Light" charset="-122"/>
                <a:sym typeface="나눔고딕" charset="-127"/>
              </a:rPr>
              <a:t>回合</a:t>
            </a:r>
            <a:r>
              <a:rPr lang="en-US" altLang="zh-CN" sz="1400" dirty="0" smtClean="0">
                <a:solidFill>
                  <a:srgbClr val="FF0000"/>
                </a:solidFill>
                <a:latin typeface="微软雅黑 Light" charset="-122"/>
                <a:ea typeface="微软雅黑 Light" charset="-122"/>
                <a:sym typeface="나눔고딕" charset="-127"/>
              </a:rPr>
              <a:t>.</a:t>
            </a:r>
          </a:p>
          <a:p>
            <a:pPr eaLnBrk="1" latinLnBrk="1" hangingPunct="1">
              <a:lnSpc>
                <a:spcPct val="130000"/>
              </a:lnSpc>
            </a:pPr>
            <a:r>
              <a:rPr lang="zh-CN" altLang="en-US" sz="1400" dirty="0">
                <a:solidFill>
                  <a:srgbClr val="FF0000"/>
                </a:solidFill>
                <a:latin typeface="微软雅黑 Light" charset="-122"/>
                <a:ea typeface="微软雅黑 Light" charset="-122"/>
                <a:sym typeface="나눔고딕" charset="-127"/>
              </a:rPr>
              <a:t>计分规则：</a:t>
            </a:r>
          </a:p>
          <a:p>
            <a:pPr eaLnBrk="1" latinLnBrk="1" hangingPunct="1">
              <a:lnSpc>
                <a:spcPct val="130000"/>
              </a:lnSpc>
            </a:pPr>
            <a:r>
              <a:rPr lang="zh-CN" altLang="en-US" sz="1400" dirty="0" smtClean="0">
                <a:solidFill>
                  <a:srgbClr val="595959"/>
                </a:solidFill>
                <a:latin typeface="微软雅黑 Light" charset="-122"/>
                <a:ea typeface="微软雅黑 Light" charset="-122"/>
                <a:sym typeface="나눔고딕" charset="-127"/>
              </a:rPr>
              <a:t>胜利</a:t>
            </a:r>
            <a:r>
              <a:rPr lang="zh-CN" altLang="en-US" sz="1400" dirty="0">
                <a:solidFill>
                  <a:srgbClr val="595959"/>
                </a:solidFill>
                <a:latin typeface="微软雅黑 Light" charset="-122"/>
                <a:ea typeface="微软雅黑 Light" charset="-122"/>
                <a:sym typeface="나눔고딕" charset="-127"/>
              </a:rPr>
              <a:t>方将获得场上</a:t>
            </a:r>
            <a:r>
              <a:rPr lang="zh-CN" altLang="en-US" sz="1400" dirty="0">
                <a:solidFill>
                  <a:srgbClr val="FF0000"/>
                </a:solidFill>
                <a:latin typeface="微软雅黑 Light" charset="-122"/>
                <a:ea typeface="微软雅黑 Light" charset="-122"/>
                <a:sym typeface="나눔고딕" charset="-127"/>
              </a:rPr>
              <a:t>额外的棋子</a:t>
            </a:r>
            <a:r>
              <a:rPr lang="zh-CN" altLang="en-US" sz="1400" dirty="0" smtClean="0">
                <a:solidFill>
                  <a:srgbClr val="FF0000"/>
                </a:solidFill>
                <a:latin typeface="微软雅黑 Light" charset="-122"/>
                <a:ea typeface="微软雅黑 Light" charset="-122"/>
                <a:sym typeface="나눔고딕" charset="-127"/>
              </a:rPr>
              <a:t>个数</a:t>
            </a:r>
            <a:r>
              <a:rPr lang="zh-CN" altLang="en-US" sz="1400" dirty="0" smtClean="0">
                <a:solidFill>
                  <a:srgbClr val="595959"/>
                </a:solidFill>
                <a:latin typeface="微软雅黑 Light" charset="-122"/>
                <a:ea typeface="微软雅黑 Light" charset="-122"/>
                <a:sym typeface="나눔고딕" charset="-127"/>
              </a:rPr>
              <a:t>的分数</a:t>
            </a:r>
            <a:endParaRPr lang="en-US" altLang="zh-CN" sz="1400" dirty="0">
              <a:solidFill>
                <a:srgbClr val="595959"/>
              </a:solidFill>
              <a:latin typeface="微软雅黑 Light" charset="-122"/>
              <a:ea typeface="微软雅黑 Light" charset="-122"/>
              <a:sym typeface="나눔고딕" charset="-127"/>
            </a:endParaRPr>
          </a:p>
          <a:p>
            <a:pPr eaLnBrk="1" latinLnBrk="1" hangingPunct="1">
              <a:lnSpc>
                <a:spcPct val="130000"/>
              </a:lnSpc>
            </a:pPr>
            <a:r>
              <a:rPr lang="zh-CN" altLang="en-US" sz="1400" dirty="0" smtClean="0">
                <a:solidFill>
                  <a:srgbClr val="595959"/>
                </a:solidFill>
                <a:latin typeface="微软雅黑 Light" charset="-122"/>
                <a:ea typeface="微软雅黑 Light" charset="-122"/>
                <a:sym typeface="나눔고딕" charset="-127"/>
              </a:rPr>
              <a:t>每超时一次</a:t>
            </a:r>
            <a:r>
              <a:rPr lang="en-US" altLang="zh-CN" sz="1400" dirty="0" smtClean="0">
                <a:solidFill>
                  <a:srgbClr val="595959"/>
                </a:solidFill>
                <a:latin typeface="微软雅黑 Light" charset="-122"/>
                <a:ea typeface="微软雅黑 Light" charset="-122"/>
                <a:sym typeface="나눔고딕" charset="-127"/>
              </a:rPr>
              <a:t>(</a:t>
            </a:r>
            <a:r>
              <a:rPr lang="zh-CN" altLang="en-US" sz="1400" dirty="0" smtClean="0">
                <a:solidFill>
                  <a:srgbClr val="FF0000"/>
                </a:solidFill>
                <a:latin typeface="微软雅黑 Light" charset="-122"/>
                <a:ea typeface="微软雅黑 Light" charset="-122"/>
                <a:sym typeface="나눔고딕" charset="-127"/>
              </a:rPr>
              <a:t>超过</a:t>
            </a:r>
            <a:r>
              <a:rPr lang="en-US" altLang="zh-CN" sz="1400" dirty="0" smtClean="0">
                <a:solidFill>
                  <a:srgbClr val="FF0000"/>
                </a:solidFill>
                <a:latin typeface="微软雅黑 Light" charset="-122"/>
                <a:ea typeface="微软雅黑 Light" charset="-122"/>
                <a:sym typeface="나눔고딕" charset="-127"/>
              </a:rPr>
              <a:t>5s</a:t>
            </a:r>
            <a:r>
              <a:rPr lang="en-US" altLang="zh-CN" sz="1400" dirty="0" smtClean="0">
                <a:solidFill>
                  <a:srgbClr val="595959"/>
                </a:solidFill>
                <a:latin typeface="微软雅黑 Light" charset="-122"/>
                <a:ea typeface="微软雅黑 Light" charset="-122"/>
                <a:sym typeface="나눔고딕" charset="-127"/>
              </a:rPr>
              <a:t>), </a:t>
            </a:r>
            <a:r>
              <a:rPr lang="zh-CN" altLang="en-US" sz="1400" dirty="0" smtClean="0">
                <a:solidFill>
                  <a:srgbClr val="595959"/>
                </a:solidFill>
                <a:latin typeface="微软雅黑 Light" charset="-122"/>
                <a:ea typeface="微软雅黑 Light" charset="-122"/>
                <a:sym typeface="나눔고딕" charset="-127"/>
              </a:rPr>
              <a:t>对方</a:t>
            </a:r>
            <a:r>
              <a:rPr lang="zh-CN" altLang="en-US" sz="1400" dirty="0">
                <a:solidFill>
                  <a:srgbClr val="595959"/>
                </a:solidFill>
                <a:latin typeface="微软雅黑 Light" charset="-122"/>
                <a:ea typeface="微软雅黑 Light" charset="-122"/>
                <a:sym typeface="나눔고딕" charset="-127"/>
              </a:rPr>
              <a:t>选手得</a:t>
            </a:r>
            <a:r>
              <a:rPr lang="en-US" altLang="zh-CN" sz="1400" dirty="0">
                <a:solidFill>
                  <a:srgbClr val="595959"/>
                </a:solidFill>
                <a:latin typeface="微软雅黑 Light" charset="-122"/>
                <a:ea typeface="微软雅黑 Light" charset="-122"/>
                <a:sym typeface="나눔고딕" charset="-127"/>
              </a:rPr>
              <a:t>10</a:t>
            </a:r>
            <a:r>
              <a:rPr lang="zh-CN" altLang="en-US" sz="1400" dirty="0">
                <a:solidFill>
                  <a:srgbClr val="595959"/>
                </a:solidFill>
                <a:latin typeface="微软雅黑 Light" charset="-122"/>
                <a:ea typeface="微软雅黑 Light" charset="-122"/>
                <a:sym typeface="나눔고딕" charset="-127"/>
              </a:rPr>
              <a:t>分</a:t>
            </a:r>
          </a:p>
          <a:p>
            <a:pPr eaLnBrk="1" latinLnBrk="1" hangingPunct="1">
              <a:lnSpc>
                <a:spcPct val="130000"/>
              </a:lnSpc>
            </a:pPr>
            <a:r>
              <a:rPr lang="zh-CN" altLang="en-US" sz="1400" dirty="0">
                <a:solidFill>
                  <a:srgbClr val="595959"/>
                </a:solidFill>
                <a:latin typeface="微软雅黑 Light" charset="-122"/>
                <a:ea typeface="微软雅黑 Light" charset="-122"/>
                <a:sym typeface="나눔고딕" charset="-127"/>
              </a:rPr>
              <a:t>每</a:t>
            </a:r>
            <a:r>
              <a:rPr lang="zh-CN" altLang="en-US" sz="1400" dirty="0">
                <a:solidFill>
                  <a:srgbClr val="FF0000"/>
                </a:solidFill>
                <a:latin typeface="微软雅黑 Light" charset="-122"/>
                <a:ea typeface="微软雅黑 Light" charset="-122"/>
                <a:sym typeface="나눔고딕" charset="-127"/>
              </a:rPr>
              <a:t>下错</a:t>
            </a:r>
            <a:r>
              <a:rPr lang="zh-CN" altLang="en-US" sz="1400" dirty="0">
                <a:solidFill>
                  <a:srgbClr val="595959"/>
                </a:solidFill>
                <a:latin typeface="微软雅黑 Light" charset="-122"/>
                <a:ea typeface="微软雅黑 Light" charset="-122"/>
                <a:sym typeface="나눔고딕" charset="-127"/>
              </a:rPr>
              <a:t>一步</a:t>
            </a:r>
            <a:r>
              <a:rPr lang="zh-CN" altLang="en-US" sz="1400" dirty="0" smtClean="0">
                <a:solidFill>
                  <a:srgbClr val="595959"/>
                </a:solidFill>
                <a:latin typeface="微软雅黑 Light" charset="-122"/>
                <a:ea typeface="微软雅黑 Light" charset="-122"/>
                <a:sym typeface="나눔고딕" charset="-127"/>
              </a:rPr>
              <a:t>棋子</a:t>
            </a:r>
            <a:r>
              <a:rPr lang="en-US" altLang="zh-CN" sz="1400" dirty="0" smtClean="0">
                <a:solidFill>
                  <a:srgbClr val="595959"/>
                </a:solidFill>
                <a:latin typeface="微软雅黑 Light" charset="-122"/>
                <a:ea typeface="微软雅黑 Light" charset="-122"/>
                <a:sym typeface="나눔고딕" charset="-127"/>
              </a:rPr>
              <a:t>, </a:t>
            </a:r>
            <a:r>
              <a:rPr lang="zh-CN" altLang="en-US" sz="1400" dirty="0" smtClean="0">
                <a:solidFill>
                  <a:srgbClr val="595959"/>
                </a:solidFill>
                <a:latin typeface="微软雅黑 Light" charset="-122"/>
                <a:ea typeface="微软雅黑 Light" charset="-122"/>
                <a:sym typeface="나눔고딕" charset="-127"/>
              </a:rPr>
              <a:t>对方</a:t>
            </a:r>
            <a:r>
              <a:rPr lang="zh-CN" altLang="en-US" sz="1400" dirty="0">
                <a:solidFill>
                  <a:srgbClr val="595959"/>
                </a:solidFill>
                <a:latin typeface="微软雅黑 Light" charset="-122"/>
                <a:ea typeface="微软雅黑 Light" charset="-122"/>
                <a:sym typeface="나눔고딕" charset="-127"/>
              </a:rPr>
              <a:t>选手得</a:t>
            </a:r>
            <a:r>
              <a:rPr lang="en-US" altLang="zh-CN" sz="1400" dirty="0">
                <a:solidFill>
                  <a:srgbClr val="595959"/>
                </a:solidFill>
                <a:latin typeface="微软雅黑 Light" charset="-122"/>
                <a:ea typeface="微软雅黑 Light" charset="-122"/>
                <a:sym typeface="나눔고딕" charset="-127"/>
              </a:rPr>
              <a:t>10</a:t>
            </a:r>
            <a:r>
              <a:rPr lang="zh-CN" altLang="en-US" sz="1400" dirty="0" smtClean="0">
                <a:solidFill>
                  <a:srgbClr val="595959"/>
                </a:solidFill>
                <a:latin typeface="微软雅黑 Light" charset="-122"/>
                <a:ea typeface="微软雅黑 Light" charset="-122"/>
                <a:sym typeface="나눔고딕" charset="-127"/>
              </a:rPr>
              <a:t>分</a:t>
            </a:r>
            <a:endParaRPr lang="zh-CN" altLang="en-US" sz="1400" dirty="0">
              <a:solidFill>
                <a:srgbClr val="595959"/>
              </a:solidFill>
              <a:latin typeface="微软雅黑 Light" charset="-122"/>
              <a:ea typeface="微软雅黑 Light" charset="-122"/>
              <a:sym typeface="나눔고딕" charset="-127"/>
            </a:endParaRPr>
          </a:p>
          <a:p>
            <a:pPr eaLnBrk="1" latinLnBrk="1" hangingPunct="1">
              <a:lnSpc>
                <a:spcPct val="130000"/>
              </a:lnSpc>
            </a:pPr>
            <a:r>
              <a:rPr lang="zh-CN" altLang="en-US" sz="1400" dirty="0">
                <a:solidFill>
                  <a:srgbClr val="595959"/>
                </a:solidFill>
                <a:latin typeface="微软雅黑 Light" charset="-122"/>
                <a:ea typeface="微软雅黑 Light" charset="-122"/>
                <a:sym typeface="나눔고딕" charset="-127"/>
              </a:rPr>
              <a:t>最后根据总分评价胜利的</a:t>
            </a:r>
            <a:r>
              <a:rPr lang="zh-CN" altLang="en-US" sz="1400" dirty="0" smtClean="0">
                <a:solidFill>
                  <a:srgbClr val="595959"/>
                </a:solidFill>
                <a:latin typeface="微软雅黑 Light" charset="-122"/>
                <a:ea typeface="微软雅黑 Light" charset="-122"/>
                <a:sym typeface="나눔고딕" charset="-127"/>
              </a:rPr>
              <a:t>选手</a:t>
            </a:r>
            <a:r>
              <a:rPr lang="en-US" altLang="zh-CN" sz="1400" dirty="0" smtClean="0">
                <a:solidFill>
                  <a:srgbClr val="595959"/>
                </a:solidFill>
                <a:latin typeface="微软雅黑 Light" charset="-122"/>
                <a:ea typeface="微软雅黑 Light" charset="-122"/>
                <a:sym typeface="나눔고딕" charset="-127"/>
              </a:rPr>
              <a:t>, </a:t>
            </a:r>
            <a:r>
              <a:rPr lang="zh-CN" altLang="en-US" sz="1400" dirty="0" smtClean="0">
                <a:solidFill>
                  <a:srgbClr val="595959"/>
                </a:solidFill>
                <a:latin typeface="微软雅黑 Light" charset="-122"/>
                <a:ea typeface="微软雅黑 Light" charset="-122"/>
                <a:sym typeface="나눔고딕" charset="-127"/>
              </a:rPr>
              <a:t>如果</a:t>
            </a:r>
            <a:r>
              <a:rPr lang="zh-CN" altLang="en-US" sz="1400" dirty="0">
                <a:solidFill>
                  <a:srgbClr val="595959"/>
                </a:solidFill>
                <a:latin typeface="微软雅黑 Light" charset="-122"/>
                <a:ea typeface="微软雅黑 Light" charset="-122"/>
                <a:sym typeface="나눔고딕" charset="-127"/>
              </a:rPr>
              <a:t>两个选手得分</a:t>
            </a:r>
            <a:r>
              <a:rPr lang="zh-CN" altLang="en-US" sz="1400" dirty="0" smtClean="0">
                <a:solidFill>
                  <a:srgbClr val="595959"/>
                </a:solidFill>
                <a:latin typeface="微软雅黑 Light" charset="-122"/>
                <a:ea typeface="微软雅黑 Light" charset="-122"/>
                <a:sym typeface="나눔고딕" charset="-127"/>
              </a:rPr>
              <a:t>一致</a:t>
            </a:r>
            <a:r>
              <a:rPr lang="en-US" altLang="zh-CN" sz="1400" dirty="0" smtClean="0">
                <a:solidFill>
                  <a:srgbClr val="595959"/>
                </a:solidFill>
                <a:latin typeface="微软雅黑 Light" charset="-122"/>
                <a:ea typeface="微软雅黑 Light" charset="-122"/>
                <a:sym typeface="나눔고딕" charset="-127"/>
              </a:rPr>
              <a:t>, </a:t>
            </a:r>
            <a:r>
              <a:rPr lang="zh-CN" altLang="en-US" sz="1400" dirty="0" smtClean="0">
                <a:solidFill>
                  <a:srgbClr val="FF0000"/>
                </a:solidFill>
                <a:latin typeface="微软雅黑 Light" charset="-122"/>
                <a:ea typeface="微软雅黑 Light" charset="-122"/>
                <a:sym typeface="나눔고딕" charset="-127"/>
              </a:rPr>
              <a:t>用</a:t>
            </a:r>
            <a:r>
              <a:rPr lang="zh-CN" altLang="en-US" sz="1400" dirty="0">
                <a:solidFill>
                  <a:srgbClr val="FF0000"/>
                </a:solidFill>
                <a:latin typeface="微软雅黑 Light" charset="-122"/>
                <a:ea typeface="微软雅黑 Light" charset="-122"/>
                <a:sym typeface="나눔고딕" charset="-127"/>
              </a:rPr>
              <a:t>时短的</a:t>
            </a:r>
            <a:r>
              <a:rPr lang="zh-CN" altLang="en-US" sz="1400" dirty="0" smtClean="0">
                <a:solidFill>
                  <a:srgbClr val="595959"/>
                </a:solidFill>
                <a:latin typeface="微软雅黑 Light" charset="-122"/>
                <a:ea typeface="微软雅黑 Light" charset="-122"/>
                <a:sym typeface="나눔고딕" charset="-127"/>
              </a:rPr>
              <a:t>获胜</a:t>
            </a:r>
            <a:endParaRPr lang="zh-CN" altLang="en-US" sz="1400" dirty="0">
              <a:solidFill>
                <a:srgbClr val="595959"/>
              </a:solidFill>
              <a:latin typeface="微软雅黑 Light" charset="-122"/>
              <a:ea typeface="微软雅黑 Light" charset="-122"/>
              <a:sym typeface="나눔고딕" charset="-127"/>
            </a:endParaRPr>
          </a:p>
          <a:p>
            <a:pPr eaLnBrk="1" latinLnBrk="1" hangingPunct="1">
              <a:lnSpc>
                <a:spcPct val="130000"/>
              </a:lnSpc>
            </a:pPr>
            <a:r>
              <a:rPr lang="zh-CN" altLang="en-US" sz="1400" dirty="0" smtClean="0">
                <a:solidFill>
                  <a:srgbClr val="FF0000"/>
                </a:solidFill>
                <a:latin typeface="微软雅黑 Light" charset="-122"/>
                <a:ea typeface="微软雅黑 Light" charset="-122"/>
                <a:sym typeface="나눔고딕" charset="-127"/>
              </a:rPr>
              <a:t>特殊规则</a:t>
            </a:r>
            <a:r>
              <a:rPr lang="en-US" altLang="zh-CN" sz="1400" dirty="0" smtClean="0">
                <a:solidFill>
                  <a:srgbClr val="FF0000"/>
                </a:solidFill>
                <a:latin typeface="微软雅黑 Light" charset="-122"/>
                <a:ea typeface="微软雅黑 Light" charset="-122"/>
                <a:sym typeface="나눔고딕" charset="-127"/>
              </a:rPr>
              <a:t>:</a:t>
            </a:r>
          </a:p>
          <a:p>
            <a:pPr eaLnBrk="1" latinLnBrk="1" hangingPunct="1">
              <a:lnSpc>
                <a:spcPct val="130000"/>
              </a:lnSpc>
            </a:pPr>
            <a:r>
              <a:rPr lang="zh-CN" altLang="en-US" sz="1400" dirty="0" smtClean="0">
                <a:solidFill>
                  <a:schemeClr val="bg1">
                    <a:lumMod val="50000"/>
                  </a:schemeClr>
                </a:solidFill>
                <a:latin typeface="微软雅黑 Light" charset="-122"/>
                <a:ea typeface="微软雅黑 Light" charset="-122"/>
                <a:sym typeface="나눔고딕" charset="-127"/>
              </a:rPr>
              <a:t>一方落子之后</a:t>
            </a:r>
            <a:r>
              <a:rPr lang="en-US" altLang="zh-CN" sz="1400" dirty="0" smtClean="0">
                <a:solidFill>
                  <a:schemeClr val="bg1">
                    <a:lumMod val="50000"/>
                  </a:schemeClr>
                </a:solidFill>
                <a:latin typeface="微软雅黑 Light" charset="-122"/>
                <a:ea typeface="微软雅黑 Light" charset="-122"/>
                <a:sym typeface="나눔고딕" charset="-127"/>
              </a:rPr>
              <a:t>, </a:t>
            </a:r>
            <a:r>
              <a:rPr lang="zh-CN" altLang="en-US" sz="1400" dirty="0" smtClean="0">
                <a:solidFill>
                  <a:srgbClr val="FF0000"/>
                </a:solidFill>
                <a:latin typeface="微软雅黑 Light" charset="-122"/>
                <a:ea typeface="微软雅黑 Light" charset="-122"/>
                <a:sym typeface="나눔고딕" charset="-127"/>
              </a:rPr>
              <a:t>下</a:t>
            </a:r>
            <a:r>
              <a:rPr lang="zh-CN" altLang="en-US" sz="1400" dirty="0">
                <a:solidFill>
                  <a:srgbClr val="FF0000"/>
                </a:solidFill>
                <a:latin typeface="微软雅黑 Light" charset="-122"/>
                <a:ea typeface="微软雅黑 Light" charset="-122"/>
                <a:sym typeface="나눔고딕" charset="-127"/>
              </a:rPr>
              <a:t>一回合</a:t>
            </a:r>
            <a:r>
              <a:rPr lang="zh-CN" altLang="en-US" sz="1400" dirty="0" smtClean="0">
                <a:solidFill>
                  <a:schemeClr val="bg1">
                    <a:lumMod val="50000"/>
                  </a:schemeClr>
                </a:solidFill>
                <a:latin typeface="微软雅黑 Light" charset="-122"/>
                <a:ea typeface="微软雅黑 Light" charset="-122"/>
                <a:sym typeface="나눔고딕" charset="-127"/>
              </a:rPr>
              <a:t>对方不能在新落子位置的</a:t>
            </a:r>
            <a:r>
              <a:rPr lang="zh-CN" altLang="en-US" sz="1400" dirty="0" smtClean="0">
                <a:solidFill>
                  <a:srgbClr val="FF0000"/>
                </a:solidFill>
                <a:latin typeface="微软雅黑 Light" charset="-122"/>
                <a:ea typeface="微软雅黑 Light" charset="-122"/>
                <a:sym typeface="나눔고딕" charset="-127"/>
              </a:rPr>
              <a:t>前后左右</a:t>
            </a:r>
            <a:r>
              <a:rPr lang="zh-CN" altLang="en-US" sz="1400" dirty="0" smtClean="0">
                <a:solidFill>
                  <a:schemeClr val="bg1">
                    <a:lumMod val="50000"/>
                  </a:schemeClr>
                </a:solidFill>
                <a:latin typeface="微软雅黑 Light" charset="-122"/>
                <a:ea typeface="微软雅黑 Light" charset="-122"/>
                <a:sym typeface="나눔고딕" charset="-127"/>
              </a:rPr>
              <a:t>四个格子落子</a:t>
            </a:r>
            <a:r>
              <a:rPr lang="en-US" altLang="zh-CN" sz="1400" dirty="0" smtClean="0">
                <a:solidFill>
                  <a:schemeClr val="bg1">
                    <a:lumMod val="50000"/>
                  </a:schemeClr>
                </a:solidFill>
                <a:latin typeface="微软雅黑 Light" charset="-122"/>
                <a:ea typeface="微软雅黑 Light" charset="-122"/>
                <a:sym typeface="나눔고딕" charset="-127"/>
              </a:rPr>
              <a:t>. </a:t>
            </a:r>
          </a:p>
          <a:p>
            <a:pPr eaLnBrk="1" latinLnBrk="1" hangingPunct="1">
              <a:lnSpc>
                <a:spcPct val="130000"/>
              </a:lnSpc>
            </a:pPr>
            <a:r>
              <a:rPr lang="zh-CN" altLang="en-US" sz="1400" dirty="0">
                <a:solidFill>
                  <a:srgbClr val="FF0000"/>
                </a:solidFill>
                <a:latin typeface="微软雅黑 Light" charset="-122"/>
                <a:ea typeface="微软雅黑 Light" charset="-122"/>
                <a:sym typeface="나눔고딕" charset="-127"/>
              </a:rPr>
              <a:t>禁</a:t>
            </a:r>
            <a:r>
              <a:rPr lang="zh-CN" altLang="en-US" sz="1400" dirty="0" smtClean="0">
                <a:solidFill>
                  <a:srgbClr val="FF0000"/>
                </a:solidFill>
                <a:latin typeface="微软雅黑 Light" charset="-122"/>
                <a:ea typeface="微软雅黑 Light" charset="-122"/>
                <a:sym typeface="나눔고딕" charset="-127"/>
              </a:rPr>
              <a:t>手只有一回合有效</a:t>
            </a:r>
            <a:r>
              <a:rPr lang="en-US" altLang="zh-CN" sz="1400" dirty="0" smtClean="0">
                <a:solidFill>
                  <a:srgbClr val="FF0000"/>
                </a:solidFill>
                <a:latin typeface="微软雅黑 Light" charset="-122"/>
                <a:ea typeface="微软雅黑 Light" charset="-122"/>
                <a:sym typeface="나눔고딕" charset="-127"/>
              </a:rPr>
              <a:t>.</a:t>
            </a:r>
          </a:p>
        </p:txBody>
      </p:sp>
      <p:sp>
        <p:nvSpPr>
          <p:cNvPr id="16390" name="TextBox 2"/>
          <p:cNvSpPr>
            <a:spLocks noChangeArrowheads="1"/>
          </p:cNvSpPr>
          <p:nvPr/>
        </p:nvSpPr>
        <p:spPr bwMode="auto">
          <a:xfrm flipH="1">
            <a:off x="8615965" y="146199"/>
            <a:ext cx="1779587"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latinLnBrk="1" hangingPunct="1"/>
            <a:r>
              <a:rPr lang="en-US" sz="3200" dirty="0" smtClean="0">
                <a:solidFill>
                  <a:srgbClr val="CE5243"/>
                </a:solidFill>
                <a:latin typeface="Kozuka Gothic Pr6N EL" pitchFamily="34" charset="-128"/>
                <a:ea typeface="Kozuka Gothic Pr6N EL" pitchFamily="34" charset="-128"/>
                <a:sym typeface="Kozuka Gothic Pr6N EL" pitchFamily="34" charset="-128"/>
              </a:rPr>
              <a:t>Part 3 </a:t>
            </a:r>
            <a:r>
              <a:rPr lang="en-US" sz="3200" dirty="0">
                <a:solidFill>
                  <a:srgbClr val="CE5243"/>
                </a:solidFill>
                <a:latin typeface="Kozuka Gothic Pr6N EL" pitchFamily="34" charset="-128"/>
                <a:ea typeface="Kozuka Gothic Pr6N EL" pitchFamily="34" charset="-128"/>
                <a:sym typeface="Kozuka Gothic Pr6N EL" pitchFamily="34" charset="-128"/>
              </a:rPr>
              <a:t>/</a:t>
            </a:r>
            <a:endParaRPr lang="zh-CN" altLang="en-US" sz="3200" dirty="0">
              <a:solidFill>
                <a:srgbClr val="CE5243"/>
              </a:solidFill>
              <a:latin typeface="Kozuka Gothic Pr6N EL" pitchFamily="34" charset="-128"/>
              <a:sym typeface="Kozuka Gothic Pr6N EL" pitchFamily="34" charset="-128"/>
            </a:endParaRPr>
          </a:p>
        </p:txBody>
      </p:sp>
      <p:sp>
        <p:nvSpPr>
          <p:cNvPr id="16391" name="TextBox 5"/>
          <p:cNvSpPr>
            <a:spLocks noChangeArrowheads="1"/>
          </p:cNvSpPr>
          <p:nvPr/>
        </p:nvSpPr>
        <p:spPr bwMode="auto">
          <a:xfrm flipH="1">
            <a:off x="9911947" y="207755"/>
            <a:ext cx="275907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latinLnBrk="1" hangingPunct="1"/>
            <a:r>
              <a:rPr lang="zh-CN" altLang="en-US" sz="2400" dirty="0" smtClean="0">
                <a:solidFill>
                  <a:srgbClr val="595959"/>
                </a:solidFill>
                <a:latin typeface="Kozuka Gothic Pr6N EL" pitchFamily="34" charset="-128"/>
                <a:ea typeface="Kozuka Gothic Pr6N EL" pitchFamily="34" charset="-128"/>
                <a:sym typeface="Kozuka Gothic Pr6N EL" pitchFamily="34" charset="-128"/>
              </a:rPr>
              <a:t>算法设计</a:t>
            </a:r>
            <a:endParaRPr lang="zh-CN" sz="2400" dirty="0">
              <a:solidFill>
                <a:srgbClr val="595959"/>
              </a:solidFill>
              <a:latin typeface="Kozuka Gothic Pr6N EL" pitchFamily="34" charset="-128"/>
              <a:ea typeface="Kozuka Gothic Pr6N EL" pitchFamily="34" charset="-128"/>
              <a:sym typeface="Kozuka Gothic Pr6N EL" pitchFamily="34"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그림 1"/>
          <p:cNvPicPr>
            <a:picLocks noChangeAspect="1" noChangeArrowheads="1"/>
          </p:cNvPicPr>
          <p:nvPr/>
        </p:nvPicPr>
        <p:blipFill>
          <a:blip r:embed="rId3">
            <a:extLst>
              <a:ext uri="{28A0092B-C50C-407E-A947-70E740481C1C}">
                <a14:useLocalDpi xmlns:a14="http://schemas.microsoft.com/office/drawing/2010/main" val="0"/>
              </a:ext>
            </a:extLst>
          </a:blip>
          <a:srcRect l="74454"/>
          <a:stretch>
            <a:fillRect/>
          </a:stretch>
        </p:blipFill>
        <p:spPr bwMode="auto">
          <a:xfrm>
            <a:off x="9115425" y="-12700"/>
            <a:ext cx="3127375" cy="687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14339" name="MH_Other_1"/>
          <p:cNvCxnSpPr>
            <a:cxnSpLocks noChangeShapeType="1"/>
          </p:cNvCxnSpPr>
          <p:nvPr/>
        </p:nvCxnSpPr>
        <p:spPr bwMode="auto">
          <a:xfrm>
            <a:off x="4997450" y="2027238"/>
            <a:ext cx="0" cy="1831975"/>
          </a:xfrm>
          <a:prstGeom prst="line">
            <a:avLst/>
          </a:prstGeom>
          <a:noFill/>
          <a:ln w="6350" cap="rnd" cmpd="sng">
            <a:solidFill>
              <a:srgbClr val="BCBCBC"/>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340" name="MH_Other_2"/>
          <p:cNvCxnSpPr>
            <a:cxnSpLocks noChangeShapeType="1"/>
          </p:cNvCxnSpPr>
          <p:nvPr/>
        </p:nvCxnSpPr>
        <p:spPr bwMode="auto">
          <a:xfrm>
            <a:off x="4660900" y="2027238"/>
            <a:ext cx="336550" cy="0"/>
          </a:xfrm>
          <a:prstGeom prst="line">
            <a:avLst/>
          </a:prstGeom>
          <a:noFill/>
          <a:ln w="6350" cap="rnd" cmpd="sng">
            <a:solidFill>
              <a:srgbClr val="BCBCBC"/>
            </a:solidFill>
            <a:prstDash val="sysDash"/>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341" name="MH_Other_3"/>
          <p:cNvCxnSpPr>
            <a:cxnSpLocks noChangeShapeType="1"/>
          </p:cNvCxnSpPr>
          <p:nvPr/>
        </p:nvCxnSpPr>
        <p:spPr bwMode="auto">
          <a:xfrm>
            <a:off x="4660900" y="3838575"/>
            <a:ext cx="336550" cy="0"/>
          </a:xfrm>
          <a:prstGeom prst="line">
            <a:avLst/>
          </a:prstGeom>
          <a:noFill/>
          <a:ln w="6350" cap="rnd" cmpd="sng">
            <a:solidFill>
              <a:srgbClr val="BCBCBC"/>
            </a:solidFill>
            <a:prstDash val="sysDash"/>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343" name="MH_Other_5"/>
          <p:cNvSpPr>
            <a:spLocks/>
          </p:cNvSpPr>
          <p:nvPr/>
        </p:nvSpPr>
        <p:spPr bwMode="auto">
          <a:xfrm>
            <a:off x="1450975" y="4244975"/>
            <a:ext cx="276225" cy="276225"/>
          </a:xfrm>
          <a:custGeom>
            <a:avLst/>
            <a:gdLst>
              <a:gd name="T0" fmla="*/ 0 w 276225"/>
              <a:gd name="T1" fmla="*/ 138113 h 276225"/>
              <a:gd name="T2" fmla="*/ 138113 w 276225"/>
              <a:gd name="T3" fmla="*/ 0 h 276225"/>
              <a:gd name="T4" fmla="*/ 276226 w 276225"/>
              <a:gd name="T5" fmla="*/ 138113 h 276225"/>
              <a:gd name="T6" fmla="*/ 138113 w 276225"/>
              <a:gd name="T7" fmla="*/ 276226 h 276225"/>
              <a:gd name="T8" fmla="*/ 0 w 276225"/>
              <a:gd name="T9" fmla="*/ 138113 h 276225"/>
              <a:gd name="T10" fmla="*/ 25200 w 276225"/>
              <a:gd name="T11" fmla="*/ 138113 h 276225"/>
              <a:gd name="T12" fmla="*/ 138112 w 276225"/>
              <a:gd name="T13" fmla="*/ 251025 h 276225"/>
              <a:gd name="T14" fmla="*/ 251024 w 276225"/>
              <a:gd name="T15" fmla="*/ 138113 h 276225"/>
              <a:gd name="T16" fmla="*/ 138112 w 276225"/>
              <a:gd name="T17" fmla="*/ 25201 h 276225"/>
              <a:gd name="T18" fmla="*/ 25200 w 276225"/>
              <a:gd name="T19" fmla="*/ 138113 h 276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6225" h="276225">
                <a:moveTo>
                  <a:pt x="0" y="138113"/>
                </a:moveTo>
                <a:cubicBezTo>
                  <a:pt x="0" y="61835"/>
                  <a:pt x="61835" y="0"/>
                  <a:pt x="138113" y="0"/>
                </a:cubicBezTo>
                <a:cubicBezTo>
                  <a:pt x="214391" y="0"/>
                  <a:pt x="276226" y="61835"/>
                  <a:pt x="276226" y="138113"/>
                </a:cubicBezTo>
                <a:cubicBezTo>
                  <a:pt x="276226" y="214391"/>
                  <a:pt x="214391" y="276226"/>
                  <a:pt x="138113" y="276226"/>
                </a:cubicBezTo>
                <a:cubicBezTo>
                  <a:pt x="61835" y="276226"/>
                  <a:pt x="0" y="214391"/>
                  <a:pt x="0" y="138113"/>
                </a:cubicBezTo>
                <a:close/>
                <a:moveTo>
                  <a:pt x="25200" y="138113"/>
                </a:moveTo>
                <a:cubicBezTo>
                  <a:pt x="25200" y="200473"/>
                  <a:pt x="75752" y="251025"/>
                  <a:pt x="138112" y="251025"/>
                </a:cubicBezTo>
                <a:cubicBezTo>
                  <a:pt x="200472" y="251025"/>
                  <a:pt x="251024" y="200473"/>
                  <a:pt x="251024" y="138113"/>
                </a:cubicBezTo>
                <a:cubicBezTo>
                  <a:pt x="251024" y="75753"/>
                  <a:pt x="200472" y="25201"/>
                  <a:pt x="138112" y="25201"/>
                </a:cubicBezTo>
                <a:cubicBezTo>
                  <a:pt x="75752" y="25201"/>
                  <a:pt x="25200" y="75753"/>
                  <a:pt x="25200" y="138113"/>
                </a:cubicBez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cxnSp>
        <p:nvCxnSpPr>
          <p:cNvPr id="14345" name="MH_Other_7"/>
          <p:cNvCxnSpPr>
            <a:cxnSpLocks noChangeShapeType="1"/>
          </p:cNvCxnSpPr>
          <p:nvPr/>
        </p:nvCxnSpPr>
        <p:spPr bwMode="auto">
          <a:xfrm>
            <a:off x="1933575" y="4381500"/>
            <a:ext cx="6200775" cy="0"/>
          </a:xfrm>
          <a:prstGeom prst="line">
            <a:avLst/>
          </a:prstGeom>
          <a:noFill/>
          <a:ln w="6350" cap="rnd" cmpd="sng">
            <a:solidFill>
              <a:srgbClr val="A8ABB8"/>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347" name="MH_Desc_1"/>
          <p:cNvSpPr txBox="1">
            <a:spLocks noChangeArrowheads="1"/>
          </p:cNvSpPr>
          <p:nvPr/>
        </p:nvSpPr>
        <p:spPr bwMode="auto">
          <a:xfrm>
            <a:off x="1933574" y="4424363"/>
            <a:ext cx="6970387" cy="168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latinLnBrk="1">
              <a:defRPr>
                <a:solidFill>
                  <a:schemeClr val="tx1"/>
                </a:solidFill>
                <a:latin typeface="Arial" pitchFamily="34" charset="0"/>
                <a:ea typeface="宋体" pitchFamily="2" charset="-122"/>
              </a:defRPr>
            </a:lvl1pPr>
            <a:lvl2pPr marL="742950" indent="-285750" latinLnBrk="1">
              <a:defRPr>
                <a:solidFill>
                  <a:schemeClr val="tx1"/>
                </a:solidFill>
                <a:latin typeface="Arial" pitchFamily="34" charset="0"/>
                <a:ea typeface="宋体" pitchFamily="2" charset="-122"/>
              </a:defRPr>
            </a:lvl2pPr>
            <a:lvl3pPr marL="1143000" indent="-228600" latinLnBrk="1">
              <a:defRPr>
                <a:solidFill>
                  <a:schemeClr val="tx1"/>
                </a:solidFill>
                <a:latin typeface="Arial" pitchFamily="34" charset="0"/>
                <a:ea typeface="宋体" pitchFamily="2" charset="-122"/>
              </a:defRPr>
            </a:lvl3pPr>
            <a:lvl4pPr marL="1600200" indent="-228600" latinLnBrk="1">
              <a:defRPr>
                <a:solidFill>
                  <a:schemeClr val="tx1"/>
                </a:solidFill>
                <a:latin typeface="Arial" pitchFamily="34" charset="0"/>
                <a:ea typeface="宋体" pitchFamily="2" charset="-122"/>
              </a:defRPr>
            </a:lvl4pPr>
            <a:lvl5pPr marL="2057400" indent="-228600" latinLnBrk="1">
              <a:defRPr>
                <a:solidFill>
                  <a:schemeClr val="tx1"/>
                </a:solidFill>
                <a:latin typeface="Arial" pitchFamily="34" charset="0"/>
                <a:ea typeface="宋体" pitchFamily="2" charset="-122"/>
              </a:defRPr>
            </a:lvl5pPr>
            <a:lvl6pPr marL="25146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lnSpc>
                <a:spcPct val="150000"/>
              </a:lnSpc>
            </a:pPr>
            <a:r>
              <a:rPr lang="zh-CN" altLang="en-US" sz="1500" dirty="0" smtClean="0">
                <a:solidFill>
                  <a:srgbClr val="7F7F7F"/>
                </a:solidFill>
                <a:latin typeface="微软雅黑 Light" charset="-122"/>
                <a:ea typeface="微软雅黑 Light" charset="-122"/>
              </a:rPr>
              <a:t>每产生一个新子</a:t>
            </a:r>
            <a:r>
              <a:rPr lang="en-US" altLang="zh-CN" sz="1500" dirty="0" smtClean="0">
                <a:solidFill>
                  <a:srgbClr val="7F7F7F"/>
                </a:solidFill>
                <a:latin typeface="微软雅黑 Light" charset="-122"/>
                <a:ea typeface="微软雅黑 Light" charset="-122"/>
              </a:rPr>
              <a:t>, </a:t>
            </a:r>
            <a:r>
              <a:rPr lang="zh-CN" altLang="en-US" sz="1500" dirty="0" smtClean="0">
                <a:solidFill>
                  <a:srgbClr val="7F7F7F"/>
                </a:solidFill>
                <a:latin typeface="微软雅黑 Light" charset="-122"/>
                <a:ea typeface="微软雅黑 Light" charset="-122"/>
              </a:rPr>
              <a:t>分别扫描新子所在的行</a:t>
            </a:r>
            <a:r>
              <a:rPr lang="en-US" altLang="zh-CN" sz="1500" dirty="0" smtClean="0">
                <a:solidFill>
                  <a:srgbClr val="7F7F7F"/>
                </a:solidFill>
                <a:latin typeface="微软雅黑 Light" charset="-122"/>
                <a:ea typeface="微软雅黑 Light" charset="-122"/>
              </a:rPr>
              <a:t>, </a:t>
            </a:r>
            <a:r>
              <a:rPr lang="zh-CN" altLang="en-US" sz="1500" dirty="0" smtClean="0">
                <a:solidFill>
                  <a:srgbClr val="7F7F7F"/>
                </a:solidFill>
                <a:latin typeface="微软雅黑 Light" charset="-122"/>
                <a:ea typeface="微软雅黑 Light" charset="-122"/>
              </a:rPr>
              <a:t>列</a:t>
            </a:r>
            <a:r>
              <a:rPr lang="en-US" altLang="zh-CN" sz="1500" dirty="0" smtClean="0">
                <a:solidFill>
                  <a:srgbClr val="7F7F7F"/>
                </a:solidFill>
                <a:latin typeface="微软雅黑 Light" charset="-122"/>
                <a:ea typeface="微软雅黑 Light" charset="-122"/>
              </a:rPr>
              <a:t>, </a:t>
            </a:r>
            <a:r>
              <a:rPr lang="zh-CN" altLang="en-US" sz="1500" dirty="0" smtClean="0">
                <a:solidFill>
                  <a:srgbClr val="7F7F7F"/>
                </a:solidFill>
                <a:latin typeface="微软雅黑 Light" charset="-122"/>
                <a:ea typeface="微软雅黑 Light" charset="-122"/>
              </a:rPr>
              <a:t>左右斜线</a:t>
            </a:r>
            <a:r>
              <a:rPr lang="en-US" altLang="zh-CN" sz="1500" dirty="0" smtClean="0">
                <a:solidFill>
                  <a:srgbClr val="7F7F7F"/>
                </a:solidFill>
                <a:latin typeface="微软雅黑 Light" charset="-122"/>
                <a:ea typeface="微软雅黑 Light" charset="-122"/>
              </a:rPr>
              <a:t>, </a:t>
            </a:r>
            <a:r>
              <a:rPr lang="zh-CN" altLang="en-US" sz="1500" dirty="0" smtClean="0">
                <a:solidFill>
                  <a:srgbClr val="7F7F7F"/>
                </a:solidFill>
                <a:latin typeface="微软雅黑 Light" charset="-122"/>
                <a:ea typeface="微软雅黑 Light" charset="-122"/>
              </a:rPr>
              <a:t>以判断翻转情况</a:t>
            </a:r>
            <a:endParaRPr lang="en-US" altLang="zh-CN" sz="1500" dirty="0" smtClean="0">
              <a:solidFill>
                <a:srgbClr val="7F7F7F"/>
              </a:solidFill>
              <a:latin typeface="微软雅黑 Light" charset="-122"/>
              <a:ea typeface="微软雅黑 Light" charset="-122"/>
            </a:endParaRPr>
          </a:p>
          <a:p>
            <a:pPr algn="just" eaLnBrk="1" hangingPunct="1">
              <a:lnSpc>
                <a:spcPct val="150000"/>
              </a:lnSpc>
            </a:pPr>
            <a:r>
              <a:rPr lang="zh-CN" altLang="en-US" sz="1500" dirty="0" smtClean="0">
                <a:solidFill>
                  <a:srgbClr val="7F7F7F"/>
                </a:solidFill>
                <a:latin typeface="微软雅黑 Light" charset="-122"/>
                <a:ea typeface="微软雅黑 Light" charset="-122"/>
              </a:rPr>
              <a:t>解除上一回合禁手</a:t>
            </a:r>
            <a:r>
              <a:rPr lang="en-US" altLang="zh-CN" sz="1500" dirty="0" smtClean="0">
                <a:solidFill>
                  <a:srgbClr val="7F7F7F"/>
                </a:solidFill>
                <a:latin typeface="微软雅黑 Light" charset="-122"/>
                <a:ea typeface="微软雅黑 Light" charset="-122"/>
              </a:rPr>
              <a:t>, </a:t>
            </a:r>
            <a:r>
              <a:rPr lang="zh-CN" altLang="en-US" sz="1500" dirty="0" smtClean="0">
                <a:solidFill>
                  <a:srgbClr val="7F7F7F"/>
                </a:solidFill>
                <a:latin typeface="微软雅黑 Light" charset="-122"/>
                <a:ea typeface="微软雅黑 Light" charset="-122"/>
              </a:rPr>
              <a:t>设置新禁手</a:t>
            </a:r>
            <a:r>
              <a:rPr lang="en-US" altLang="zh-CN" sz="1500" dirty="0" smtClean="0">
                <a:solidFill>
                  <a:srgbClr val="7F7F7F"/>
                </a:solidFill>
                <a:latin typeface="微软雅黑 Light" charset="-122"/>
                <a:ea typeface="微软雅黑 Light" charset="-122"/>
              </a:rPr>
              <a:t>, </a:t>
            </a:r>
            <a:r>
              <a:rPr lang="zh-CN" altLang="en-US" sz="1500" dirty="0" smtClean="0">
                <a:solidFill>
                  <a:srgbClr val="7F7F7F"/>
                </a:solidFill>
                <a:latin typeface="微软雅黑 Light" charset="-122"/>
                <a:ea typeface="微软雅黑 Light" charset="-122"/>
              </a:rPr>
              <a:t>并扫描整个棋盘标出可落子位置</a:t>
            </a:r>
            <a:endParaRPr lang="en-US" altLang="zh-CN" sz="1500" dirty="0">
              <a:solidFill>
                <a:srgbClr val="7F7F7F"/>
              </a:solidFill>
              <a:latin typeface="微软雅黑 Light" charset="-122"/>
              <a:ea typeface="微软雅黑 Light" charset="-122"/>
            </a:endParaRPr>
          </a:p>
          <a:p>
            <a:pPr algn="just" eaLnBrk="1" hangingPunct="1">
              <a:lnSpc>
                <a:spcPct val="150000"/>
              </a:lnSpc>
            </a:pPr>
            <a:r>
              <a:rPr lang="zh-CN" altLang="en-US" sz="1500" dirty="0" smtClean="0">
                <a:solidFill>
                  <a:srgbClr val="7F7F7F"/>
                </a:solidFill>
                <a:latin typeface="微软雅黑 Light" charset="-122"/>
                <a:ea typeface="微软雅黑 Light" charset="-122"/>
              </a:rPr>
              <a:t>遍历可落子位置</a:t>
            </a:r>
            <a:r>
              <a:rPr lang="en-US" altLang="zh-CN" sz="1500" dirty="0" smtClean="0">
                <a:solidFill>
                  <a:srgbClr val="7F7F7F"/>
                </a:solidFill>
                <a:latin typeface="微软雅黑 Light" charset="-122"/>
                <a:ea typeface="微软雅黑 Light" charset="-122"/>
              </a:rPr>
              <a:t>, </a:t>
            </a:r>
            <a:r>
              <a:rPr lang="zh-CN" altLang="en-US" sz="1500" dirty="0" smtClean="0">
                <a:solidFill>
                  <a:srgbClr val="7F7F7F"/>
                </a:solidFill>
                <a:latin typeface="微软雅黑 Light" charset="-122"/>
                <a:ea typeface="微软雅黑 Light" charset="-122"/>
              </a:rPr>
              <a:t>采用合适的搜索策略</a:t>
            </a:r>
            <a:r>
              <a:rPr lang="en-US" altLang="zh-CN" sz="1500" dirty="0" smtClean="0">
                <a:solidFill>
                  <a:srgbClr val="7F7F7F"/>
                </a:solidFill>
                <a:latin typeface="微软雅黑 Light" charset="-122"/>
                <a:ea typeface="微软雅黑 Light" charset="-122"/>
              </a:rPr>
              <a:t>, </a:t>
            </a:r>
            <a:r>
              <a:rPr lang="zh-CN" altLang="en-US" sz="1500" dirty="0" smtClean="0">
                <a:solidFill>
                  <a:srgbClr val="7F7F7F"/>
                </a:solidFill>
                <a:latin typeface="微软雅黑 Light" charset="-122"/>
                <a:ea typeface="微软雅黑 Light" charset="-122"/>
              </a:rPr>
              <a:t>在避免超时的情况下</a:t>
            </a:r>
            <a:r>
              <a:rPr lang="en-US" altLang="zh-CN" sz="1500" dirty="0" smtClean="0">
                <a:solidFill>
                  <a:srgbClr val="7F7F7F"/>
                </a:solidFill>
                <a:latin typeface="微软雅黑 Light" charset="-122"/>
                <a:ea typeface="微软雅黑 Light" charset="-122"/>
              </a:rPr>
              <a:t>, </a:t>
            </a:r>
            <a:r>
              <a:rPr lang="zh-CN" altLang="en-US" sz="1500" dirty="0" smtClean="0">
                <a:solidFill>
                  <a:srgbClr val="7F7F7F"/>
                </a:solidFill>
                <a:latin typeface="微软雅黑 Light" charset="-122"/>
                <a:ea typeface="微软雅黑 Light" charset="-122"/>
              </a:rPr>
              <a:t>尽量优化下法</a:t>
            </a:r>
            <a:endParaRPr lang="en-US" sz="1500" dirty="0">
              <a:solidFill>
                <a:srgbClr val="7F7F7F"/>
              </a:solidFill>
              <a:latin typeface="微软雅黑 Light" charset="-122"/>
              <a:ea typeface="微软雅黑 Light" charset="-122"/>
            </a:endParaRPr>
          </a:p>
        </p:txBody>
      </p:sp>
      <p:cxnSp>
        <p:nvCxnSpPr>
          <p:cNvPr id="14348" name="MH_Other_9"/>
          <p:cNvCxnSpPr>
            <a:cxnSpLocks noChangeShapeType="1"/>
          </p:cNvCxnSpPr>
          <p:nvPr/>
        </p:nvCxnSpPr>
        <p:spPr bwMode="auto">
          <a:xfrm>
            <a:off x="5000625" y="2387600"/>
            <a:ext cx="406400" cy="11113"/>
          </a:xfrm>
          <a:prstGeom prst="straightConnector1">
            <a:avLst/>
          </a:prstGeom>
          <a:noFill/>
          <a:ln w="6350" cap="rnd" cmpd="sng">
            <a:solidFill>
              <a:srgbClr val="BCBCBC"/>
            </a:solidFill>
            <a:prstDash val="sysDash"/>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349" name="MH_Other_10"/>
          <p:cNvCxnSpPr>
            <a:cxnSpLocks noChangeShapeType="1"/>
          </p:cNvCxnSpPr>
          <p:nvPr/>
        </p:nvCxnSpPr>
        <p:spPr bwMode="auto">
          <a:xfrm>
            <a:off x="5006975" y="2936875"/>
            <a:ext cx="406400" cy="11113"/>
          </a:xfrm>
          <a:prstGeom prst="straightConnector1">
            <a:avLst/>
          </a:prstGeom>
          <a:noFill/>
          <a:ln w="6350" cap="rnd" cmpd="sng">
            <a:solidFill>
              <a:srgbClr val="BCBCBC"/>
            </a:solidFill>
            <a:prstDash val="sysDash"/>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350" name="MH_Other_11"/>
          <p:cNvCxnSpPr>
            <a:cxnSpLocks noChangeShapeType="1"/>
          </p:cNvCxnSpPr>
          <p:nvPr/>
        </p:nvCxnSpPr>
        <p:spPr bwMode="auto">
          <a:xfrm>
            <a:off x="4997450" y="3486150"/>
            <a:ext cx="403225" cy="12700"/>
          </a:xfrm>
          <a:prstGeom prst="straightConnector1">
            <a:avLst/>
          </a:prstGeom>
          <a:noFill/>
          <a:ln w="6350" cap="rnd" cmpd="sng">
            <a:solidFill>
              <a:srgbClr val="BCBCBC"/>
            </a:solidFill>
            <a:prstDash val="sysDash"/>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351" name="MH_SubTitle_1"/>
          <p:cNvSpPr txBox="1">
            <a:spLocks noChangeArrowheads="1"/>
          </p:cNvSpPr>
          <p:nvPr/>
        </p:nvSpPr>
        <p:spPr bwMode="auto">
          <a:xfrm>
            <a:off x="5540374" y="2188372"/>
            <a:ext cx="277177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lvl2pPr marL="742950" indent="-285750"/>
            <a:lvl3pPr/>
            <a:lvl4pPr/>
            <a:lvl5pPr/>
            <a:lvl6pPr/>
            <a:lvl7pPr/>
            <a:lvl8pPr/>
            <a:lvl9pPr/>
          </a:lstStyle>
          <a:p>
            <a:pPr eaLnBrk="1" latinLnBrk="1" hangingPunct="1"/>
            <a:r>
              <a:rPr lang="zh-CN" altLang="en-US" sz="1600" b="1" dirty="0" smtClean="0">
                <a:solidFill>
                  <a:srgbClr val="CC3300"/>
                </a:solidFill>
                <a:latin typeface="微软雅黑 Light" charset="-122"/>
                <a:ea typeface="微软雅黑 Light" charset="-122"/>
                <a:sym typeface="나눔고딕" charset="-127"/>
              </a:rPr>
              <a:t>根据落子位置正确翻转棋子</a:t>
            </a:r>
            <a:endParaRPr lang="en-US" sz="1600" b="1" dirty="0">
              <a:solidFill>
                <a:srgbClr val="CC3300"/>
              </a:solidFill>
              <a:latin typeface="微软雅黑 Light" charset="-122"/>
              <a:ea typeface="微软雅黑 Light" charset="-122"/>
              <a:sym typeface="나눔고딕" charset="-127"/>
            </a:endParaRPr>
          </a:p>
        </p:txBody>
      </p:sp>
      <p:sp>
        <p:nvSpPr>
          <p:cNvPr id="14353" name="MH_SubTitle_1"/>
          <p:cNvSpPr txBox="1">
            <a:spLocks noChangeArrowheads="1"/>
          </p:cNvSpPr>
          <p:nvPr/>
        </p:nvSpPr>
        <p:spPr bwMode="auto">
          <a:xfrm>
            <a:off x="5540375" y="2732088"/>
            <a:ext cx="277177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lvl2pPr marL="742950" indent="-285750"/>
            <a:lvl3pPr/>
            <a:lvl4pPr/>
            <a:lvl5pPr/>
            <a:lvl6pPr/>
            <a:lvl7pPr/>
            <a:lvl8pPr/>
            <a:lvl9pPr/>
          </a:lstStyle>
          <a:p>
            <a:pPr eaLnBrk="1" latinLnBrk="1" hangingPunct="1"/>
            <a:r>
              <a:rPr lang="zh-CN" altLang="en-US" sz="1600" b="1" dirty="0" smtClean="0">
                <a:solidFill>
                  <a:schemeClr val="tx2"/>
                </a:solidFill>
                <a:latin typeface="微软雅黑 Light" charset="-122"/>
                <a:ea typeface="微软雅黑 Light" charset="-122"/>
                <a:sym typeface="나눔고딕" charset="-127"/>
              </a:rPr>
              <a:t>正确标识出当前可落子位置</a:t>
            </a:r>
            <a:endParaRPr lang="en-US" sz="1600" b="1" dirty="0">
              <a:solidFill>
                <a:schemeClr val="tx2"/>
              </a:solidFill>
              <a:latin typeface="微软雅黑 Light" charset="-122"/>
              <a:ea typeface="微软雅黑 Light" charset="-122"/>
              <a:sym typeface="나눔고딕" charset="-127"/>
            </a:endParaRPr>
          </a:p>
        </p:txBody>
      </p:sp>
      <p:sp>
        <p:nvSpPr>
          <p:cNvPr id="14355" name="MH_SubTitle_1"/>
          <p:cNvSpPr txBox="1">
            <a:spLocks noChangeArrowheads="1"/>
          </p:cNvSpPr>
          <p:nvPr/>
        </p:nvSpPr>
        <p:spPr bwMode="auto">
          <a:xfrm>
            <a:off x="5540375" y="3303587"/>
            <a:ext cx="2771775" cy="534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lvl2pPr marL="742950" indent="-285750"/>
            <a:lvl3pPr/>
            <a:lvl4pPr/>
            <a:lvl5pPr/>
            <a:lvl6pPr/>
            <a:lvl7pPr/>
            <a:lvl8pPr/>
            <a:lvl9pPr/>
          </a:lstStyle>
          <a:p>
            <a:pPr eaLnBrk="1" latinLnBrk="1" hangingPunct="1"/>
            <a:r>
              <a:rPr lang="zh-CN" altLang="en-US" sz="1600" b="1" dirty="0" smtClean="0">
                <a:solidFill>
                  <a:schemeClr val="accent1"/>
                </a:solidFill>
                <a:latin typeface="微软雅黑 Light" charset="-122"/>
                <a:ea typeface="微软雅黑 Light" charset="-122"/>
                <a:sym typeface="나눔고딕" charset="-127"/>
              </a:rPr>
              <a:t>遍历当前可落子位置</a:t>
            </a:r>
            <a:r>
              <a:rPr lang="en-US" altLang="zh-CN" sz="1600" b="1" dirty="0" smtClean="0">
                <a:solidFill>
                  <a:schemeClr val="accent1"/>
                </a:solidFill>
                <a:latin typeface="微软雅黑 Light" charset="-122"/>
                <a:ea typeface="微软雅黑 Light" charset="-122"/>
                <a:sym typeface="나눔고딕" charset="-127"/>
              </a:rPr>
              <a:t>, </a:t>
            </a:r>
            <a:r>
              <a:rPr lang="zh-CN" altLang="en-US" sz="1600" b="1" dirty="0" smtClean="0">
                <a:solidFill>
                  <a:schemeClr val="accent1"/>
                </a:solidFill>
                <a:latin typeface="微软雅黑 Light" charset="-122"/>
                <a:ea typeface="微软雅黑 Light" charset="-122"/>
                <a:sym typeface="나눔고딕" charset="-127"/>
              </a:rPr>
              <a:t>选择最优策略</a:t>
            </a:r>
            <a:endParaRPr lang="en-US" sz="1600" b="1" dirty="0">
              <a:solidFill>
                <a:schemeClr val="accent1"/>
              </a:solidFill>
              <a:latin typeface="微软雅黑 Light" charset="-122"/>
              <a:ea typeface="微软雅黑 Light" charset="-122"/>
              <a:sym typeface="나눔고딕" charset="-127"/>
            </a:endParaRPr>
          </a:p>
        </p:txBody>
      </p:sp>
      <p:sp>
        <p:nvSpPr>
          <p:cNvPr id="14357" name="TextBox 2"/>
          <p:cNvSpPr>
            <a:spLocks noChangeArrowheads="1"/>
          </p:cNvSpPr>
          <p:nvPr/>
        </p:nvSpPr>
        <p:spPr bwMode="auto">
          <a:xfrm flipH="1">
            <a:off x="315541" y="180894"/>
            <a:ext cx="1779587"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latinLnBrk="1" hangingPunct="1"/>
            <a:r>
              <a:rPr lang="en-US" sz="3200" dirty="0" smtClean="0">
                <a:solidFill>
                  <a:srgbClr val="CE5243"/>
                </a:solidFill>
                <a:latin typeface="Kozuka Gothic Pr6N EL" pitchFamily="34" charset="-128"/>
                <a:ea typeface="Kozuka Gothic Pr6N EL" pitchFamily="34" charset="-128"/>
                <a:sym typeface="Kozuka Gothic Pr6N EL" pitchFamily="34" charset="-128"/>
              </a:rPr>
              <a:t>Part 3/</a:t>
            </a:r>
            <a:endParaRPr lang="zh-CN" altLang="en-US" sz="3200" dirty="0">
              <a:solidFill>
                <a:srgbClr val="CE5243"/>
              </a:solidFill>
              <a:latin typeface="Kozuka Gothic Pr6N EL" pitchFamily="34" charset="-128"/>
              <a:sym typeface="Kozuka Gothic Pr6N EL" pitchFamily="34" charset="-128"/>
            </a:endParaRPr>
          </a:p>
        </p:txBody>
      </p:sp>
      <p:sp>
        <p:nvSpPr>
          <p:cNvPr id="14358" name="TextBox 5"/>
          <p:cNvSpPr>
            <a:spLocks noChangeArrowheads="1"/>
          </p:cNvSpPr>
          <p:nvPr/>
        </p:nvSpPr>
        <p:spPr bwMode="auto">
          <a:xfrm flipH="1">
            <a:off x="1524000" y="250615"/>
            <a:ext cx="275907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latinLnBrk="1" hangingPunct="1"/>
            <a:r>
              <a:rPr lang="zh-CN" altLang="en-US" sz="2400" dirty="0" smtClean="0">
                <a:solidFill>
                  <a:srgbClr val="595959"/>
                </a:solidFill>
                <a:latin typeface="Kozuka Gothic Pr6N EL" pitchFamily="34" charset="-128"/>
                <a:ea typeface="Kozuka Gothic Pr6N EL" pitchFamily="34" charset="-128"/>
                <a:sym typeface="Kozuka Gothic Pr6N EL" pitchFamily="34" charset="-128"/>
              </a:rPr>
              <a:t>算法设计</a:t>
            </a:r>
            <a:endParaRPr lang="zh-CN" sz="2400" dirty="0">
              <a:solidFill>
                <a:srgbClr val="595959"/>
              </a:solidFill>
              <a:latin typeface="Kozuka Gothic Pr6N EL" pitchFamily="34" charset="-128"/>
              <a:ea typeface="Kozuka Gothic Pr6N EL" pitchFamily="34" charset="-128"/>
              <a:sym typeface="Kozuka Gothic Pr6N EL" pitchFamily="34" charset="-128"/>
            </a:endParaRPr>
          </a:p>
        </p:txBody>
      </p:sp>
      <p:sp>
        <p:nvSpPr>
          <p:cNvPr id="2" name="矩形 1"/>
          <p:cNvSpPr/>
          <p:nvPr/>
        </p:nvSpPr>
        <p:spPr bwMode="auto">
          <a:xfrm>
            <a:off x="2077159" y="2576842"/>
            <a:ext cx="2488893" cy="742291"/>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en-US" sz="4400" dirty="0">
                <a:solidFill>
                  <a:schemeClr val="bg1"/>
                </a:solidFill>
                <a:latin typeface="华文楷体" pitchFamily="2" charset="-122"/>
                <a:ea typeface="华文楷体" pitchFamily="2" charset="-122"/>
              </a:rPr>
              <a:t>所</a:t>
            </a:r>
            <a:r>
              <a:rPr lang="zh-CN" altLang="en-US" sz="4400" dirty="0" smtClean="0">
                <a:solidFill>
                  <a:schemeClr val="bg1"/>
                </a:solidFill>
                <a:latin typeface="华文楷体" pitchFamily="2" charset="-122"/>
                <a:ea typeface="华文楷体" pitchFamily="2" charset="-122"/>
              </a:rPr>
              <a:t>需功能</a:t>
            </a:r>
            <a:endParaRPr kumimoji="0" lang="zh-CN" altLang="en-US" sz="4400" b="0" i="0" u="none" strike="noStrike" cap="none" normalizeH="0" baseline="0" dirty="0" smtClean="0">
              <a:ln>
                <a:noFill/>
              </a:ln>
              <a:solidFill>
                <a:schemeClr val="bg1"/>
              </a:solidFill>
              <a:effectLst/>
              <a:latin typeface="华文楷体" pitchFamily="2" charset="-122"/>
              <a:ea typeface="华文楷体"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28" name="그림 1"/>
          <p:cNvPicPr>
            <a:picLocks noChangeAspect="1" noChangeArrowheads="1"/>
          </p:cNvPicPr>
          <p:nvPr/>
        </p:nvPicPr>
        <p:blipFill>
          <a:blip r:embed="rId2">
            <a:extLst>
              <a:ext uri="{28A0092B-C50C-407E-A947-70E740481C1C}">
                <a14:useLocalDpi xmlns:a14="http://schemas.microsoft.com/office/drawing/2010/main" val="0"/>
              </a:ext>
            </a:extLst>
          </a:blip>
          <a:srcRect r="75456"/>
          <a:stretch>
            <a:fillRect/>
          </a:stretch>
        </p:blipFill>
        <p:spPr bwMode="auto">
          <a:xfrm>
            <a:off x="0" y="-12700"/>
            <a:ext cx="3003550" cy="687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26" name="MH_Title_1"/>
          <p:cNvSpPr>
            <a:spLocks noChangeArrowheads="1"/>
          </p:cNvSpPr>
          <p:nvPr/>
        </p:nvSpPr>
        <p:spPr bwMode="auto">
          <a:xfrm>
            <a:off x="2712047" y="2669774"/>
            <a:ext cx="1580471" cy="1150937"/>
          </a:xfrm>
          <a:prstGeom prst="ellipse">
            <a:avLst/>
          </a:prstGeom>
          <a:solidFill>
            <a:srgbClr val="CC33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pPr algn="ctr" eaLnBrk="1" latinLnBrk="1" hangingPunct="1"/>
            <a:r>
              <a:rPr lang="zh-CN" altLang="en-US" sz="2000" dirty="0" smtClean="0">
                <a:solidFill>
                  <a:srgbClr val="FFFFFF"/>
                </a:solidFill>
                <a:latin typeface="微软雅黑 Light" charset="-122"/>
                <a:ea typeface="微软雅黑 Light" charset="-122"/>
              </a:rPr>
              <a:t>基本目标</a:t>
            </a:r>
            <a:endParaRPr lang="en-US" sz="2000" dirty="0">
              <a:solidFill>
                <a:srgbClr val="FFFFFF"/>
              </a:solidFill>
              <a:latin typeface="微软雅黑 Light" charset="-122"/>
              <a:ea typeface="微软雅黑 Light" charset="-122"/>
            </a:endParaRPr>
          </a:p>
        </p:txBody>
      </p:sp>
      <p:sp>
        <p:nvSpPr>
          <p:cNvPr id="13327" name="MH_Desc_1"/>
          <p:cNvSpPr>
            <a:spLocks/>
          </p:cNvSpPr>
          <p:nvPr/>
        </p:nvSpPr>
        <p:spPr bwMode="auto">
          <a:xfrm>
            <a:off x="6167998" y="1894681"/>
            <a:ext cx="3959945" cy="3478292"/>
          </a:xfrm>
          <a:custGeom>
            <a:avLst/>
            <a:gdLst>
              <a:gd name="T0" fmla="*/ 0 w 3456384"/>
              <a:gd name="T1" fmla="*/ 3055938 h 3882329"/>
              <a:gd name="T2" fmla="*/ 2927350 w 3456384"/>
              <a:gd name="T3" fmla="*/ 3055938 h 3882329"/>
              <a:gd name="T4" fmla="*/ 0 w 3456384"/>
              <a:gd name="T5" fmla="*/ 3055938 h 3882329"/>
              <a:gd name="T6" fmla="*/ 0 w 3456384"/>
              <a:gd name="T7" fmla="*/ 0 h 3882329"/>
              <a:gd name="T8" fmla="*/ 2927350 w 3456384"/>
              <a:gd name="T9" fmla="*/ 0 h 3882329"/>
              <a:gd name="T10" fmla="*/ 0 w 3456384"/>
              <a:gd name="T11" fmla="*/ 0 h 3882329"/>
              <a:gd name="T12" fmla="*/ 0 60000 65536"/>
              <a:gd name="T13" fmla="*/ 0 60000 65536"/>
              <a:gd name="T14" fmla="*/ 0 60000 65536"/>
              <a:gd name="T15" fmla="*/ 0 60000 65536"/>
              <a:gd name="T16" fmla="*/ 0 60000 65536"/>
              <a:gd name="T17" fmla="*/ 0 60000 65536"/>
              <a:gd name="T18" fmla="*/ 0 w 3456384"/>
              <a:gd name="T19" fmla="*/ 0 h 3882329"/>
              <a:gd name="T20" fmla="*/ 3456384 w 3456384"/>
              <a:gd name="T21" fmla="*/ 3882329 h 3882329"/>
            </a:gdLst>
            <a:ahLst/>
            <a:cxnLst>
              <a:cxn ang="T12">
                <a:pos x="T0" y="T1"/>
              </a:cxn>
              <a:cxn ang="T13">
                <a:pos x="T2" y="T3"/>
              </a:cxn>
              <a:cxn ang="T14">
                <a:pos x="T4" y="T5"/>
              </a:cxn>
              <a:cxn ang="T15">
                <a:pos x="T6" y="T7"/>
              </a:cxn>
              <a:cxn ang="T16">
                <a:pos x="T8" y="T9"/>
              </a:cxn>
              <a:cxn ang="T17">
                <a:pos x="T10" y="T11"/>
              </a:cxn>
            </a:cxnLst>
            <a:rect l="T18" t="T19" r="T20" b="T21"/>
            <a:pathLst>
              <a:path w="3456384" h="3882329">
                <a:moveTo>
                  <a:pt x="0" y="3882329"/>
                </a:moveTo>
                <a:lnTo>
                  <a:pt x="3456384" y="3882329"/>
                </a:lnTo>
                <a:lnTo>
                  <a:pt x="0" y="3882329"/>
                </a:lnTo>
                <a:close/>
                <a:moveTo>
                  <a:pt x="0" y="0"/>
                </a:moveTo>
                <a:lnTo>
                  <a:pt x="3456384" y="0"/>
                </a:lnTo>
                <a:lnTo>
                  <a:pt x="0" y="0"/>
                </a:lnTo>
                <a:close/>
              </a:path>
            </a:pathLst>
          </a:custGeom>
          <a:solidFill>
            <a:srgbClr val="FF0000"/>
          </a:solidFill>
          <a:ln w="3175" cmpd="sng">
            <a:solidFill>
              <a:srgbClr val="BFBFBF"/>
            </a:solidFill>
            <a:miter lim="800000"/>
            <a:headEnd/>
            <a:tailEnd/>
          </a:ln>
        </p:spPr>
        <p:txBody>
          <a:bodyPr lIns="0" tIns="72000" rIns="0" bIns="72000" anchor="ctr"/>
          <a:lstStyle/>
          <a:p>
            <a:pPr algn="just" eaLnBrk="1" latinLnBrk="1" hangingPunct="1">
              <a:lnSpc>
                <a:spcPct val="140000"/>
              </a:lnSpc>
              <a:spcBef>
                <a:spcPts val="600"/>
              </a:spcBef>
              <a:spcAft>
                <a:spcPts val="600"/>
              </a:spcAft>
            </a:pPr>
            <a:r>
              <a:rPr lang="zh-CN" altLang="en-US" sz="1600" dirty="0" smtClean="0">
                <a:latin typeface="微软雅黑 Light" charset="-122"/>
                <a:ea typeface="微软雅黑 Light" charset="-122"/>
              </a:rPr>
              <a:t>每产生一个非法棋子</a:t>
            </a:r>
            <a:r>
              <a:rPr lang="en-US" altLang="zh-CN" sz="1600" dirty="0" smtClean="0">
                <a:latin typeface="微软雅黑 Light" charset="-122"/>
                <a:ea typeface="微软雅黑 Light" charset="-122"/>
              </a:rPr>
              <a:t>, </a:t>
            </a:r>
            <a:r>
              <a:rPr lang="zh-CN" altLang="en-US" sz="1600" dirty="0" smtClean="0">
                <a:latin typeface="微软雅黑 Light" charset="-122"/>
                <a:ea typeface="微软雅黑 Light" charset="-122"/>
              </a:rPr>
              <a:t>对方将</a:t>
            </a:r>
            <a:r>
              <a:rPr lang="en-US" altLang="zh-CN" sz="1600" dirty="0" smtClean="0">
                <a:latin typeface="微软雅黑 Light" charset="-122"/>
                <a:ea typeface="微软雅黑 Light" charset="-122"/>
              </a:rPr>
              <a:t>+10</a:t>
            </a:r>
            <a:r>
              <a:rPr lang="zh-CN" altLang="en-US" sz="1600" dirty="0" smtClean="0">
                <a:latin typeface="微软雅黑 Light" charset="-122"/>
                <a:ea typeface="微软雅黑 Light" charset="-122"/>
              </a:rPr>
              <a:t>分</a:t>
            </a:r>
            <a:r>
              <a:rPr lang="en-US" altLang="zh-CN" sz="1600" dirty="0" smtClean="0">
                <a:latin typeface="微软雅黑 Light" charset="-122"/>
                <a:ea typeface="微软雅黑 Light" charset="-122"/>
              </a:rPr>
              <a:t>, </a:t>
            </a:r>
            <a:r>
              <a:rPr lang="zh-CN" altLang="en-US" sz="1600" dirty="0" smtClean="0">
                <a:latin typeface="微软雅黑 Light" charset="-122"/>
                <a:ea typeface="微软雅黑 Light" charset="-122"/>
              </a:rPr>
              <a:t>所以首要目标是准确判断可落子区域</a:t>
            </a:r>
            <a:r>
              <a:rPr lang="en-US" altLang="zh-CN" sz="1600" dirty="0" smtClean="0">
                <a:latin typeface="微软雅黑 Light" charset="-122"/>
                <a:ea typeface="微软雅黑 Light" charset="-122"/>
              </a:rPr>
              <a:t>. </a:t>
            </a:r>
          </a:p>
          <a:p>
            <a:pPr algn="just" eaLnBrk="1" latinLnBrk="1" hangingPunct="1">
              <a:lnSpc>
                <a:spcPct val="140000"/>
              </a:lnSpc>
              <a:spcBef>
                <a:spcPts val="600"/>
              </a:spcBef>
              <a:spcAft>
                <a:spcPts val="600"/>
              </a:spcAft>
            </a:pPr>
            <a:r>
              <a:rPr lang="zh-CN" altLang="en-US" sz="1600" dirty="0" smtClean="0">
                <a:latin typeface="微软雅黑 Light" charset="-122"/>
                <a:ea typeface="微软雅黑 Light" charset="-122"/>
              </a:rPr>
              <a:t>若无可落子区域</a:t>
            </a:r>
            <a:r>
              <a:rPr lang="en-US" altLang="zh-CN" sz="1600" dirty="0" smtClean="0">
                <a:latin typeface="微软雅黑 Light" charset="-122"/>
                <a:ea typeface="微软雅黑 Light" charset="-122"/>
              </a:rPr>
              <a:t>, </a:t>
            </a:r>
            <a:r>
              <a:rPr lang="zh-CN" altLang="en-US" sz="1600" dirty="0" smtClean="0">
                <a:latin typeface="微软雅黑 Light" charset="-122"/>
                <a:ea typeface="微软雅黑 Light" charset="-122"/>
              </a:rPr>
              <a:t>则返回</a:t>
            </a:r>
            <a:r>
              <a:rPr lang="en-US" altLang="zh-CN" sz="1600" dirty="0" smtClean="0">
                <a:latin typeface="微软雅黑 Light" charset="-122"/>
                <a:ea typeface="微软雅黑 Light" charset="-122"/>
              </a:rPr>
              <a:t>(-1,-1),</a:t>
            </a:r>
            <a:r>
              <a:rPr lang="zh-CN" altLang="en-US" sz="1600" dirty="0" smtClean="0">
                <a:latin typeface="微软雅黑 Light" charset="-122"/>
                <a:ea typeface="微软雅黑 Light" charset="-122"/>
              </a:rPr>
              <a:t>这样虽然避免了产生非法棋子</a:t>
            </a:r>
            <a:r>
              <a:rPr lang="en-US" altLang="zh-CN" sz="1600" dirty="0" smtClean="0">
                <a:latin typeface="微软雅黑 Light" charset="-122"/>
                <a:ea typeface="微软雅黑 Light" charset="-122"/>
              </a:rPr>
              <a:t>, </a:t>
            </a:r>
            <a:r>
              <a:rPr lang="zh-CN" altLang="en-US" sz="1600" dirty="0" smtClean="0">
                <a:latin typeface="微软雅黑 Light" charset="-122"/>
                <a:ea typeface="微软雅黑 Light" charset="-122"/>
              </a:rPr>
              <a:t>但是却空过了一回合</a:t>
            </a:r>
            <a:r>
              <a:rPr lang="en-US" altLang="zh-CN" sz="1600" dirty="0" smtClean="0">
                <a:latin typeface="微软雅黑 Light" charset="-122"/>
                <a:ea typeface="微软雅黑 Light" charset="-122"/>
              </a:rPr>
              <a:t>, </a:t>
            </a:r>
            <a:r>
              <a:rPr lang="zh-CN" altLang="en-US" sz="1600" dirty="0" smtClean="0">
                <a:latin typeface="微软雅黑 Light" charset="-122"/>
                <a:ea typeface="微软雅黑 Light" charset="-122"/>
              </a:rPr>
              <a:t>所以在行棋中</a:t>
            </a:r>
            <a:r>
              <a:rPr lang="en-US" altLang="zh-CN" sz="1600" dirty="0" smtClean="0">
                <a:latin typeface="微软雅黑 Light" charset="-122"/>
                <a:ea typeface="微软雅黑 Light" charset="-122"/>
              </a:rPr>
              <a:t>, </a:t>
            </a:r>
            <a:r>
              <a:rPr lang="zh-CN" altLang="en-US" sz="1600" dirty="0" smtClean="0">
                <a:latin typeface="微软雅黑 Light" charset="-122"/>
                <a:ea typeface="微软雅黑 Light" charset="-122"/>
              </a:rPr>
              <a:t>也应该尽量避免空过的情况发生</a:t>
            </a:r>
            <a:r>
              <a:rPr lang="en-US" altLang="zh-CN" sz="1600" dirty="0" smtClean="0">
                <a:latin typeface="微软雅黑 Light" charset="-122"/>
                <a:ea typeface="微软雅黑 Light" charset="-122"/>
              </a:rPr>
              <a:t>.</a:t>
            </a:r>
          </a:p>
          <a:p>
            <a:pPr algn="just" eaLnBrk="1" latinLnBrk="1" hangingPunct="1">
              <a:lnSpc>
                <a:spcPct val="140000"/>
              </a:lnSpc>
              <a:spcBef>
                <a:spcPts val="600"/>
              </a:spcBef>
              <a:spcAft>
                <a:spcPts val="600"/>
              </a:spcAft>
            </a:pPr>
            <a:r>
              <a:rPr lang="zh-CN" altLang="en-US" sz="1600" dirty="0" smtClean="0">
                <a:latin typeface="微软雅黑 Light" charset="-122"/>
                <a:ea typeface="微软雅黑 Light" charset="-122"/>
              </a:rPr>
              <a:t>在所有的可落子区域类</a:t>
            </a:r>
            <a:r>
              <a:rPr lang="en-US" altLang="zh-CN" sz="1600" dirty="0" smtClean="0">
                <a:latin typeface="微软雅黑 Light" charset="-122"/>
                <a:ea typeface="微软雅黑 Light" charset="-122"/>
              </a:rPr>
              <a:t>, </a:t>
            </a:r>
            <a:r>
              <a:rPr lang="zh-CN" altLang="en-US" sz="1600" dirty="0" smtClean="0">
                <a:latin typeface="微软雅黑 Light" charset="-122"/>
                <a:ea typeface="微软雅黑 Light" charset="-122"/>
              </a:rPr>
              <a:t>选择一个收益最大的位置</a:t>
            </a:r>
            <a:r>
              <a:rPr lang="en-US" altLang="zh-CN" sz="1600" dirty="0" smtClean="0">
                <a:latin typeface="微软雅黑 Light" charset="-122"/>
                <a:ea typeface="微软雅黑 Light" charset="-122"/>
              </a:rPr>
              <a:t>.</a:t>
            </a:r>
          </a:p>
          <a:p>
            <a:pPr algn="just" eaLnBrk="1" latinLnBrk="1" hangingPunct="1">
              <a:lnSpc>
                <a:spcPct val="140000"/>
              </a:lnSpc>
              <a:spcBef>
                <a:spcPts val="600"/>
              </a:spcBef>
              <a:spcAft>
                <a:spcPts val="600"/>
              </a:spcAft>
            </a:pPr>
            <a:r>
              <a:rPr lang="en-US" altLang="zh-CN" sz="1600" b="1" dirty="0" smtClean="0">
                <a:solidFill>
                  <a:srgbClr val="FF0000"/>
                </a:solidFill>
                <a:latin typeface="微软雅黑 Light" charset="-122"/>
                <a:ea typeface="微软雅黑 Light" charset="-122"/>
              </a:rPr>
              <a:t>(</a:t>
            </a:r>
            <a:r>
              <a:rPr lang="zh-CN" altLang="en-US" sz="1600" b="1" dirty="0" smtClean="0">
                <a:solidFill>
                  <a:srgbClr val="FF0000"/>
                </a:solidFill>
                <a:latin typeface="微软雅黑 Light" charset="-122"/>
                <a:ea typeface="微软雅黑 Light" charset="-122"/>
              </a:rPr>
              <a:t>关于收益的分析见下张</a:t>
            </a:r>
            <a:r>
              <a:rPr lang="en-US" altLang="zh-CN" sz="1600" b="1" dirty="0" smtClean="0">
                <a:solidFill>
                  <a:srgbClr val="FF0000"/>
                </a:solidFill>
                <a:latin typeface="微软雅黑 Light" charset="-122"/>
                <a:ea typeface="微软雅黑 Light" charset="-122"/>
              </a:rPr>
              <a:t>PPT</a:t>
            </a:r>
            <a:r>
              <a:rPr lang="zh-CN" altLang="en-US" sz="1600" b="1" dirty="0" smtClean="0">
                <a:solidFill>
                  <a:srgbClr val="FF0000"/>
                </a:solidFill>
                <a:latin typeface="微软雅黑 Light" charset="-122"/>
                <a:ea typeface="微软雅黑 Light" charset="-122"/>
              </a:rPr>
              <a:t>和拓展功能</a:t>
            </a:r>
            <a:r>
              <a:rPr lang="en-US" altLang="zh-CN" sz="1600" b="1" dirty="0" smtClean="0">
                <a:solidFill>
                  <a:srgbClr val="FF0000"/>
                </a:solidFill>
                <a:latin typeface="微软雅黑 Light" charset="-122"/>
                <a:ea typeface="微软雅黑 Light" charset="-122"/>
              </a:rPr>
              <a:t>)</a:t>
            </a:r>
            <a:endParaRPr lang="en-US" altLang="zh-CN" sz="1600" b="1" dirty="0">
              <a:solidFill>
                <a:srgbClr val="FF0000"/>
              </a:solidFill>
              <a:latin typeface="微软雅黑 Light" charset="-122"/>
              <a:ea typeface="微软雅黑 Light" charset="-122"/>
            </a:endParaRPr>
          </a:p>
        </p:txBody>
      </p:sp>
      <p:sp>
        <p:nvSpPr>
          <p:cNvPr id="13329" name="TextBox 2"/>
          <p:cNvSpPr>
            <a:spLocks noChangeArrowheads="1"/>
          </p:cNvSpPr>
          <p:nvPr/>
        </p:nvSpPr>
        <p:spPr bwMode="auto">
          <a:xfrm flipH="1">
            <a:off x="8997951" y="117046"/>
            <a:ext cx="1779587"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latinLnBrk="1" hangingPunct="1"/>
            <a:r>
              <a:rPr lang="en-US" sz="3200" dirty="0" smtClean="0">
                <a:solidFill>
                  <a:srgbClr val="CE5243"/>
                </a:solidFill>
                <a:latin typeface="Kozuka Gothic Pr6N EL" pitchFamily="34" charset="-128"/>
                <a:ea typeface="Kozuka Gothic Pr6N EL" pitchFamily="34" charset="-128"/>
                <a:sym typeface="Kozuka Gothic Pr6N EL" pitchFamily="34" charset="-128"/>
              </a:rPr>
              <a:t>Part 3 </a:t>
            </a:r>
            <a:r>
              <a:rPr lang="en-US" sz="3200" dirty="0">
                <a:solidFill>
                  <a:srgbClr val="CE5243"/>
                </a:solidFill>
                <a:latin typeface="Kozuka Gothic Pr6N EL" pitchFamily="34" charset="-128"/>
                <a:ea typeface="Kozuka Gothic Pr6N EL" pitchFamily="34" charset="-128"/>
                <a:sym typeface="Kozuka Gothic Pr6N EL" pitchFamily="34" charset="-128"/>
              </a:rPr>
              <a:t>/</a:t>
            </a:r>
            <a:endParaRPr lang="zh-CN" altLang="en-US" sz="3200" dirty="0">
              <a:solidFill>
                <a:srgbClr val="CE5243"/>
              </a:solidFill>
              <a:latin typeface="Kozuka Gothic Pr6N EL" pitchFamily="34" charset="-128"/>
              <a:sym typeface="Kozuka Gothic Pr6N EL" pitchFamily="34" charset="-128"/>
            </a:endParaRPr>
          </a:p>
        </p:txBody>
      </p:sp>
      <p:sp>
        <p:nvSpPr>
          <p:cNvPr id="13330" name="TextBox 5"/>
          <p:cNvSpPr>
            <a:spLocks noChangeArrowheads="1"/>
          </p:cNvSpPr>
          <p:nvPr/>
        </p:nvSpPr>
        <p:spPr bwMode="auto">
          <a:xfrm flipH="1">
            <a:off x="10343941" y="178600"/>
            <a:ext cx="275907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latinLnBrk="1" hangingPunct="1"/>
            <a:r>
              <a:rPr lang="zh-CN" altLang="en-US" sz="2400" dirty="0" smtClean="0">
                <a:solidFill>
                  <a:srgbClr val="595959"/>
                </a:solidFill>
                <a:latin typeface="Kozuka Gothic Pr6N EL" pitchFamily="34" charset="-128"/>
                <a:ea typeface="Kozuka Gothic Pr6N EL" pitchFamily="34" charset="-128"/>
                <a:sym typeface="Kozuka Gothic Pr6N EL" pitchFamily="34" charset="-128"/>
              </a:rPr>
              <a:t>算法设计</a:t>
            </a:r>
            <a:endParaRPr lang="zh-CN" sz="2400" dirty="0">
              <a:solidFill>
                <a:srgbClr val="595959"/>
              </a:solidFill>
              <a:latin typeface="Kozuka Gothic Pr6N EL" pitchFamily="34" charset="-128"/>
              <a:ea typeface="Kozuka Gothic Pr6N EL" pitchFamily="34" charset="-128"/>
              <a:sym typeface="Kozuka Gothic Pr6N EL" pitchFamily="34" charset="-128"/>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96" name="그림 1"/>
          <p:cNvPicPr>
            <a:picLocks noChangeAspect="1" noChangeArrowheads="1"/>
          </p:cNvPicPr>
          <p:nvPr/>
        </p:nvPicPr>
        <p:blipFill>
          <a:blip r:embed="rId3">
            <a:extLst>
              <a:ext uri="{28A0092B-C50C-407E-A947-70E740481C1C}">
                <a14:useLocalDpi xmlns:a14="http://schemas.microsoft.com/office/drawing/2010/main" val="0"/>
              </a:ext>
            </a:extLst>
          </a:blip>
          <a:srcRect l="74454"/>
          <a:stretch>
            <a:fillRect/>
          </a:stretch>
        </p:blipFill>
        <p:spPr bwMode="auto">
          <a:xfrm>
            <a:off x="9115425" y="-12700"/>
            <a:ext cx="3127375" cy="687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4593" name="MH_SubTitle_1"/>
          <p:cNvSpPr txBox="1">
            <a:spLocks noChangeArrowheads="1"/>
          </p:cNvSpPr>
          <p:nvPr/>
        </p:nvSpPr>
        <p:spPr bwMode="auto">
          <a:xfrm>
            <a:off x="1406848" y="972999"/>
            <a:ext cx="7929107" cy="5479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latinLnBrk="1">
              <a:defRPr>
                <a:solidFill>
                  <a:schemeClr val="tx1"/>
                </a:solidFill>
                <a:latin typeface="Arial" pitchFamily="34" charset="0"/>
                <a:ea typeface="宋体" pitchFamily="2" charset="-122"/>
              </a:defRPr>
            </a:lvl1pPr>
            <a:lvl2pPr marL="742950" indent="-285750" latinLnBrk="1">
              <a:defRPr>
                <a:solidFill>
                  <a:schemeClr val="tx1"/>
                </a:solidFill>
                <a:latin typeface="Arial" pitchFamily="34" charset="0"/>
                <a:ea typeface="宋体" pitchFamily="2" charset="-122"/>
              </a:defRPr>
            </a:lvl2pPr>
            <a:lvl3pPr marL="1143000" indent="-228600" latinLnBrk="1">
              <a:defRPr>
                <a:solidFill>
                  <a:schemeClr val="tx1"/>
                </a:solidFill>
                <a:latin typeface="Arial" pitchFamily="34" charset="0"/>
                <a:ea typeface="宋体" pitchFamily="2" charset="-122"/>
              </a:defRPr>
            </a:lvl3pPr>
            <a:lvl4pPr marL="1600200" indent="-228600" latinLnBrk="1">
              <a:defRPr>
                <a:solidFill>
                  <a:schemeClr val="tx1"/>
                </a:solidFill>
                <a:latin typeface="Arial" pitchFamily="34" charset="0"/>
                <a:ea typeface="宋体" pitchFamily="2" charset="-122"/>
              </a:defRPr>
            </a:lvl4pPr>
            <a:lvl5pPr marL="2057400" indent="-228600" latinLnBrk="1">
              <a:defRPr>
                <a:solidFill>
                  <a:schemeClr val="tx1"/>
                </a:solidFill>
                <a:latin typeface="Arial" pitchFamily="34" charset="0"/>
                <a:ea typeface="宋体" pitchFamily="2" charset="-122"/>
              </a:defRPr>
            </a:lvl5pPr>
            <a:lvl6pPr marL="25146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130000"/>
              </a:lnSpc>
            </a:pPr>
            <a:r>
              <a:rPr lang="zh-CN" altLang="en-US" sz="1600" dirty="0" smtClean="0">
                <a:latin typeface="微软雅黑" pitchFamily="34" charset="-122"/>
                <a:ea typeface="微软雅黑" pitchFamily="34" charset="-122"/>
              </a:rPr>
              <a:t>在下棋游戏中</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每一步一般都有很多位置可供选择</a:t>
            </a:r>
            <a:r>
              <a:rPr lang="en-US" altLang="zh-CN" sz="1600" dirty="0" smtClean="0">
                <a:latin typeface="微软雅黑" pitchFamily="34" charset="-122"/>
                <a:ea typeface="微软雅黑" pitchFamily="34" charset="-122"/>
              </a:rPr>
              <a:t>. </a:t>
            </a:r>
          </a:p>
          <a:p>
            <a:pPr algn="ctr" eaLnBrk="1" hangingPunct="1">
              <a:lnSpc>
                <a:spcPct val="130000"/>
              </a:lnSpc>
            </a:pPr>
            <a:r>
              <a:rPr lang="zh-CN" altLang="en-US" sz="1600" dirty="0" smtClean="0">
                <a:latin typeface="微软雅黑" pitchFamily="34" charset="-122"/>
                <a:ea typeface="微软雅黑" pitchFamily="34" charset="-122"/>
              </a:rPr>
              <a:t>为了获得胜利</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需要做出一个最优选择</a:t>
            </a:r>
            <a:r>
              <a:rPr lang="en-US" altLang="zh-CN" sz="1600" dirty="0" smtClean="0">
                <a:latin typeface="微软雅黑" pitchFamily="34" charset="-122"/>
                <a:ea typeface="微软雅黑" pitchFamily="34" charset="-122"/>
              </a:rPr>
              <a:t>.</a:t>
            </a:r>
          </a:p>
          <a:p>
            <a:pPr algn="ctr" eaLnBrk="1" hangingPunct="1">
              <a:lnSpc>
                <a:spcPct val="130000"/>
              </a:lnSpc>
            </a:pPr>
            <a:r>
              <a:rPr lang="zh-CN" altLang="en-US" sz="1600" dirty="0" smtClean="0">
                <a:latin typeface="微软雅黑" pitchFamily="34" charset="-122"/>
                <a:ea typeface="微软雅黑" pitchFamily="34" charset="-122"/>
              </a:rPr>
              <a:t>一种朴素的想法是</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每一步都选择局部最优解</a:t>
            </a:r>
            <a:r>
              <a:rPr lang="en-US" altLang="zh-CN" sz="1600" dirty="0" smtClean="0">
                <a:latin typeface="微软雅黑" pitchFamily="34" charset="-122"/>
                <a:ea typeface="微软雅黑" pitchFamily="34" charset="-122"/>
              </a:rPr>
              <a:t>, </a:t>
            </a:r>
            <a:r>
              <a:rPr lang="en-US" altLang="zh-CN" sz="1600" dirty="0">
                <a:latin typeface="微软雅黑" pitchFamily="34" charset="-122"/>
                <a:ea typeface="微软雅黑" pitchFamily="34" charset="-122"/>
              </a:rPr>
              <a:t> </a:t>
            </a:r>
            <a:endParaRPr lang="en-US" altLang="zh-CN" sz="1600" dirty="0" smtClean="0">
              <a:latin typeface="微软雅黑" pitchFamily="34" charset="-122"/>
              <a:ea typeface="微软雅黑" pitchFamily="34" charset="-122"/>
            </a:endParaRPr>
          </a:p>
          <a:p>
            <a:pPr algn="ctr" eaLnBrk="1" hangingPunct="1">
              <a:lnSpc>
                <a:spcPct val="130000"/>
              </a:lnSpc>
            </a:pPr>
            <a:r>
              <a:rPr lang="zh-CN" altLang="en-US" sz="1600" dirty="0" smtClean="0">
                <a:latin typeface="微软雅黑" pitchFamily="34" charset="-122"/>
                <a:ea typeface="微软雅黑" pitchFamily="34" charset="-122"/>
              </a:rPr>
              <a:t>在黑白棋中即每一步都选择能翻转最多数量对方棋子的下法</a:t>
            </a:r>
            <a:r>
              <a:rPr lang="en-US" altLang="zh-CN" sz="1600" dirty="0" smtClean="0">
                <a:latin typeface="微软雅黑" pitchFamily="34" charset="-122"/>
                <a:ea typeface="微软雅黑" pitchFamily="34" charset="-122"/>
              </a:rPr>
              <a:t>.</a:t>
            </a:r>
          </a:p>
          <a:p>
            <a:pPr algn="ctr" eaLnBrk="1" hangingPunct="1">
              <a:lnSpc>
                <a:spcPct val="130000"/>
              </a:lnSpc>
            </a:pPr>
            <a:r>
              <a:rPr lang="zh-CN" altLang="en-US" sz="1600" dirty="0" smtClean="0">
                <a:latin typeface="微软雅黑" pitchFamily="34" charset="-122"/>
                <a:ea typeface="微软雅黑" pitchFamily="34" charset="-122"/>
              </a:rPr>
              <a:t>但是</a:t>
            </a:r>
            <a:r>
              <a:rPr lang="en-US" altLang="zh-CN" sz="1600" dirty="0" smtClean="0">
                <a:latin typeface="微软雅黑" pitchFamily="34" charset="-122"/>
                <a:ea typeface="微软雅黑" pitchFamily="34" charset="-122"/>
              </a:rPr>
              <a:t>, </a:t>
            </a:r>
            <a:r>
              <a:rPr lang="zh-CN" altLang="en-US" sz="1600" dirty="0">
                <a:latin typeface="微软雅黑" pitchFamily="34" charset="-122"/>
                <a:ea typeface="微软雅黑" pitchFamily="34" charset="-122"/>
              </a:rPr>
              <a:t>每一</a:t>
            </a:r>
            <a:r>
              <a:rPr lang="zh-CN" altLang="en-US" sz="1600" dirty="0" smtClean="0">
                <a:latin typeface="微软雅黑" pitchFamily="34" charset="-122"/>
                <a:ea typeface="微软雅黑" pitchFamily="34" charset="-122"/>
              </a:rPr>
              <a:t>步都选择局部最优解</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一般并不会产生全局最优解</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往往还会产生很差的结局</a:t>
            </a:r>
            <a:r>
              <a:rPr lang="en-US" altLang="zh-CN" sz="1600" dirty="0" smtClean="0">
                <a:latin typeface="微软雅黑" pitchFamily="34" charset="-122"/>
                <a:ea typeface="微软雅黑" pitchFamily="34" charset="-122"/>
              </a:rPr>
              <a:t>.</a:t>
            </a:r>
          </a:p>
          <a:p>
            <a:pPr algn="ctr" eaLnBrk="1" hangingPunct="1">
              <a:lnSpc>
                <a:spcPct val="130000"/>
              </a:lnSpc>
            </a:pPr>
            <a:r>
              <a:rPr lang="zh-CN" altLang="en-US" sz="1600" dirty="0" smtClean="0">
                <a:latin typeface="微软雅黑" pitchFamily="34" charset="-122"/>
                <a:ea typeface="微软雅黑" pitchFamily="34" charset="-122"/>
              </a:rPr>
              <a:t>对朴素的想法的一个简单的改进是</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根据下黑白棋的经验</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引入评估表</a:t>
            </a:r>
            <a:r>
              <a:rPr lang="en-US" altLang="zh-CN" sz="1600" dirty="0" smtClean="0">
                <a:latin typeface="微软雅黑" pitchFamily="34" charset="-122"/>
                <a:ea typeface="微软雅黑" pitchFamily="34" charset="-122"/>
              </a:rPr>
              <a:t>.</a:t>
            </a:r>
          </a:p>
          <a:p>
            <a:pPr algn="ctr" eaLnBrk="1" hangingPunct="1">
              <a:lnSpc>
                <a:spcPct val="130000"/>
              </a:lnSpc>
            </a:pPr>
            <a:r>
              <a:rPr lang="zh-CN" altLang="en-US" sz="1600" dirty="0">
                <a:latin typeface="微软雅黑" pitchFamily="34" charset="-122"/>
                <a:ea typeface="微软雅黑" pitchFamily="34" charset="-122"/>
              </a:rPr>
              <a:t>评估</a:t>
            </a:r>
            <a:r>
              <a:rPr lang="zh-CN" altLang="en-US" sz="1600" dirty="0" smtClean="0">
                <a:latin typeface="微软雅黑" pitchFamily="34" charset="-122"/>
                <a:ea typeface="微软雅黑" pitchFamily="34" charset="-122"/>
              </a:rPr>
              <a:t>表根据经验量化展示了每个位置的优劣程度</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是一种经验数据</a:t>
            </a:r>
            <a:r>
              <a:rPr lang="en-US" altLang="zh-CN" sz="1600" dirty="0" smtClean="0">
                <a:latin typeface="微软雅黑" pitchFamily="34" charset="-122"/>
                <a:ea typeface="微软雅黑" pitchFamily="34" charset="-122"/>
              </a:rPr>
              <a:t>.</a:t>
            </a:r>
          </a:p>
          <a:p>
            <a:pPr algn="ctr" eaLnBrk="1" hangingPunct="1">
              <a:lnSpc>
                <a:spcPct val="130000"/>
              </a:lnSpc>
            </a:pPr>
            <a:r>
              <a:rPr lang="zh-CN" altLang="en-US" sz="1600" dirty="0" smtClean="0">
                <a:latin typeface="微软雅黑" pitchFamily="34" charset="-122"/>
                <a:ea typeface="微软雅黑" pitchFamily="34" charset="-122"/>
              </a:rPr>
              <a:t>在基本算法中</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可在可行域中选择评估值最高的位置下子</a:t>
            </a:r>
            <a:r>
              <a:rPr lang="en-US" altLang="zh-CN" sz="1600" dirty="0" smtClean="0">
                <a:latin typeface="微软雅黑" pitchFamily="34" charset="-122"/>
                <a:ea typeface="微软雅黑" pitchFamily="34" charset="-122"/>
              </a:rPr>
              <a:t>.</a:t>
            </a:r>
          </a:p>
          <a:p>
            <a:pPr algn="ctr" eaLnBrk="1" hangingPunct="1">
              <a:lnSpc>
                <a:spcPct val="130000"/>
              </a:lnSpc>
            </a:pPr>
            <a:r>
              <a:rPr lang="zh-CN" altLang="en-US" sz="1600" dirty="0" smtClean="0">
                <a:latin typeface="微软雅黑" pitchFamily="34" charset="-122"/>
                <a:ea typeface="微软雅黑" pitchFamily="34" charset="-122"/>
              </a:rPr>
              <a:t>若评估值相同</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则选择能吃掉对方最多棋子的位置下子</a:t>
            </a:r>
            <a:r>
              <a:rPr lang="en-US" altLang="zh-CN" sz="1600" dirty="0" smtClean="0">
                <a:latin typeface="微软雅黑" pitchFamily="34" charset="-122"/>
                <a:ea typeface="微软雅黑" pitchFamily="34" charset="-122"/>
              </a:rPr>
              <a:t>.</a:t>
            </a:r>
          </a:p>
          <a:p>
            <a:pPr algn="ctr" eaLnBrk="1" hangingPunct="1">
              <a:lnSpc>
                <a:spcPct val="130000"/>
              </a:lnSpc>
            </a:pPr>
            <a:r>
              <a:rPr lang="zh-CN" altLang="en-US" sz="1600" dirty="0">
                <a:latin typeface="微软雅黑" pitchFamily="34" charset="-122"/>
                <a:ea typeface="微软雅黑" pitchFamily="34" charset="-122"/>
              </a:rPr>
              <a:t>一</a:t>
            </a:r>
            <a:r>
              <a:rPr lang="zh-CN" altLang="en-US" sz="1600" dirty="0" smtClean="0">
                <a:latin typeface="微软雅黑" pitchFamily="34" charset="-122"/>
                <a:ea typeface="微软雅黑" pitchFamily="34" charset="-122"/>
              </a:rPr>
              <a:t>个简单的评估表如下</a:t>
            </a:r>
            <a:r>
              <a:rPr lang="en-US" altLang="zh-CN" sz="1600" dirty="0" smtClean="0">
                <a:latin typeface="微软雅黑" pitchFamily="34" charset="-122"/>
                <a:ea typeface="微软雅黑" pitchFamily="34" charset="-122"/>
              </a:rPr>
              <a:t>:</a:t>
            </a:r>
          </a:p>
          <a:p>
            <a:pPr algn="ctr" eaLnBrk="1" hangingPunct="1">
              <a:lnSpc>
                <a:spcPct val="130000"/>
              </a:lnSpc>
            </a:pPr>
            <a:endParaRPr lang="en-US" altLang="zh-CN" sz="1600" dirty="0">
              <a:latin typeface="微软雅黑" pitchFamily="34" charset="-122"/>
              <a:ea typeface="微软雅黑" pitchFamily="34" charset="-122"/>
            </a:endParaRPr>
          </a:p>
          <a:p>
            <a:pPr algn="ctr" eaLnBrk="1" hangingPunct="1">
              <a:lnSpc>
                <a:spcPct val="130000"/>
              </a:lnSpc>
            </a:pPr>
            <a:endParaRPr lang="en-US" altLang="zh-CN" sz="1600" dirty="0" smtClean="0">
              <a:latin typeface="微软雅黑" pitchFamily="34" charset="-122"/>
              <a:ea typeface="微软雅黑" pitchFamily="34" charset="-122"/>
            </a:endParaRPr>
          </a:p>
          <a:p>
            <a:pPr algn="ctr" eaLnBrk="1" hangingPunct="1">
              <a:lnSpc>
                <a:spcPct val="130000"/>
              </a:lnSpc>
            </a:pPr>
            <a:endParaRPr lang="en-US" altLang="zh-CN" sz="1600" dirty="0">
              <a:latin typeface="微软雅黑" pitchFamily="34" charset="-122"/>
              <a:ea typeface="微软雅黑" pitchFamily="34" charset="-122"/>
            </a:endParaRPr>
          </a:p>
          <a:p>
            <a:pPr algn="ctr" eaLnBrk="1" hangingPunct="1">
              <a:lnSpc>
                <a:spcPct val="130000"/>
              </a:lnSpc>
            </a:pPr>
            <a:endParaRPr lang="en-US" altLang="zh-CN" sz="1600" dirty="0" smtClean="0">
              <a:latin typeface="微软雅黑" pitchFamily="34" charset="-122"/>
              <a:ea typeface="微软雅黑" pitchFamily="34" charset="-122"/>
            </a:endParaRPr>
          </a:p>
          <a:p>
            <a:pPr algn="ctr" eaLnBrk="1" hangingPunct="1">
              <a:lnSpc>
                <a:spcPct val="130000"/>
              </a:lnSpc>
            </a:pPr>
            <a:endParaRPr lang="en-US" altLang="zh-CN" sz="1600" dirty="0">
              <a:latin typeface="微软雅黑" pitchFamily="34" charset="-122"/>
              <a:ea typeface="微软雅黑" pitchFamily="34" charset="-122"/>
            </a:endParaRPr>
          </a:p>
          <a:p>
            <a:pPr algn="ctr" eaLnBrk="1" hangingPunct="1">
              <a:lnSpc>
                <a:spcPct val="130000"/>
              </a:lnSpc>
            </a:pPr>
            <a:endParaRPr lang="en-US" altLang="zh-CN" sz="1600" dirty="0" smtClean="0">
              <a:latin typeface="微软雅黑" pitchFamily="34" charset="-122"/>
              <a:ea typeface="微软雅黑" pitchFamily="34" charset="-122"/>
            </a:endParaRPr>
          </a:p>
          <a:p>
            <a:pPr algn="ctr" eaLnBrk="1" hangingPunct="1">
              <a:lnSpc>
                <a:spcPct val="130000"/>
              </a:lnSpc>
            </a:pPr>
            <a:endParaRPr lang="en-US" altLang="zh-CN" sz="1600" dirty="0" smtClean="0">
              <a:latin typeface="微软雅黑" pitchFamily="34" charset="-122"/>
              <a:ea typeface="微软雅黑" pitchFamily="34" charset="-122"/>
            </a:endParaRPr>
          </a:p>
        </p:txBody>
      </p:sp>
      <p:sp>
        <p:nvSpPr>
          <p:cNvPr id="24597" name="TextBox 2"/>
          <p:cNvSpPr>
            <a:spLocks noChangeArrowheads="1"/>
          </p:cNvSpPr>
          <p:nvPr/>
        </p:nvSpPr>
        <p:spPr bwMode="auto">
          <a:xfrm flipH="1">
            <a:off x="336080" y="189045"/>
            <a:ext cx="1779587"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latinLnBrk="1" hangingPunct="1"/>
            <a:r>
              <a:rPr lang="en-US" sz="3200" dirty="0" smtClean="0">
                <a:solidFill>
                  <a:srgbClr val="CE5243"/>
                </a:solidFill>
                <a:latin typeface="Kozuka Gothic Pr6N EL" pitchFamily="34" charset="-128"/>
                <a:ea typeface="Kozuka Gothic Pr6N EL" pitchFamily="34" charset="-128"/>
                <a:sym typeface="Kozuka Gothic Pr6N EL" pitchFamily="34" charset="-128"/>
              </a:rPr>
              <a:t>Part 3 </a:t>
            </a:r>
            <a:r>
              <a:rPr lang="en-US" sz="3200" dirty="0">
                <a:solidFill>
                  <a:srgbClr val="CE5243"/>
                </a:solidFill>
                <a:latin typeface="Kozuka Gothic Pr6N EL" pitchFamily="34" charset="-128"/>
                <a:ea typeface="Kozuka Gothic Pr6N EL" pitchFamily="34" charset="-128"/>
                <a:sym typeface="Kozuka Gothic Pr6N EL" pitchFamily="34" charset="-128"/>
              </a:rPr>
              <a:t>/</a:t>
            </a:r>
            <a:endParaRPr lang="zh-CN" altLang="en-US" sz="3200" dirty="0">
              <a:solidFill>
                <a:srgbClr val="CE5243"/>
              </a:solidFill>
              <a:latin typeface="Kozuka Gothic Pr6N EL" pitchFamily="34" charset="-128"/>
              <a:sym typeface="Kozuka Gothic Pr6N EL" pitchFamily="34" charset="-128"/>
            </a:endParaRPr>
          </a:p>
        </p:txBody>
      </p:sp>
      <p:sp>
        <p:nvSpPr>
          <p:cNvPr id="24598" name="TextBox 5"/>
          <p:cNvSpPr>
            <a:spLocks noChangeArrowheads="1"/>
          </p:cNvSpPr>
          <p:nvPr/>
        </p:nvSpPr>
        <p:spPr bwMode="auto">
          <a:xfrm flipH="1">
            <a:off x="1633537" y="250598"/>
            <a:ext cx="275907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latinLnBrk="1" hangingPunct="1"/>
            <a:r>
              <a:rPr lang="zh-CN" altLang="en-US" sz="2400" dirty="0" smtClean="0">
                <a:solidFill>
                  <a:srgbClr val="595959"/>
                </a:solidFill>
                <a:latin typeface="Kozuka Gothic Pr6N EL" pitchFamily="34" charset="-128"/>
                <a:ea typeface="Kozuka Gothic Pr6N EL" pitchFamily="34" charset="-128"/>
                <a:sym typeface="Kozuka Gothic Pr6N EL" pitchFamily="34" charset="-128"/>
              </a:rPr>
              <a:t>算法设计</a:t>
            </a:r>
            <a:endParaRPr lang="zh-CN" sz="2400" dirty="0">
              <a:solidFill>
                <a:srgbClr val="595959"/>
              </a:solidFill>
              <a:latin typeface="Kozuka Gothic Pr6N EL" pitchFamily="34" charset="-128"/>
              <a:ea typeface="Kozuka Gothic Pr6N EL" pitchFamily="34" charset="-128"/>
              <a:sym typeface="Kozuka Gothic Pr6N EL" pitchFamily="34" charset="-128"/>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4526" y="4220989"/>
            <a:ext cx="5118792" cy="2231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5" name="그림 1"/>
          <p:cNvPicPr>
            <a:picLocks noChangeAspect="1" noChangeArrowheads="1"/>
          </p:cNvPicPr>
          <p:nvPr/>
        </p:nvPicPr>
        <p:blipFill>
          <a:blip r:embed="rId3">
            <a:extLst>
              <a:ext uri="{28A0092B-C50C-407E-A947-70E740481C1C}">
                <a14:useLocalDpi xmlns:a14="http://schemas.microsoft.com/office/drawing/2010/main" val="0"/>
              </a:ext>
            </a:extLst>
          </a:blip>
          <a:srcRect l="74454"/>
          <a:stretch>
            <a:fillRect/>
          </a:stretch>
        </p:blipFill>
        <p:spPr bwMode="auto">
          <a:xfrm>
            <a:off x="9115425" y="-12700"/>
            <a:ext cx="3127375" cy="687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71" name="MH_SubTitle_1"/>
          <p:cNvSpPr>
            <a:spLocks/>
          </p:cNvSpPr>
          <p:nvPr/>
        </p:nvSpPr>
        <p:spPr bwMode="auto">
          <a:xfrm>
            <a:off x="120083" y="2655094"/>
            <a:ext cx="1233487" cy="1535112"/>
          </a:xfrm>
          <a:custGeom>
            <a:avLst/>
            <a:gdLst>
              <a:gd name="T0" fmla="*/ 0 w 1006"/>
              <a:gd name="T1" fmla="*/ 0 h 1251"/>
              <a:gd name="T2" fmla="*/ 0 w 1006"/>
              <a:gd name="T3" fmla="*/ 2147483646 h 1251"/>
              <a:gd name="T4" fmla="*/ 2147483646 w 1006"/>
              <a:gd name="T5" fmla="*/ 2147483646 h 1251"/>
              <a:gd name="T6" fmla="*/ 2147483646 w 1006"/>
              <a:gd name="T7" fmla="*/ 2147483646 h 1251"/>
              <a:gd name="T8" fmla="*/ 0 w 1006"/>
              <a:gd name="T9" fmla="*/ 0 h 1251"/>
              <a:gd name="T10" fmla="*/ 0 60000 65536"/>
              <a:gd name="T11" fmla="*/ 0 60000 65536"/>
              <a:gd name="T12" fmla="*/ 0 60000 65536"/>
              <a:gd name="T13" fmla="*/ 0 60000 65536"/>
              <a:gd name="T14" fmla="*/ 0 60000 65536"/>
              <a:gd name="T15" fmla="*/ 0 w 1006"/>
              <a:gd name="T16" fmla="*/ 0 h 1251"/>
              <a:gd name="T17" fmla="*/ 1006 w 1006"/>
              <a:gd name="T18" fmla="*/ 1251 h 1251"/>
            </a:gdLst>
            <a:ahLst/>
            <a:cxnLst>
              <a:cxn ang="T10">
                <a:pos x="T0" y="T1"/>
              </a:cxn>
              <a:cxn ang="T11">
                <a:pos x="T2" y="T3"/>
              </a:cxn>
              <a:cxn ang="T12">
                <a:pos x="T4" y="T5"/>
              </a:cxn>
              <a:cxn ang="T13">
                <a:pos x="T6" y="T7"/>
              </a:cxn>
              <a:cxn ang="T14">
                <a:pos x="T8" y="T9"/>
              </a:cxn>
            </a:cxnLst>
            <a:rect l="T15" t="T16" r="T17" b="T18"/>
            <a:pathLst>
              <a:path w="1006" h="1251">
                <a:moveTo>
                  <a:pt x="0" y="0"/>
                </a:moveTo>
                <a:lnTo>
                  <a:pt x="0" y="1251"/>
                </a:lnTo>
                <a:lnTo>
                  <a:pt x="1006" y="1154"/>
                </a:lnTo>
                <a:lnTo>
                  <a:pt x="1006" y="81"/>
                </a:lnTo>
                <a:lnTo>
                  <a:pt x="0" y="0"/>
                </a:lnTo>
                <a:close/>
              </a:path>
            </a:pathLst>
          </a:custGeom>
          <a:solidFill>
            <a:schemeClr val="accent1"/>
          </a:solidFill>
          <a:ln w="3175" cmpd="sng">
            <a:solidFill>
              <a:schemeClr val="bg1"/>
            </a:solidFill>
            <a:miter lim="800000"/>
            <a:headEnd/>
            <a:tailEnd/>
          </a:ln>
        </p:spPr>
        <p:txBody>
          <a:bodyPr lIns="90170" tIns="46990" rIns="90170" bIns="46990" anchor="ctr"/>
          <a:lstStyle/>
          <a:p>
            <a:pPr algn="ctr" eaLnBrk="1" latinLnBrk="1" hangingPunct="1">
              <a:lnSpc>
                <a:spcPct val="120000"/>
              </a:lnSpc>
            </a:pPr>
            <a:r>
              <a:rPr lang="zh-CN" altLang="en-US" sz="2800" dirty="0" smtClean="0">
                <a:solidFill>
                  <a:srgbClr val="FFFFFF"/>
                </a:solidFill>
                <a:latin typeface="幼圆" pitchFamily="49" charset="-122"/>
                <a:ea typeface="幼圆" pitchFamily="49" charset="-122"/>
              </a:rPr>
              <a:t>打印棋谱</a:t>
            </a:r>
            <a:endParaRPr lang="zh-CN" altLang="en-US" sz="2800" dirty="0">
              <a:solidFill>
                <a:srgbClr val="FFFFFF"/>
              </a:solidFill>
              <a:latin typeface="幼圆" pitchFamily="49" charset="-122"/>
              <a:ea typeface="幼圆" pitchFamily="49" charset="-122"/>
            </a:endParaRPr>
          </a:p>
        </p:txBody>
      </p:sp>
      <p:sp>
        <p:nvSpPr>
          <p:cNvPr id="40974" name="MH_Desc_1"/>
          <p:cNvSpPr>
            <a:spLocks noChangeArrowheads="1"/>
          </p:cNvSpPr>
          <p:nvPr/>
        </p:nvSpPr>
        <p:spPr bwMode="auto">
          <a:xfrm>
            <a:off x="1353570" y="1197031"/>
            <a:ext cx="1295982" cy="559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lstStyle/>
          <a:p>
            <a:pPr algn="just" eaLnBrk="1" latinLnBrk="1" hangingPunct="1">
              <a:lnSpc>
                <a:spcPct val="150000"/>
              </a:lnSpc>
            </a:pPr>
            <a:r>
              <a:rPr lang="zh-CN" altLang="en-US" sz="1600" dirty="0" smtClean="0">
                <a:latin typeface="幼圆" pitchFamily="49" charset="-122"/>
                <a:ea typeface="幼圆" pitchFamily="49" charset="-122"/>
              </a:rPr>
              <a:t>本地棋谱</a:t>
            </a:r>
            <a:endParaRPr lang="en-US" altLang="zh-CN" sz="1600" dirty="0" smtClean="0">
              <a:latin typeface="幼圆" pitchFamily="49" charset="-122"/>
              <a:ea typeface="幼圆" pitchFamily="49" charset="-122"/>
            </a:endParaRPr>
          </a:p>
          <a:p>
            <a:pPr algn="just" eaLnBrk="1" latinLnBrk="1" hangingPunct="1">
              <a:lnSpc>
                <a:spcPct val="150000"/>
              </a:lnSpc>
            </a:pPr>
            <a:r>
              <a:rPr lang="zh-CN" altLang="en-US" sz="1600" dirty="0" smtClean="0">
                <a:latin typeface="幼圆" pitchFamily="49" charset="-122"/>
                <a:ea typeface="幼圆" pitchFamily="49" charset="-122"/>
              </a:rPr>
              <a:t>设计如下</a:t>
            </a:r>
            <a:endParaRPr lang="zh-CN" altLang="en-US" sz="1600" dirty="0">
              <a:latin typeface="幼圆" pitchFamily="49" charset="-122"/>
              <a:ea typeface="幼圆" pitchFamily="49" charset="-122"/>
            </a:endParaRPr>
          </a:p>
        </p:txBody>
      </p:sp>
      <p:sp>
        <p:nvSpPr>
          <p:cNvPr id="40976" name="TextBox 2"/>
          <p:cNvSpPr>
            <a:spLocks noChangeArrowheads="1"/>
          </p:cNvSpPr>
          <p:nvPr/>
        </p:nvSpPr>
        <p:spPr bwMode="auto">
          <a:xfrm flipH="1">
            <a:off x="264081" y="117046"/>
            <a:ext cx="1779587"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latinLnBrk="1" hangingPunct="1"/>
            <a:r>
              <a:rPr lang="en-US" sz="2800" dirty="0" smtClean="0">
                <a:solidFill>
                  <a:srgbClr val="CE5243"/>
                </a:solidFill>
                <a:latin typeface="Kozuka Gothic Pr6N EL" pitchFamily="34" charset="-128"/>
                <a:ea typeface="Kozuka Gothic Pr6N EL" pitchFamily="34" charset="-128"/>
                <a:sym typeface="Kozuka Gothic Pr6N EL" pitchFamily="34" charset="-128"/>
              </a:rPr>
              <a:t>Part 3 </a:t>
            </a:r>
            <a:r>
              <a:rPr lang="en-US" sz="3200" dirty="0">
                <a:solidFill>
                  <a:srgbClr val="CE5243"/>
                </a:solidFill>
                <a:latin typeface="Kozuka Gothic Pr6N EL" pitchFamily="34" charset="-128"/>
                <a:ea typeface="Kozuka Gothic Pr6N EL" pitchFamily="34" charset="-128"/>
                <a:sym typeface="Kozuka Gothic Pr6N EL" pitchFamily="34" charset="-128"/>
              </a:rPr>
              <a:t>/</a:t>
            </a:r>
            <a:endParaRPr lang="zh-CN" altLang="en-US" sz="3200" dirty="0">
              <a:solidFill>
                <a:srgbClr val="CE5243"/>
              </a:solidFill>
              <a:latin typeface="Kozuka Gothic Pr6N EL" pitchFamily="34" charset="-128"/>
              <a:sym typeface="Kozuka Gothic Pr6N EL" pitchFamily="34" charset="-128"/>
            </a:endParaRPr>
          </a:p>
        </p:txBody>
      </p:sp>
      <p:sp>
        <p:nvSpPr>
          <p:cNvPr id="40977" name="TextBox 5"/>
          <p:cNvSpPr>
            <a:spLocks noChangeArrowheads="1"/>
          </p:cNvSpPr>
          <p:nvPr/>
        </p:nvSpPr>
        <p:spPr bwMode="auto">
          <a:xfrm flipH="1">
            <a:off x="1544778" y="178600"/>
            <a:ext cx="275907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latinLnBrk="1" hangingPunct="1"/>
            <a:r>
              <a:rPr lang="zh-CN" altLang="en-US" sz="2400" dirty="0" smtClean="0">
                <a:solidFill>
                  <a:srgbClr val="595959"/>
                </a:solidFill>
                <a:latin typeface="Kozuka Gothic Pr6N EL" pitchFamily="34" charset="-128"/>
                <a:ea typeface="Kozuka Gothic Pr6N EL" pitchFamily="34" charset="-128"/>
                <a:sym typeface="Kozuka Gothic Pr6N EL" pitchFamily="34" charset="-128"/>
              </a:rPr>
              <a:t>算法设计</a:t>
            </a:r>
            <a:endParaRPr lang="zh-CN" sz="2400" dirty="0">
              <a:solidFill>
                <a:srgbClr val="595959"/>
              </a:solidFill>
              <a:latin typeface="Kozuka Gothic Pr6N EL" pitchFamily="34" charset="-128"/>
              <a:ea typeface="Kozuka Gothic Pr6N EL" pitchFamily="34" charset="-128"/>
              <a:sym typeface="Kozuka Gothic Pr6N EL" pitchFamily="34" charset="-128"/>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6050" y="657331"/>
            <a:ext cx="2879960" cy="4671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9407" y="5336697"/>
            <a:ext cx="2873246" cy="894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024001" y="2565012"/>
            <a:ext cx="3647152" cy="646331"/>
          </a:xfrm>
          <a:prstGeom prst="rect">
            <a:avLst/>
          </a:prstGeom>
          <a:noFill/>
        </p:spPr>
        <p:txBody>
          <a:bodyPr wrap="none" rtlCol="0">
            <a:spAutoFit/>
          </a:bodyPr>
          <a:lstStyle/>
          <a:p>
            <a:r>
              <a:rPr lang="zh-CN" altLang="en-US" dirty="0"/>
              <a:t>表</a:t>
            </a:r>
            <a:r>
              <a:rPr lang="zh-CN" altLang="en-US" dirty="0" smtClean="0"/>
              <a:t>头和表尾部分由服务器消息确定</a:t>
            </a:r>
            <a:endParaRPr lang="en-US" altLang="zh-CN" dirty="0" smtClean="0"/>
          </a:p>
          <a:p>
            <a:r>
              <a:rPr lang="zh-CN" altLang="en-US" dirty="0" smtClean="0"/>
              <a:t>中间棋谱由棋盘类提供保存功能</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그림 1"/>
          <p:cNvPicPr>
            <a:picLocks noChangeAspect="1" noChangeArrowheads="1"/>
          </p:cNvPicPr>
          <p:nvPr/>
        </p:nvPicPr>
        <p:blipFill>
          <a:blip r:embed="rId2">
            <a:extLst>
              <a:ext uri="{28A0092B-C50C-407E-A947-70E740481C1C}">
                <a14:useLocalDpi xmlns:a14="http://schemas.microsoft.com/office/drawing/2010/main" val="0"/>
              </a:ext>
            </a:extLst>
          </a:blip>
          <a:srcRect r="75456"/>
          <a:stretch>
            <a:fillRect/>
          </a:stretch>
        </p:blipFill>
        <p:spPr bwMode="auto">
          <a:xfrm>
            <a:off x="0" y="-12700"/>
            <a:ext cx="3003550" cy="687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3" name="图片 2"/>
          <p:cNvPicPr>
            <a:picLocks noChangeAspect="1" noChangeArrowheads="1"/>
          </p:cNvPicPr>
          <p:nvPr/>
        </p:nvPicPr>
        <p:blipFill>
          <a:blip r:embed="rId3">
            <a:extLst>
              <a:ext uri="{28A0092B-C50C-407E-A947-70E740481C1C}">
                <a14:useLocalDpi xmlns:a14="http://schemas.microsoft.com/office/drawing/2010/main" val="0"/>
              </a:ext>
            </a:extLst>
          </a:blip>
          <a:srcRect l="-2" r="-568"/>
          <a:stretch>
            <a:fillRect/>
          </a:stretch>
        </p:blipFill>
        <p:spPr bwMode="auto">
          <a:xfrm rot="2831111" flipH="1">
            <a:off x="2755194" y="1036926"/>
            <a:ext cx="6202363"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그림 1"/>
          <p:cNvPicPr>
            <a:picLocks noChangeAspect="1" noChangeArrowheads="1"/>
          </p:cNvPicPr>
          <p:nvPr/>
        </p:nvPicPr>
        <p:blipFill>
          <a:blip r:embed="rId2">
            <a:extLst>
              <a:ext uri="{28A0092B-C50C-407E-A947-70E740481C1C}">
                <a14:useLocalDpi xmlns:a14="http://schemas.microsoft.com/office/drawing/2010/main" val="0"/>
              </a:ext>
            </a:extLst>
          </a:blip>
          <a:srcRect l="74454"/>
          <a:stretch>
            <a:fillRect/>
          </a:stretch>
        </p:blipFill>
        <p:spPr bwMode="auto">
          <a:xfrm>
            <a:off x="9115425" y="-12700"/>
            <a:ext cx="3127375" cy="687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5124" name="组合 3"/>
          <p:cNvGrpSpPr>
            <a:grpSpLocks/>
          </p:cNvGrpSpPr>
          <p:nvPr/>
        </p:nvGrpSpPr>
        <p:grpSpPr bwMode="auto">
          <a:xfrm>
            <a:off x="4821099" y="1892886"/>
            <a:ext cx="2549806" cy="3059528"/>
            <a:chOff x="0" y="0"/>
            <a:chExt cx="3096472" cy="3096470"/>
          </a:xfrm>
        </p:grpSpPr>
        <p:sp>
          <p:nvSpPr>
            <p:cNvPr id="5133" name="椭圆 4"/>
            <p:cNvSpPr>
              <a:spLocks noChangeArrowheads="1"/>
            </p:cNvSpPr>
            <p:nvPr/>
          </p:nvSpPr>
          <p:spPr bwMode="auto">
            <a:xfrm>
              <a:off x="133542" y="133540"/>
              <a:ext cx="2829390" cy="282938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DFBE9"/>
                </a:solidFill>
              </a:endParaRPr>
            </a:p>
          </p:txBody>
        </p:sp>
        <p:sp>
          <p:nvSpPr>
            <p:cNvPr id="5134" name="椭圆 5"/>
            <p:cNvSpPr>
              <a:spLocks noChangeArrowheads="1"/>
            </p:cNvSpPr>
            <p:nvPr/>
          </p:nvSpPr>
          <p:spPr bwMode="auto">
            <a:xfrm>
              <a:off x="0" y="0"/>
              <a:ext cx="3096472" cy="3096470"/>
            </a:xfrm>
            <a:prstGeom prst="ellipse">
              <a:avLst/>
            </a:pr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DFBE9"/>
                </a:solidFill>
              </a:endParaRPr>
            </a:p>
          </p:txBody>
        </p:sp>
      </p:grpSp>
      <p:sp>
        <p:nvSpPr>
          <p:cNvPr id="5125" name="文本框 6"/>
          <p:cNvSpPr txBox="1">
            <a:spLocks noChangeArrowheads="1"/>
          </p:cNvSpPr>
          <p:nvPr/>
        </p:nvSpPr>
        <p:spPr bwMode="auto">
          <a:xfrm>
            <a:off x="5287929" y="2611438"/>
            <a:ext cx="16161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r>
              <a:rPr lang="en-US" altLang="zh-CN" sz="2400" b="1" dirty="0" smtClean="0">
                <a:solidFill>
                  <a:srgbClr val="000000"/>
                </a:solidFill>
                <a:latin typeface="Vivaldi" pitchFamily="66" charset="0"/>
              </a:rPr>
              <a:t>Fourth Part</a:t>
            </a:r>
            <a:endParaRPr lang="zh-CN" altLang="en-US" sz="2400" b="1" dirty="0">
              <a:solidFill>
                <a:srgbClr val="000000"/>
              </a:solidFill>
              <a:latin typeface="Vivaldi" pitchFamily="66" charset="0"/>
            </a:endParaRPr>
          </a:p>
        </p:txBody>
      </p:sp>
      <p:sp>
        <p:nvSpPr>
          <p:cNvPr id="5126" name="文本框 7"/>
          <p:cNvSpPr txBox="1">
            <a:spLocks noChangeArrowheads="1"/>
          </p:cNvSpPr>
          <p:nvPr/>
        </p:nvSpPr>
        <p:spPr bwMode="auto">
          <a:xfrm>
            <a:off x="4977745" y="3130262"/>
            <a:ext cx="223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r>
              <a:rPr lang="en-US" altLang="zh-CN" sz="3200" dirty="0" smtClean="0">
                <a:solidFill>
                  <a:srgbClr val="000000"/>
                </a:solidFill>
                <a:latin typeface="宋体" pitchFamily="2" charset="-122"/>
              </a:rPr>
              <a:t>{</a:t>
            </a:r>
            <a:r>
              <a:rPr lang="zh-CN" altLang="en-US" sz="3200" dirty="0" smtClean="0">
                <a:solidFill>
                  <a:srgbClr val="000000"/>
                </a:solidFill>
                <a:latin typeface="华文行楷" pitchFamily="2" charset="-122"/>
                <a:ea typeface="华文行楷" pitchFamily="2" charset="-122"/>
              </a:rPr>
              <a:t>拓展功能</a:t>
            </a:r>
            <a:r>
              <a:rPr lang="en-US" altLang="zh-CN" sz="3200" dirty="0" smtClean="0">
                <a:solidFill>
                  <a:srgbClr val="000000"/>
                </a:solidFill>
                <a:latin typeface="宋体" pitchFamily="2" charset="-122"/>
              </a:rPr>
              <a:t>}</a:t>
            </a:r>
            <a:endParaRPr lang="zh-CN" altLang="en-US" sz="3200" dirty="0">
              <a:solidFill>
                <a:srgbClr val="000000"/>
              </a:solidFill>
              <a:latin typeface="宋体" pitchFamily="2" charset="-122"/>
            </a:endParaRPr>
          </a:p>
        </p:txBody>
      </p:sp>
      <p:grpSp>
        <p:nvGrpSpPr>
          <p:cNvPr id="5127" name="组合 8"/>
          <p:cNvGrpSpPr>
            <a:grpSpLocks/>
          </p:cNvGrpSpPr>
          <p:nvPr/>
        </p:nvGrpSpPr>
        <p:grpSpPr bwMode="auto">
          <a:xfrm flipV="1">
            <a:off x="5445125" y="3844925"/>
            <a:ext cx="1352550" cy="387350"/>
            <a:chOff x="0" y="0"/>
            <a:chExt cx="1395412" cy="400050"/>
          </a:xfrm>
        </p:grpSpPr>
        <p:sp>
          <p:nvSpPr>
            <p:cNvPr id="5128" name="Freeform 1332"/>
            <p:cNvSpPr>
              <a:spLocks noEditPoints="1"/>
            </p:cNvSpPr>
            <p:nvPr/>
          </p:nvSpPr>
          <p:spPr bwMode="auto">
            <a:xfrm>
              <a:off x="919162" y="22225"/>
              <a:ext cx="476250" cy="355600"/>
            </a:xfrm>
            <a:custGeom>
              <a:avLst/>
              <a:gdLst>
                <a:gd name="T0" fmla="*/ 0 w 43"/>
                <a:gd name="T1" fmla="*/ 222250 h 32"/>
                <a:gd name="T2" fmla="*/ 121831 w 43"/>
                <a:gd name="T3" fmla="*/ 133350 h 32"/>
                <a:gd name="T4" fmla="*/ 177209 w 43"/>
                <a:gd name="T5" fmla="*/ 244475 h 32"/>
                <a:gd name="T6" fmla="*/ 210436 w 43"/>
                <a:gd name="T7" fmla="*/ 222250 h 32"/>
                <a:gd name="T8" fmla="*/ 177209 w 43"/>
                <a:gd name="T9" fmla="*/ 300038 h 32"/>
                <a:gd name="T10" fmla="*/ 221512 w 43"/>
                <a:gd name="T11" fmla="*/ 277813 h 32"/>
                <a:gd name="T12" fmla="*/ 177209 w 43"/>
                <a:gd name="T13" fmla="*/ 355600 h 32"/>
                <a:gd name="T14" fmla="*/ 254738 w 43"/>
                <a:gd name="T15" fmla="*/ 322263 h 32"/>
                <a:gd name="T16" fmla="*/ 243663 w 43"/>
                <a:gd name="T17" fmla="*/ 144463 h 32"/>
                <a:gd name="T18" fmla="*/ 254738 w 43"/>
                <a:gd name="T19" fmla="*/ 266700 h 32"/>
                <a:gd name="T20" fmla="*/ 243663 w 43"/>
                <a:gd name="T21" fmla="*/ 166688 h 32"/>
                <a:gd name="T22" fmla="*/ 66453 w 43"/>
                <a:gd name="T23" fmla="*/ 155575 h 32"/>
                <a:gd name="T24" fmla="*/ 243663 w 43"/>
                <a:gd name="T25" fmla="*/ 111125 h 32"/>
                <a:gd name="T26" fmla="*/ 376570 w 43"/>
                <a:gd name="T27" fmla="*/ 222250 h 32"/>
                <a:gd name="T28" fmla="*/ 387645 w 43"/>
                <a:gd name="T29" fmla="*/ 266700 h 32"/>
                <a:gd name="T30" fmla="*/ 365494 w 43"/>
                <a:gd name="T31" fmla="*/ 255588 h 32"/>
                <a:gd name="T32" fmla="*/ 354419 w 43"/>
                <a:gd name="T33" fmla="*/ 177800 h 32"/>
                <a:gd name="T34" fmla="*/ 310116 w 43"/>
                <a:gd name="T35" fmla="*/ 144463 h 32"/>
                <a:gd name="T36" fmla="*/ 332267 w 43"/>
                <a:gd name="T37" fmla="*/ 166688 h 32"/>
                <a:gd name="T38" fmla="*/ 332267 w 43"/>
                <a:gd name="T39" fmla="*/ 277813 h 32"/>
                <a:gd name="T40" fmla="*/ 365494 w 43"/>
                <a:gd name="T41" fmla="*/ 311150 h 32"/>
                <a:gd name="T42" fmla="*/ 365494 w 43"/>
                <a:gd name="T43" fmla="*/ 277813 h 32"/>
                <a:gd name="T44" fmla="*/ 387645 w 43"/>
                <a:gd name="T45" fmla="*/ 300038 h 32"/>
                <a:gd name="T46" fmla="*/ 465174 w 43"/>
                <a:gd name="T47" fmla="*/ 333375 h 32"/>
                <a:gd name="T48" fmla="*/ 420872 w 43"/>
                <a:gd name="T49" fmla="*/ 288925 h 32"/>
                <a:gd name="T50" fmla="*/ 420872 w 43"/>
                <a:gd name="T51" fmla="*/ 233363 h 32"/>
                <a:gd name="T52" fmla="*/ 465174 w 43"/>
                <a:gd name="T53" fmla="*/ 244475 h 32"/>
                <a:gd name="T54" fmla="*/ 443023 w 43"/>
                <a:gd name="T55" fmla="*/ 200025 h 32"/>
                <a:gd name="T56" fmla="*/ 465174 w 43"/>
                <a:gd name="T57" fmla="*/ 166688 h 32"/>
                <a:gd name="T58" fmla="*/ 431948 w 43"/>
                <a:gd name="T59" fmla="*/ 155575 h 32"/>
                <a:gd name="T60" fmla="*/ 376570 w 43"/>
                <a:gd name="T61" fmla="*/ 155575 h 32"/>
                <a:gd name="T62" fmla="*/ 343343 w 43"/>
                <a:gd name="T63" fmla="*/ 144463 h 32"/>
                <a:gd name="T64" fmla="*/ 265814 w 43"/>
                <a:gd name="T65" fmla="*/ 111125 h 32"/>
                <a:gd name="T66" fmla="*/ 276890 w 43"/>
                <a:gd name="T67" fmla="*/ 100013 h 32"/>
                <a:gd name="T68" fmla="*/ 321192 w 43"/>
                <a:gd name="T69" fmla="*/ 111125 h 32"/>
                <a:gd name="T70" fmla="*/ 398721 w 43"/>
                <a:gd name="T71" fmla="*/ 100013 h 32"/>
                <a:gd name="T72" fmla="*/ 376570 w 43"/>
                <a:gd name="T73" fmla="*/ 77788 h 32"/>
                <a:gd name="T74" fmla="*/ 443023 w 43"/>
                <a:gd name="T75" fmla="*/ 33338 h 32"/>
                <a:gd name="T76" fmla="*/ 343343 w 43"/>
                <a:gd name="T77" fmla="*/ 22225 h 32"/>
                <a:gd name="T78" fmla="*/ 332267 w 43"/>
                <a:gd name="T79" fmla="*/ 0 h 32"/>
                <a:gd name="T80" fmla="*/ 299041 w 43"/>
                <a:gd name="T81" fmla="*/ 33338 h 32"/>
                <a:gd name="T82" fmla="*/ 276890 w 43"/>
                <a:gd name="T83" fmla="*/ 88900 h 32"/>
                <a:gd name="T84" fmla="*/ 99680 w 43"/>
                <a:gd name="T85" fmla="*/ 122238 h 32"/>
                <a:gd name="T86" fmla="*/ 0 w 43"/>
                <a:gd name="T87" fmla="*/ 222250 h 32"/>
                <a:gd name="T88" fmla="*/ 365494 w 43"/>
                <a:gd name="T89" fmla="*/ 55563 h 32"/>
                <a:gd name="T90" fmla="*/ 287965 w 43"/>
                <a:gd name="T91" fmla="*/ 88900 h 32"/>
                <a:gd name="T92" fmla="*/ 365494 w 43"/>
                <a:gd name="T93" fmla="*/ 55563 h 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43" h="32">
                  <a:moveTo>
                    <a:pt x="0" y="20"/>
                  </a:moveTo>
                  <a:cubicBezTo>
                    <a:pt x="0" y="20"/>
                    <a:pt x="6" y="13"/>
                    <a:pt x="11" y="12"/>
                  </a:cubicBezTo>
                  <a:cubicBezTo>
                    <a:pt x="24" y="11"/>
                    <a:pt x="16" y="21"/>
                    <a:pt x="16" y="22"/>
                  </a:cubicBezTo>
                  <a:cubicBezTo>
                    <a:pt x="17" y="22"/>
                    <a:pt x="19" y="22"/>
                    <a:pt x="19" y="20"/>
                  </a:cubicBezTo>
                  <a:cubicBezTo>
                    <a:pt x="20" y="24"/>
                    <a:pt x="15" y="25"/>
                    <a:pt x="16" y="27"/>
                  </a:cubicBezTo>
                  <a:cubicBezTo>
                    <a:pt x="17" y="26"/>
                    <a:pt x="19" y="26"/>
                    <a:pt x="20" y="25"/>
                  </a:cubicBezTo>
                  <a:cubicBezTo>
                    <a:pt x="20" y="28"/>
                    <a:pt x="15" y="29"/>
                    <a:pt x="16" y="32"/>
                  </a:cubicBezTo>
                  <a:cubicBezTo>
                    <a:pt x="17" y="29"/>
                    <a:pt x="20" y="31"/>
                    <a:pt x="23" y="29"/>
                  </a:cubicBezTo>
                  <a:cubicBezTo>
                    <a:pt x="33" y="23"/>
                    <a:pt x="23" y="13"/>
                    <a:pt x="22" y="13"/>
                  </a:cubicBezTo>
                  <a:cubicBezTo>
                    <a:pt x="29" y="19"/>
                    <a:pt x="23" y="24"/>
                    <a:pt x="23" y="24"/>
                  </a:cubicBezTo>
                  <a:cubicBezTo>
                    <a:pt x="23" y="24"/>
                    <a:pt x="25" y="20"/>
                    <a:pt x="22" y="15"/>
                  </a:cubicBezTo>
                  <a:cubicBezTo>
                    <a:pt x="19" y="10"/>
                    <a:pt x="10" y="11"/>
                    <a:pt x="6" y="14"/>
                  </a:cubicBezTo>
                  <a:cubicBezTo>
                    <a:pt x="9" y="9"/>
                    <a:pt x="21" y="10"/>
                    <a:pt x="22" y="10"/>
                  </a:cubicBezTo>
                  <a:cubicBezTo>
                    <a:pt x="30" y="10"/>
                    <a:pt x="34" y="19"/>
                    <a:pt x="34" y="20"/>
                  </a:cubicBezTo>
                  <a:cubicBezTo>
                    <a:pt x="34" y="22"/>
                    <a:pt x="35" y="24"/>
                    <a:pt x="35" y="24"/>
                  </a:cubicBezTo>
                  <a:cubicBezTo>
                    <a:pt x="35" y="24"/>
                    <a:pt x="34" y="24"/>
                    <a:pt x="33" y="23"/>
                  </a:cubicBezTo>
                  <a:cubicBezTo>
                    <a:pt x="33" y="21"/>
                    <a:pt x="33" y="18"/>
                    <a:pt x="32" y="16"/>
                  </a:cubicBezTo>
                  <a:cubicBezTo>
                    <a:pt x="31" y="14"/>
                    <a:pt x="28" y="13"/>
                    <a:pt x="28" y="13"/>
                  </a:cubicBezTo>
                  <a:cubicBezTo>
                    <a:pt x="28" y="13"/>
                    <a:pt x="30" y="14"/>
                    <a:pt x="30" y="15"/>
                  </a:cubicBezTo>
                  <a:cubicBezTo>
                    <a:pt x="26" y="21"/>
                    <a:pt x="28" y="25"/>
                    <a:pt x="30" y="25"/>
                  </a:cubicBezTo>
                  <a:cubicBezTo>
                    <a:pt x="32" y="26"/>
                    <a:pt x="33" y="27"/>
                    <a:pt x="33" y="28"/>
                  </a:cubicBezTo>
                  <a:cubicBezTo>
                    <a:pt x="34" y="28"/>
                    <a:pt x="33" y="25"/>
                    <a:pt x="33" y="25"/>
                  </a:cubicBezTo>
                  <a:cubicBezTo>
                    <a:pt x="33" y="25"/>
                    <a:pt x="34" y="24"/>
                    <a:pt x="35" y="27"/>
                  </a:cubicBezTo>
                  <a:cubicBezTo>
                    <a:pt x="37" y="30"/>
                    <a:pt x="41" y="31"/>
                    <a:pt x="42" y="30"/>
                  </a:cubicBezTo>
                  <a:cubicBezTo>
                    <a:pt x="41" y="30"/>
                    <a:pt x="38" y="28"/>
                    <a:pt x="38" y="26"/>
                  </a:cubicBezTo>
                  <a:cubicBezTo>
                    <a:pt x="39" y="23"/>
                    <a:pt x="38" y="22"/>
                    <a:pt x="38" y="21"/>
                  </a:cubicBezTo>
                  <a:cubicBezTo>
                    <a:pt x="39" y="21"/>
                    <a:pt x="42" y="21"/>
                    <a:pt x="42" y="22"/>
                  </a:cubicBezTo>
                  <a:cubicBezTo>
                    <a:pt x="43" y="21"/>
                    <a:pt x="41" y="18"/>
                    <a:pt x="40" y="18"/>
                  </a:cubicBezTo>
                  <a:cubicBezTo>
                    <a:pt x="41" y="18"/>
                    <a:pt x="43" y="16"/>
                    <a:pt x="42" y="15"/>
                  </a:cubicBezTo>
                  <a:cubicBezTo>
                    <a:pt x="41" y="17"/>
                    <a:pt x="40" y="14"/>
                    <a:pt x="39" y="14"/>
                  </a:cubicBezTo>
                  <a:cubicBezTo>
                    <a:pt x="37" y="13"/>
                    <a:pt x="35" y="13"/>
                    <a:pt x="34" y="14"/>
                  </a:cubicBezTo>
                  <a:cubicBezTo>
                    <a:pt x="33" y="13"/>
                    <a:pt x="32" y="13"/>
                    <a:pt x="31" y="13"/>
                  </a:cubicBezTo>
                  <a:cubicBezTo>
                    <a:pt x="28" y="11"/>
                    <a:pt x="24" y="10"/>
                    <a:pt x="24" y="10"/>
                  </a:cubicBezTo>
                  <a:cubicBezTo>
                    <a:pt x="25" y="9"/>
                    <a:pt x="25" y="9"/>
                    <a:pt x="25" y="9"/>
                  </a:cubicBezTo>
                  <a:cubicBezTo>
                    <a:pt x="25" y="9"/>
                    <a:pt x="27" y="11"/>
                    <a:pt x="29" y="10"/>
                  </a:cubicBezTo>
                  <a:cubicBezTo>
                    <a:pt x="31" y="10"/>
                    <a:pt x="35" y="7"/>
                    <a:pt x="36" y="9"/>
                  </a:cubicBezTo>
                  <a:cubicBezTo>
                    <a:pt x="36" y="8"/>
                    <a:pt x="35" y="7"/>
                    <a:pt x="34" y="7"/>
                  </a:cubicBezTo>
                  <a:cubicBezTo>
                    <a:pt x="36" y="3"/>
                    <a:pt x="39" y="2"/>
                    <a:pt x="40" y="3"/>
                  </a:cubicBezTo>
                  <a:cubicBezTo>
                    <a:pt x="39" y="0"/>
                    <a:pt x="34" y="2"/>
                    <a:pt x="31" y="2"/>
                  </a:cubicBezTo>
                  <a:cubicBezTo>
                    <a:pt x="32" y="1"/>
                    <a:pt x="30" y="0"/>
                    <a:pt x="30" y="0"/>
                  </a:cubicBezTo>
                  <a:cubicBezTo>
                    <a:pt x="30" y="0"/>
                    <a:pt x="30" y="2"/>
                    <a:pt x="27" y="3"/>
                  </a:cubicBezTo>
                  <a:cubicBezTo>
                    <a:pt x="25" y="4"/>
                    <a:pt x="24" y="7"/>
                    <a:pt x="25" y="8"/>
                  </a:cubicBezTo>
                  <a:cubicBezTo>
                    <a:pt x="21" y="10"/>
                    <a:pt x="14" y="9"/>
                    <a:pt x="9" y="11"/>
                  </a:cubicBezTo>
                  <a:cubicBezTo>
                    <a:pt x="5" y="13"/>
                    <a:pt x="0" y="20"/>
                    <a:pt x="0" y="20"/>
                  </a:cubicBezTo>
                  <a:close/>
                  <a:moveTo>
                    <a:pt x="33" y="5"/>
                  </a:moveTo>
                  <a:cubicBezTo>
                    <a:pt x="34" y="7"/>
                    <a:pt x="26" y="8"/>
                    <a:pt x="26" y="8"/>
                  </a:cubicBezTo>
                  <a:cubicBezTo>
                    <a:pt x="26" y="8"/>
                    <a:pt x="32" y="2"/>
                    <a:pt x="33" y="5"/>
                  </a:cubicBezTo>
                  <a:close/>
                </a:path>
              </a:pathLst>
            </a:custGeom>
            <a:solidFill>
              <a:schemeClr val="tx1">
                <a:alpha val="8392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00"/>
                </a:solidFill>
              </a:endParaRPr>
            </a:p>
          </p:txBody>
        </p:sp>
        <p:sp>
          <p:nvSpPr>
            <p:cNvPr id="5129" name="Freeform 1333"/>
            <p:cNvSpPr>
              <a:spLocks noEditPoints="1"/>
            </p:cNvSpPr>
            <p:nvPr/>
          </p:nvSpPr>
          <p:spPr bwMode="auto">
            <a:xfrm>
              <a:off x="0" y="22225"/>
              <a:ext cx="476250" cy="355600"/>
            </a:xfrm>
            <a:custGeom>
              <a:avLst/>
              <a:gdLst>
                <a:gd name="T0" fmla="*/ 365494 w 43"/>
                <a:gd name="T1" fmla="*/ 122238 h 32"/>
                <a:gd name="T2" fmla="*/ 199360 w 43"/>
                <a:gd name="T3" fmla="*/ 88900 h 32"/>
                <a:gd name="T4" fmla="*/ 166134 w 43"/>
                <a:gd name="T5" fmla="*/ 33338 h 32"/>
                <a:gd name="T6" fmla="*/ 143983 w 43"/>
                <a:gd name="T7" fmla="*/ 0 h 32"/>
                <a:gd name="T8" fmla="*/ 121831 w 43"/>
                <a:gd name="T9" fmla="*/ 22225 h 32"/>
                <a:gd name="T10" fmla="*/ 22151 w 43"/>
                <a:gd name="T11" fmla="*/ 33338 h 32"/>
                <a:gd name="T12" fmla="*/ 88605 w 43"/>
                <a:gd name="T13" fmla="*/ 77788 h 32"/>
                <a:gd name="T14" fmla="*/ 77529 w 43"/>
                <a:gd name="T15" fmla="*/ 100013 h 32"/>
                <a:gd name="T16" fmla="*/ 143983 w 43"/>
                <a:gd name="T17" fmla="*/ 111125 h 32"/>
                <a:gd name="T18" fmla="*/ 188285 w 43"/>
                <a:gd name="T19" fmla="*/ 100013 h 32"/>
                <a:gd name="T20" fmla="*/ 210436 w 43"/>
                <a:gd name="T21" fmla="*/ 111125 h 32"/>
                <a:gd name="T22" fmla="*/ 121831 w 43"/>
                <a:gd name="T23" fmla="*/ 144463 h 32"/>
                <a:gd name="T24" fmla="*/ 99680 w 43"/>
                <a:gd name="T25" fmla="*/ 155575 h 32"/>
                <a:gd name="T26" fmla="*/ 44302 w 43"/>
                <a:gd name="T27" fmla="*/ 155575 h 32"/>
                <a:gd name="T28" fmla="*/ 0 w 43"/>
                <a:gd name="T29" fmla="*/ 166688 h 32"/>
                <a:gd name="T30" fmla="*/ 33227 w 43"/>
                <a:gd name="T31" fmla="*/ 200025 h 32"/>
                <a:gd name="T32" fmla="*/ 11076 w 43"/>
                <a:gd name="T33" fmla="*/ 244475 h 32"/>
                <a:gd name="T34" fmla="*/ 55378 w 43"/>
                <a:gd name="T35" fmla="*/ 233363 h 32"/>
                <a:gd name="T36" fmla="*/ 44302 w 43"/>
                <a:gd name="T37" fmla="*/ 288925 h 32"/>
                <a:gd name="T38" fmla="*/ 0 w 43"/>
                <a:gd name="T39" fmla="*/ 333375 h 32"/>
                <a:gd name="T40" fmla="*/ 77529 w 43"/>
                <a:gd name="T41" fmla="*/ 300038 h 32"/>
                <a:gd name="T42" fmla="*/ 99680 w 43"/>
                <a:gd name="T43" fmla="*/ 277813 h 32"/>
                <a:gd name="T44" fmla="*/ 99680 w 43"/>
                <a:gd name="T45" fmla="*/ 311150 h 32"/>
                <a:gd name="T46" fmla="*/ 132907 w 43"/>
                <a:gd name="T47" fmla="*/ 277813 h 32"/>
                <a:gd name="T48" fmla="*/ 143983 w 43"/>
                <a:gd name="T49" fmla="*/ 166688 h 32"/>
                <a:gd name="T50" fmla="*/ 155058 w 43"/>
                <a:gd name="T51" fmla="*/ 144463 h 32"/>
                <a:gd name="T52" fmla="*/ 121831 w 43"/>
                <a:gd name="T53" fmla="*/ 177800 h 32"/>
                <a:gd name="T54" fmla="*/ 99680 w 43"/>
                <a:gd name="T55" fmla="*/ 255588 h 32"/>
                <a:gd name="T56" fmla="*/ 77529 w 43"/>
                <a:gd name="T57" fmla="*/ 266700 h 32"/>
                <a:gd name="T58" fmla="*/ 88605 w 43"/>
                <a:gd name="T59" fmla="*/ 222250 h 32"/>
                <a:gd name="T60" fmla="*/ 221512 w 43"/>
                <a:gd name="T61" fmla="*/ 111125 h 32"/>
                <a:gd name="T62" fmla="*/ 398721 w 43"/>
                <a:gd name="T63" fmla="*/ 155575 h 32"/>
                <a:gd name="T64" fmla="*/ 221512 w 43"/>
                <a:gd name="T65" fmla="*/ 166688 h 32"/>
                <a:gd name="T66" fmla="*/ 210436 w 43"/>
                <a:gd name="T67" fmla="*/ 266700 h 32"/>
                <a:gd name="T68" fmla="*/ 232587 w 43"/>
                <a:gd name="T69" fmla="*/ 144463 h 32"/>
                <a:gd name="T70" fmla="*/ 221512 w 43"/>
                <a:gd name="T71" fmla="*/ 322263 h 32"/>
                <a:gd name="T72" fmla="*/ 299041 w 43"/>
                <a:gd name="T73" fmla="*/ 355600 h 32"/>
                <a:gd name="T74" fmla="*/ 243663 w 43"/>
                <a:gd name="T75" fmla="*/ 277813 h 32"/>
                <a:gd name="T76" fmla="*/ 299041 w 43"/>
                <a:gd name="T77" fmla="*/ 300038 h 32"/>
                <a:gd name="T78" fmla="*/ 254738 w 43"/>
                <a:gd name="T79" fmla="*/ 222250 h 32"/>
                <a:gd name="T80" fmla="*/ 287965 w 43"/>
                <a:gd name="T81" fmla="*/ 244475 h 32"/>
                <a:gd name="T82" fmla="*/ 343343 w 43"/>
                <a:gd name="T83" fmla="*/ 133350 h 32"/>
                <a:gd name="T84" fmla="*/ 476250 w 43"/>
                <a:gd name="T85" fmla="*/ 222250 h 32"/>
                <a:gd name="T86" fmla="*/ 365494 w 43"/>
                <a:gd name="T87" fmla="*/ 122238 h 32"/>
                <a:gd name="T88" fmla="*/ 177209 w 43"/>
                <a:gd name="T89" fmla="*/ 88900 h 32"/>
                <a:gd name="T90" fmla="*/ 99680 w 43"/>
                <a:gd name="T91" fmla="*/ 55563 h 32"/>
                <a:gd name="T92" fmla="*/ 177209 w 43"/>
                <a:gd name="T93" fmla="*/ 88900 h 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43" h="32">
                  <a:moveTo>
                    <a:pt x="33" y="11"/>
                  </a:moveTo>
                  <a:cubicBezTo>
                    <a:pt x="28" y="9"/>
                    <a:pt x="21" y="10"/>
                    <a:pt x="18" y="8"/>
                  </a:cubicBezTo>
                  <a:cubicBezTo>
                    <a:pt x="18" y="7"/>
                    <a:pt x="17" y="4"/>
                    <a:pt x="15" y="3"/>
                  </a:cubicBezTo>
                  <a:cubicBezTo>
                    <a:pt x="12" y="2"/>
                    <a:pt x="13" y="0"/>
                    <a:pt x="13" y="0"/>
                  </a:cubicBezTo>
                  <a:cubicBezTo>
                    <a:pt x="13" y="0"/>
                    <a:pt x="10" y="1"/>
                    <a:pt x="11" y="2"/>
                  </a:cubicBezTo>
                  <a:cubicBezTo>
                    <a:pt x="9" y="2"/>
                    <a:pt x="4" y="0"/>
                    <a:pt x="2" y="3"/>
                  </a:cubicBezTo>
                  <a:cubicBezTo>
                    <a:pt x="3" y="2"/>
                    <a:pt x="6" y="3"/>
                    <a:pt x="8" y="7"/>
                  </a:cubicBezTo>
                  <a:cubicBezTo>
                    <a:pt x="7" y="7"/>
                    <a:pt x="6" y="8"/>
                    <a:pt x="7" y="9"/>
                  </a:cubicBezTo>
                  <a:cubicBezTo>
                    <a:pt x="8" y="7"/>
                    <a:pt x="11" y="10"/>
                    <a:pt x="13" y="10"/>
                  </a:cubicBezTo>
                  <a:cubicBezTo>
                    <a:pt x="16" y="11"/>
                    <a:pt x="17" y="9"/>
                    <a:pt x="17" y="9"/>
                  </a:cubicBezTo>
                  <a:cubicBezTo>
                    <a:pt x="19" y="10"/>
                    <a:pt x="19" y="10"/>
                    <a:pt x="19" y="10"/>
                  </a:cubicBezTo>
                  <a:cubicBezTo>
                    <a:pt x="19" y="10"/>
                    <a:pt x="14" y="11"/>
                    <a:pt x="11" y="13"/>
                  </a:cubicBezTo>
                  <a:cubicBezTo>
                    <a:pt x="11" y="13"/>
                    <a:pt x="10" y="13"/>
                    <a:pt x="9" y="14"/>
                  </a:cubicBezTo>
                  <a:cubicBezTo>
                    <a:pt x="7" y="13"/>
                    <a:pt x="5" y="13"/>
                    <a:pt x="4" y="14"/>
                  </a:cubicBezTo>
                  <a:cubicBezTo>
                    <a:pt x="2" y="14"/>
                    <a:pt x="1" y="17"/>
                    <a:pt x="0" y="15"/>
                  </a:cubicBezTo>
                  <a:cubicBezTo>
                    <a:pt x="0" y="16"/>
                    <a:pt x="1" y="18"/>
                    <a:pt x="3" y="18"/>
                  </a:cubicBezTo>
                  <a:cubicBezTo>
                    <a:pt x="2" y="18"/>
                    <a:pt x="0" y="21"/>
                    <a:pt x="1" y="22"/>
                  </a:cubicBezTo>
                  <a:cubicBezTo>
                    <a:pt x="1" y="21"/>
                    <a:pt x="3" y="21"/>
                    <a:pt x="5" y="21"/>
                  </a:cubicBezTo>
                  <a:cubicBezTo>
                    <a:pt x="4" y="22"/>
                    <a:pt x="3" y="23"/>
                    <a:pt x="4" y="26"/>
                  </a:cubicBezTo>
                  <a:cubicBezTo>
                    <a:pt x="5" y="28"/>
                    <a:pt x="1" y="30"/>
                    <a:pt x="0" y="30"/>
                  </a:cubicBezTo>
                  <a:cubicBezTo>
                    <a:pt x="2" y="31"/>
                    <a:pt x="5" y="30"/>
                    <a:pt x="7" y="27"/>
                  </a:cubicBezTo>
                  <a:cubicBezTo>
                    <a:pt x="9" y="24"/>
                    <a:pt x="9" y="25"/>
                    <a:pt x="9" y="25"/>
                  </a:cubicBezTo>
                  <a:cubicBezTo>
                    <a:pt x="9" y="25"/>
                    <a:pt x="8" y="28"/>
                    <a:pt x="9" y="28"/>
                  </a:cubicBezTo>
                  <a:cubicBezTo>
                    <a:pt x="10" y="27"/>
                    <a:pt x="11" y="26"/>
                    <a:pt x="12" y="25"/>
                  </a:cubicBezTo>
                  <a:cubicBezTo>
                    <a:pt x="14" y="25"/>
                    <a:pt x="16" y="21"/>
                    <a:pt x="13" y="15"/>
                  </a:cubicBezTo>
                  <a:cubicBezTo>
                    <a:pt x="12" y="14"/>
                    <a:pt x="14" y="13"/>
                    <a:pt x="14" y="13"/>
                  </a:cubicBezTo>
                  <a:cubicBezTo>
                    <a:pt x="14" y="13"/>
                    <a:pt x="12" y="14"/>
                    <a:pt x="11" y="16"/>
                  </a:cubicBezTo>
                  <a:cubicBezTo>
                    <a:pt x="10" y="18"/>
                    <a:pt x="10" y="21"/>
                    <a:pt x="9" y="23"/>
                  </a:cubicBezTo>
                  <a:cubicBezTo>
                    <a:pt x="8" y="24"/>
                    <a:pt x="7" y="24"/>
                    <a:pt x="7" y="24"/>
                  </a:cubicBezTo>
                  <a:cubicBezTo>
                    <a:pt x="7" y="24"/>
                    <a:pt x="9" y="22"/>
                    <a:pt x="8" y="20"/>
                  </a:cubicBezTo>
                  <a:cubicBezTo>
                    <a:pt x="8" y="19"/>
                    <a:pt x="12" y="10"/>
                    <a:pt x="20" y="10"/>
                  </a:cubicBezTo>
                  <a:cubicBezTo>
                    <a:pt x="21" y="10"/>
                    <a:pt x="33" y="9"/>
                    <a:pt x="36" y="14"/>
                  </a:cubicBezTo>
                  <a:cubicBezTo>
                    <a:pt x="33" y="11"/>
                    <a:pt x="23" y="10"/>
                    <a:pt x="20" y="15"/>
                  </a:cubicBezTo>
                  <a:cubicBezTo>
                    <a:pt x="17" y="20"/>
                    <a:pt x="19" y="24"/>
                    <a:pt x="19" y="24"/>
                  </a:cubicBezTo>
                  <a:cubicBezTo>
                    <a:pt x="19" y="24"/>
                    <a:pt x="14" y="19"/>
                    <a:pt x="21" y="13"/>
                  </a:cubicBezTo>
                  <a:cubicBezTo>
                    <a:pt x="20" y="13"/>
                    <a:pt x="9" y="23"/>
                    <a:pt x="20" y="29"/>
                  </a:cubicBezTo>
                  <a:cubicBezTo>
                    <a:pt x="23" y="31"/>
                    <a:pt x="26" y="29"/>
                    <a:pt x="27" y="32"/>
                  </a:cubicBezTo>
                  <a:cubicBezTo>
                    <a:pt x="27" y="29"/>
                    <a:pt x="23" y="28"/>
                    <a:pt x="22" y="25"/>
                  </a:cubicBezTo>
                  <a:cubicBezTo>
                    <a:pt x="23" y="26"/>
                    <a:pt x="25" y="26"/>
                    <a:pt x="27" y="27"/>
                  </a:cubicBezTo>
                  <a:cubicBezTo>
                    <a:pt x="27" y="25"/>
                    <a:pt x="22" y="24"/>
                    <a:pt x="23" y="20"/>
                  </a:cubicBezTo>
                  <a:cubicBezTo>
                    <a:pt x="23" y="22"/>
                    <a:pt x="25" y="22"/>
                    <a:pt x="26" y="22"/>
                  </a:cubicBezTo>
                  <a:cubicBezTo>
                    <a:pt x="26" y="21"/>
                    <a:pt x="19" y="11"/>
                    <a:pt x="31" y="12"/>
                  </a:cubicBezTo>
                  <a:cubicBezTo>
                    <a:pt x="37" y="13"/>
                    <a:pt x="43" y="20"/>
                    <a:pt x="43" y="20"/>
                  </a:cubicBezTo>
                  <a:cubicBezTo>
                    <a:pt x="43" y="20"/>
                    <a:pt x="38" y="13"/>
                    <a:pt x="33" y="11"/>
                  </a:cubicBezTo>
                  <a:close/>
                  <a:moveTo>
                    <a:pt x="16" y="8"/>
                  </a:moveTo>
                  <a:cubicBezTo>
                    <a:pt x="16" y="8"/>
                    <a:pt x="9" y="7"/>
                    <a:pt x="9" y="5"/>
                  </a:cubicBezTo>
                  <a:cubicBezTo>
                    <a:pt x="10" y="2"/>
                    <a:pt x="16" y="8"/>
                    <a:pt x="16" y="8"/>
                  </a:cubicBezTo>
                  <a:close/>
                </a:path>
              </a:pathLst>
            </a:custGeom>
            <a:solidFill>
              <a:schemeClr val="tx1">
                <a:alpha val="8392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00"/>
                </a:solidFill>
              </a:endParaRPr>
            </a:p>
          </p:txBody>
        </p:sp>
        <p:sp>
          <p:nvSpPr>
            <p:cNvPr id="5130" name="Freeform 1334"/>
            <p:cNvSpPr>
              <a:spLocks/>
            </p:cNvSpPr>
            <p:nvPr/>
          </p:nvSpPr>
          <p:spPr bwMode="auto">
            <a:xfrm>
              <a:off x="298450" y="177800"/>
              <a:ext cx="366713" cy="222250"/>
            </a:xfrm>
            <a:custGeom>
              <a:avLst/>
              <a:gdLst>
                <a:gd name="T0" fmla="*/ 366713 w 33"/>
                <a:gd name="T1" fmla="*/ 122238 h 20"/>
                <a:gd name="T2" fmla="*/ 366713 w 33"/>
                <a:gd name="T3" fmla="*/ 133350 h 20"/>
                <a:gd name="T4" fmla="*/ 255588 w 33"/>
                <a:gd name="T5" fmla="*/ 122238 h 20"/>
                <a:gd name="T6" fmla="*/ 200025 w 33"/>
                <a:gd name="T7" fmla="*/ 166688 h 20"/>
                <a:gd name="T8" fmla="*/ 244475 w 33"/>
                <a:gd name="T9" fmla="*/ 122238 h 20"/>
                <a:gd name="T10" fmla="*/ 255588 w 33"/>
                <a:gd name="T11" fmla="*/ 111125 h 20"/>
                <a:gd name="T12" fmla="*/ 133350 w 33"/>
                <a:gd name="T13" fmla="*/ 144463 h 20"/>
                <a:gd name="T14" fmla="*/ 111125 w 33"/>
                <a:gd name="T15" fmla="*/ 177800 h 20"/>
                <a:gd name="T16" fmla="*/ 66675 w 33"/>
                <a:gd name="T17" fmla="*/ 222250 h 20"/>
                <a:gd name="T18" fmla="*/ 122238 w 33"/>
                <a:gd name="T19" fmla="*/ 144463 h 20"/>
                <a:gd name="T20" fmla="*/ 88900 w 33"/>
                <a:gd name="T21" fmla="*/ 144463 h 20"/>
                <a:gd name="T22" fmla="*/ 0 w 33"/>
                <a:gd name="T23" fmla="*/ 144463 h 20"/>
                <a:gd name="T24" fmla="*/ 88900 w 33"/>
                <a:gd name="T25" fmla="*/ 133350 h 20"/>
                <a:gd name="T26" fmla="*/ 111125 w 33"/>
                <a:gd name="T27" fmla="*/ 144463 h 20"/>
                <a:gd name="T28" fmla="*/ 66675 w 33"/>
                <a:gd name="T29" fmla="*/ 66675 h 20"/>
                <a:gd name="T30" fmla="*/ 111125 w 33"/>
                <a:gd name="T31" fmla="*/ 100013 h 20"/>
                <a:gd name="T32" fmla="*/ 133350 w 33"/>
                <a:gd name="T33" fmla="*/ 144463 h 20"/>
                <a:gd name="T34" fmla="*/ 244475 w 33"/>
                <a:gd name="T35" fmla="*/ 111125 h 20"/>
                <a:gd name="T36" fmla="*/ 222250 w 33"/>
                <a:gd name="T37" fmla="*/ 100013 h 20"/>
                <a:gd name="T38" fmla="*/ 177800 w 33"/>
                <a:gd name="T39" fmla="*/ 77788 h 20"/>
                <a:gd name="T40" fmla="*/ 166688 w 33"/>
                <a:gd name="T41" fmla="*/ 33338 h 20"/>
                <a:gd name="T42" fmla="*/ 211138 w 33"/>
                <a:gd name="T43" fmla="*/ 55563 h 20"/>
                <a:gd name="T44" fmla="*/ 255588 w 33"/>
                <a:gd name="T45" fmla="*/ 100013 h 20"/>
                <a:gd name="T46" fmla="*/ 311150 w 33"/>
                <a:gd name="T47" fmla="*/ 100013 h 20"/>
                <a:gd name="T48" fmla="*/ 277813 w 33"/>
                <a:gd name="T49" fmla="*/ 44450 h 20"/>
                <a:gd name="T50" fmla="*/ 288925 w 33"/>
                <a:gd name="T51" fmla="*/ 0 h 20"/>
                <a:gd name="T52" fmla="*/ 311150 w 33"/>
                <a:gd name="T53" fmla="*/ 44450 h 20"/>
                <a:gd name="T54" fmla="*/ 322263 w 33"/>
                <a:gd name="T55" fmla="*/ 100013 h 20"/>
                <a:gd name="T56" fmla="*/ 366713 w 33"/>
                <a:gd name="T57" fmla="*/ 122238 h 2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3" h="20">
                  <a:moveTo>
                    <a:pt x="33" y="11"/>
                  </a:moveTo>
                  <a:cubicBezTo>
                    <a:pt x="33" y="12"/>
                    <a:pt x="33" y="12"/>
                    <a:pt x="33" y="12"/>
                  </a:cubicBezTo>
                  <a:cubicBezTo>
                    <a:pt x="33" y="12"/>
                    <a:pt x="28" y="7"/>
                    <a:pt x="23" y="11"/>
                  </a:cubicBezTo>
                  <a:cubicBezTo>
                    <a:pt x="23" y="12"/>
                    <a:pt x="23" y="15"/>
                    <a:pt x="18" y="15"/>
                  </a:cubicBezTo>
                  <a:cubicBezTo>
                    <a:pt x="19" y="15"/>
                    <a:pt x="19" y="12"/>
                    <a:pt x="22" y="11"/>
                  </a:cubicBezTo>
                  <a:cubicBezTo>
                    <a:pt x="23" y="10"/>
                    <a:pt x="23" y="10"/>
                    <a:pt x="23" y="10"/>
                  </a:cubicBezTo>
                  <a:cubicBezTo>
                    <a:pt x="23" y="10"/>
                    <a:pt x="14" y="15"/>
                    <a:pt x="12" y="13"/>
                  </a:cubicBezTo>
                  <a:cubicBezTo>
                    <a:pt x="11" y="14"/>
                    <a:pt x="11" y="15"/>
                    <a:pt x="10" y="16"/>
                  </a:cubicBezTo>
                  <a:cubicBezTo>
                    <a:pt x="8" y="17"/>
                    <a:pt x="6" y="18"/>
                    <a:pt x="6" y="20"/>
                  </a:cubicBezTo>
                  <a:cubicBezTo>
                    <a:pt x="5" y="19"/>
                    <a:pt x="5" y="14"/>
                    <a:pt x="11" y="13"/>
                  </a:cubicBezTo>
                  <a:cubicBezTo>
                    <a:pt x="10" y="13"/>
                    <a:pt x="8" y="13"/>
                    <a:pt x="8" y="13"/>
                  </a:cubicBezTo>
                  <a:cubicBezTo>
                    <a:pt x="8" y="13"/>
                    <a:pt x="4" y="16"/>
                    <a:pt x="0" y="13"/>
                  </a:cubicBezTo>
                  <a:cubicBezTo>
                    <a:pt x="1" y="12"/>
                    <a:pt x="4" y="9"/>
                    <a:pt x="8" y="12"/>
                  </a:cubicBezTo>
                  <a:cubicBezTo>
                    <a:pt x="10" y="13"/>
                    <a:pt x="10" y="13"/>
                    <a:pt x="10" y="13"/>
                  </a:cubicBezTo>
                  <a:cubicBezTo>
                    <a:pt x="10" y="13"/>
                    <a:pt x="5" y="11"/>
                    <a:pt x="6" y="6"/>
                  </a:cubicBezTo>
                  <a:cubicBezTo>
                    <a:pt x="7" y="7"/>
                    <a:pt x="10" y="7"/>
                    <a:pt x="10" y="9"/>
                  </a:cubicBezTo>
                  <a:cubicBezTo>
                    <a:pt x="11" y="11"/>
                    <a:pt x="10" y="12"/>
                    <a:pt x="12" y="13"/>
                  </a:cubicBezTo>
                  <a:cubicBezTo>
                    <a:pt x="14" y="14"/>
                    <a:pt x="22" y="10"/>
                    <a:pt x="22" y="10"/>
                  </a:cubicBezTo>
                  <a:cubicBezTo>
                    <a:pt x="22" y="10"/>
                    <a:pt x="21" y="9"/>
                    <a:pt x="20" y="9"/>
                  </a:cubicBezTo>
                  <a:cubicBezTo>
                    <a:pt x="19" y="9"/>
                    <a:pt x="17" y="8"/>
                    <a:pt x="16" y="7"/>
                  </a:cubicBezTo>
                  <a:cubicBezTo>
                    <a:pt x="14" y="5"/>
                    <a:pt x="15" y="3"/>
                    <a:pt x="15" y="3"/>
                  </a:cubicBezTo>
                  <a:cubicBezTo>
                    <a:pt x="15" y="3"/>
                    <a:pt x="16" y="3"/>
                    <a:pt x="19" y="5"/>
                  </a:cubicBezTo>
                  <a:cubicBezTo>
                    <a:pt x="22" y="7"/>
                    <a:pt x="19" y="8"/>
                    <a:pt x="23" y="9"/>
                  </a:cubicBezTo>
                  <a:cubicBezTo>
                    <a:pt x="25" y="9"/>
                    <a:pt x="28" y="8"/>
                    <a:pt x="28" y="9"/>
                  </a:cubicBezTo>
                  <a:cubicBezTo>
                    <a:pt x="27" y="8"/>
                    <a:pt x="24" y="6"/>
                    <a:pt x="25" y="4"/>
                  </a:cubicBezTo>
                  <a:cubicBezTo>
                    <a:pt x="25" y="1"/>
                    <a:pt x="26" y="1"/>
                    <a:pt x="26" y="0"/>
                  </a:cubicBezTo>
                  <a:cubicBezTo>
                    <a:pt x="27" y="0"/>
                    <a:pt x="29" y="2"/>
                    <a:pt x="28" y="4"/>
                  </a:cubicBezTo>
                  <a:cubicBezTo>
                    <a:pt x="28" y="6"/>
                    <a:pt x="28" y="8"/>
                    <a:pt x="29" y="9"/>
                  </a:cubicBezTo>
                  <a:cubicBezTo>
                    <a:pt x="31" y="10"/>
                    <a:pt x="33" y="11"/>
                    <a:pt x="33" y="11"/>
                  </a:cubicBezTo>
                  <a:close/>
                </a:path>
              </a:pathLst>
            </a:custGeom>
            <a:solidFill>
              <a:schemeClr val="tx1">
                <a:alpha val="8392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00"/>
                </a:solidFill>
              </a:endParaRPr>
            </a:p>
          </p:txBody>
        </p:sp>
        <p:sp>
          <p:nvSpPr>
            <p:cNvPr id="5131" name="Freeform 1335"/>
            <p:cNvSpPr>
              <a:spLocks/>
            </p:cNvSpPr>
            <p:nvPr/>
          </p:nvSpPr>
          <p:spPr bwMode="auto">
            <a:xfrm>
              <a:off x="720725" y="177800"/>
              <a:ext cx="365125" cy="222250"/>
            </a:xfrm>
            <a:custGeom>
              <a:avLst/>
              <a:gdLst>
                <a:gd name="T0" fmla="*/ 0 w 33"/>
                <a:gd name="T1" fmla="*/ 122238 h 20"/>
                <a:gd name="T2" fmla="*/ 0 w 33"/>
                <a:gd name="T3" fmla="*/ 133350 h 20"/>
                <a:gd name="T4" fmla="*/ 121708 w 33"/>
                <a:gd name="T5" fmla="*/ 122238 h 20"/>
                <a:gd name="T6" fmla="*/ 165966 w 33"/>
                <a:gd name="T7" fmla="*/ 166688 h 20"/>
                <a:gd name="T8" fmla="*/ 121708 w 33"/>
                <a:gd name="T9" fmla="*/ 122238 h 20"/>
                <a:gd name="T10" fmla="*/ 110644 w 33"/>
                <a:gd name="T11" fmla="*/ 111125 h 20"/>
                <a:gd name="T12" fmla="*/ 243417 w 33"/>
                <a:gd name="T13" fmla="*/ 144463 h 20"/>
                <a:gd name="T14" fmla="*/ 265545 w 33"/>
                <a:gd name="T15" fmla="*/ 177800 h 20"/>
                <a:gd name="T16" fmla="*/ 298739 w 33"/>
                <a:gd name="T17" fmla="*/ 222250 h 20"/>
                <a:gd name="T18" fmla="*/ 243417 w 33"/>
                <a:gd name="T19" fmla="*/ 144463 h 20"/>
                <a:gd name="T20" fmla="*/ 287674 w 33"/>
                <a:gd name="T21" fmla="*/ 144463 h 20"/>
                <a:gd name="T22" fmla="*/ 365125 w 33"/>
                <a:gd name="T23" fmla="*/ 144463 h 20"/>
                <a:gd name="T24" fmla="*/ 287674 w 33"/>
                <a:gd name="T25" fmla="*/ 133350 h 20"/>
                <a:gd name="T26" fmla="*/ 254481 w 33"/>
                <a:gd name="T27" fmla="*/ 144463 h 20"/>
                <a:gd name="T28" fmla="*/ 298739 w 33"/>
                <a:gd name="T29" fmla="*/ 66675 h 20"/>
                <a:gd name="T30" fmla="*/ 254481 w 33"/>
                <a:gd name="T31" fmla="*/ 100013 h 20"/>
                <a:gd name="T32" fmla="*/ 232352 w 33"/>
                <a:gd name="T33" fmla="*/ 144463 h 20"/>
                <a:gd name="T34" fmla="*/ 121708 w 33"/>
                <a:gd name="T35" fmla="*/ 111125 h 20"/>
                <a:gd name="T36" fmla="*/ 143837 w 33"/>
                <a:gd name="T37" fmla="*/ 100013 h 20"/>
                <a:gd name="T38" fmla="*/ 199159 w 33"/>
                <a:gd name="T39" fmla="*/ 77788 h 20"/>
                <a:gd name="T40" fmla="*/ 210223 w 33"/>
                <a:gd name="T41" fmla="*/ 33338 h 20"/>
                <a:gd name="T42" fmla="*/ 154902 w 33"/>
                <a:gd name="T43" fmla="*/ 55563 h 20"/>
                <a:gd name="T44" fmla="*/ 121708 w 33"/>
                <a:gd name="T45" fmla="*/ 100013 h 20"/>
                <a:gd name="T46" fmla="*/ 55322 w 33"/>
                <a:gd name="T47" fmla="*/ 100013 h 20"/>
                <a:gd name="T48" fmla="*/ 99580 w 33"/>
                <a:gd name="T49" fmla="*/ 44450 h 20"/>
                <a:gd name="T50" fmla="*/ 88515 w 33"/>
                <a:gd name="T51" fmla="*/ 0 h 20"/>
                <a:gd name="T52" fmla="*/ 55322 w 33"/>
                <a:gd name="T53" fmla="*/ 44450 h 20"/>
                <a:gd name="T54" fmla="*/ 44258 w 33"/>
                <a:gd name="T55" fmla="*/ 100013 h 20"/>
                <a:gd name="T56" fmla="*/ 0 w 33"/>
                <a:gd name="T57" fmla="*/ 122238 h 2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3" h="20">
                  <a:moveTo>
                    <a:pt x="0" y="11"/>
                  </a:moveTo>
                  <a:cubicBezTo>
                    <a:pt x="0" y="12"/>
                    <a:pt x="0" y="12"/>
                    <a:pt x="0" y="12"/>
                  </a:cubicBezTo>
                  <a:cubicBezTo>
                    <a:pt x="0" y="12"/>
                    <a:pt x="5" y="7"/>
                    <a:pt x="11" y="11"/>
                  </a:cubicBezTo>
                  <a:cubicBezTo>
                    <a:pt x="10" y="12"/>
                    <a:pt x="10" y="15"/>
                    <a:pt x="15" y="15"/>
                  </a:cubicBezTo>
                  <a:cubicBezTo>
                    <a:pt x="15" y="15"/>
                    <a:pt x="15" y="12"/>
                    <a:pt x="11" y="11"/>
                  </a:cubicBezTo>
                  <a:cubicBezTo>
                    <a:pt x="10" y="10"/>
                    <a:pt x="10" y="10"/>
                    <a:pt x="10" y="10"/>
                  </a:cubicBezTo>
                  <a:cubicBezTo>
                    <a:pt x="10" y="10"/>
                    <a:pt x="20" y="15"/>
                    <a:pt x="22" y="13"/>
                  </a:cubicBezTo>
                  <a:cubicBezTo>
                    <a:pt x="22" y="14"/>
                    <a:pt x="22" y="15"/>
                    <a:pt x="24" y="16"/>
                  </a:cubicBezTo>
                  <a:cubicBezTo>
                    <a:pt x="25" y="17"/>
                    <a:pt x="27" y="18"/>
                    <a:pt x="27" y="20"/>
                  </a:cubicBezTo>
                  <a:cubicBezTo>
                    <a:pt x="28" y="19"/>
                    <a:pt x="29" y="14"/>
                    <a:pt x="22" y="13"/>
                  </a:cubicBezTo>
                  <a:cubicBezTo>
                    <a:pt x="23" y="13"/>
                    <a:pt x="26" y="13"/>
                    <a:pt x="26" y="13"/>
                  </a:cubicBezTo>
                  <a:cubicBezTo>
                    <a:pt x="26" y="13"/>
                    <a:pt x="29" y="16"/>
                    <a:pt x="33" y="13"/>
                  </a:cubicBezTo>
                  <a:cubicBezTo>
                    <a:pt x="32" y="12"/>
                    <a:pt x="29" y="9"/>
                    <a:pt x="26" y="12"/>
                  </a:cubicBezTo>
                  <a:cubicBezTo>
                    <a:pt x="23" y="13"/>
                    <a:pt x="23" y="13"/>
                    <a:pt x="23" y="13"/>
                  </a:cubicBezTo>
                  <a:cubicBezTo>
                    <a:pt x="23" y="13"/>
                    <a:pt x="28" y="11"/>
                    <a:pt x="27" y="6"/>
                  </a:cubicBezTo>
                  <a:cubicBezTo>
                    <a:pt x="26" y="7"/>
                    <a:pt x="23" y="7"/>
                    <a:pt x="23" y="9"/>
                  </a:cubicBezTo>
                  <a:cubicBezTo>
                    <a:pt x="22" y="11"/>
                    <a:pt x="23" y="12"/>
                    <a:pt x="21" y="13"/>
                  </a:cubicBezTo>
                  <a:cubicBezTo>
                    <a:pt x="19" y="14"/>
                    <a:pt x="11" y="10"/>
                    <a:pt x="11" y="10"/>
                  </a:cubicBezTo>
                  <a:cubicBezTo>
                    <a:pt x="12" y="10"/>
                    <a:pt x="12" y="9"/>
                    <a:pt x="13" y="9"/>
                  </a:cubicBezTo>
                  <a:cubicBezTo>
                    <a:pt x="14" y="9"/>
                    <a:pt x="16" y="8"/>
                    <a:pt x="18" y="7"/>
                  </a:cubicBezTo>
                  <a:cubicBezTo>
                    <a:pt x="19" y="5"/>
                    <a:pt x="19" y="3"/>
                    <a:pt x="19" y="3"/>
                  </a:cubicBezTo>
                  <a:cubicBezTo>
                    <a:pt x="19" y="3"/>
                    <a:pt x="17" y="3"/>
                    <a:pt x="14" y="5"/>
                  </a:cubicBezTo>
                  <a:cubicBezTo>
                    <a:pt x="12" y="7"/>
                    <a:pt x="14" y="8"/>
                    <a:pt x="11" y="9"/>
                  </a:cubicBezTo>
                  <a:cubicBezTo>
                    <a:pt x="8" y="9"/>
                    <a:pt x="6" y="8"/>
                    <a:pt x="5" y="9"/>
                  </a:cubicBezTo>
                  <a:cubicBezTo>
                    <a:pt x="6" y="8"/>
                    <a:pt x="9" y="6"/>
                    <a:pt x="9" y="4"/>
                  </a:cubicBezTo>
                  <a:cubicBezTo>
                    <a:pt x="8" y="1"/>
                    <a:pt x="7" y="1"/>
                    <a:pt x="8" y="0"/>
                  </a:cubicBezTo>
                  <a:cubicBezTo>
                    <a:pt x="7" y="0"/>
                    <a:pt x="5" y="2"/>
                    <a:pt x="5" y="4"/>
                  </a:cubicBezTo>
                  <a:cubicBezTo>
                    <a:pt x="5" y="6"/>
                    <a:pt x="5" y="8"/>
                    <a:pt x="4" y="9"/>
                  </a:cubicBezTo>
                  <a:cubicBezTo>
                    <a:pt x="2" y="10"/>
                    <a:pt x="0" y="11"/>
                    <a:pt x="0" y="11"/>
                  </a:cubicBezTo>
                  <a:close/>
                </a:path>
              </a:pathLst>
            </a:custGeom>
            <a:solidFill>
              <a:schemeClr val="tx1">
                <a:alpha val="8392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00"/>
                </a:solidFill>
              </a:endParaRPr>
            </a:p>
          </p:txBody>
        </p:sp>
        <p:sp>
          <p:nvSpPr>
            <p:cNvPr id="5132" name="Freeform 1336"/>
            <p:cNvSpPr>
              <a:spLocks noEditPoints="1"/>
            </p:cNvSpPr>
            <p:nvPr/>
          </p:nvSpPr>
          <p:spPr bwMode="auto">
            <a:xfrm>
              <a:off x="565150" y="0"/>
              <a:ext cx="242888" cy="255588"/>
            </a:xfrm>
            <a:custGeom>
              <a:avLst/>
              <a:gdLst>
                <a:gd name="T0" fmla="*/ 143525 w 22"/>
                <a:gd name="T1" fmla="*/ 144463 h 23"/>
                <a:gd name="T2" fmla="*/ 187686 w 22"/>
                <a:gd name="T3" fmla="*/ 188913 h 23"/>
                <a:gd name="T4" fmla="*/ 187686 w 22"/>
                <a:gd name="T5" fmla="*/ 166688 h 23"/>
                <a:gd name="T6" fmla="*/ 209767 w 22"/>
                <a:gd name="T7" fmla="*/ 155575 h 23"/>
                <a:gd name="T8" fmla="*/ 242888 w 22"/>
                <a:gd name="T9" fmla="*/ 166688 h 23"/>
                <a:gd name="T10" fmla="*/ 198727 w 22"/>
                <a:gd name="T11" fmla="*/ 122238 h 23"/>
                <a:gd name="T12" fmla="*/ 198727 w 22"/>
                <a:gd name="T13" fmla="*/ 111125 h 23"/>
                <a:gd name="T14" fmla="*/ 143525 w 22"/>
                <a:gd name="T15" fmla="*/ 122238 h 23"/>
                <a:gd name="T16" fmla="*/ 143525 w 22"/>
                <a:gd name="T17" fmla="*/ 33338 h 23"/>
                <a:gd name="T18" fmla="*/ 132484 w 22"/>
                <a:gd name="T19" fmla="*/ 55563 h 23"/>
                <a:gd name="T20" fmla="*/ 66242 w 22"/>
                <a:gd name="T21" fmla="*/ 0 h 23"/>
                <a:gd name="T22" fmla="*/ 77283 w 22"/>
                <a:gd name="T23" fmla="*/ 33338 h 23"/>
                <a:gd name="T24" fmla="*/ 88323 w 22"/>
                <a:gd name="T25" fmla="*/ 66675 h 23"/>
                <a:gd name="T26" fmla="*/ 66242 w 22"/>
                <a:gd name="T27" fmla="*/ 66675 h 23"/>
                <a:gd name="T28" fmla="*/ 99363 w 22"/>
                <a:gd name="T29" fmla="*/ 100013 h 23"/>
                <a:gd name="T30" fmla="*/ 132484 w 22"/>
                <a:gd name="T31" fmla="*/ 144463 h 23"/>
                <a:gd name="T32" fmla="*/ 99363 w 22"/>
                <a:gd name="T33" fmla="*/ 122238 h 23"/>
                <a:gd name="T34" fmla="*/ 66242 w 22"/>
                <a:gd name="T35" fmla="*/ 100013 h 23"/>
                <a:gd name="T36" fmla="*/ 77283 w 22"/>
                <a:gd name="T37" fmla="*/ 111125 h 23"/>
                <a:gd name="T38" fmla="*/ 0 w 22"/>
                <a:gd name="T39" fmla="*/ 133350 h 23"/>
                <a:gd name="T40" fmla="*/ 55202 w 22"/>
                <a:gd name="T41" fmla="*/ 155575 h 23"/>
                <a:gd name="T42" fmla="*/ 55202 w 22"/>
                <a:gd name="T43" fmla="*/ 188913 h 23"/>
                <a:gd name="T44" fmla="*/ 77283 w 22"/>
                <a:gd name="T45" fmla="*/ 177800 h 23"/>
                <a:gd name="T46" fmla="*/ 110404 w 22"/>
                <a:gd name="T47" fmla="*/ 144463 h 23"/>
                <a:gd name="T48" fmla="*/ 132484 w 22"/>
                <a:gd name="T49" fmla="*/ 144463 h 23"/>
                <a:gd name="T50" fmla="*/ 110404 w 22"/>
                <a:gd name="T51" fmla="*/ 200025 h 23"/>
                <a:gd name="T52" fmla="*/ 143525 w 22"/>
                <a:gd name="T53" fmla="*/ 255588 h 23"/>
                <a:gd name="T54" fmla="*/ 143525 w 22"/>
                <a:gd name="T55" fmla="*/ 144463 h 23"/>
                <a:gd name="T56" fmla="*/ 110404 w 22"/>
                <a:gd name="T57" fmla="*/ 55563 h 23"/>
                <a:gd name="T58" fmla="*/ 132484 w 22"/>
                <a:gd name="T59" fmla="*/ 122238 h 23"/>
                <a:gd name="T60" fmla="*/ 110404 w 22"/>
                <a:gd name="T61" fmla="*/ 55563 h 23"/>
                <a:gd name="T62" fmla="*/ 143525 w 22"/>
                <a:gd name="T63" fmla="*/ 133350 h 23"/>
                <a:gd name="T64" fmla="*/ 209767 w 22"/>
                <a:gd name="T65" fmla="*/ 144463 h 23"/>
                <a:gd name="T66" fmla="*/ 143525 w 22"/>
                <a:gd name="T67" fmla="*/ 133350 h 23"/>
                <a:gd name="T68" fmla="*/ 99363 w 22"/>
                <a:gd name="T69" fmla="*/ 144463 h 23"/>
                <a:gd name="T70" fmla="*/ 33121 w 22"/>
                <a:gd name="T71" fmla="*/ 122238 h 23"/>
                <a:gd name="T72" fmla="*/ 99363 w 22"/>
                <a:gd name="T73" fmla="*/ 144463 h 2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2" h="23">
                  <a:moveTo>
                    <a:pt x="13" y="13"/>
                  </a:moveTo>
                  <a:cubicBezTo>
                    <a:pt x="12" y="16"/>
                    <a:pt x="17" y="16"/>
                    <a:pt x="17" y="17"/>
                  </a:cubicBezTo>
                  <a:cubicBezTo>
                    <a:pt x="18" y="16"/>
                    <a:pt x="17" y="15"/>
                    <a:pt x="17" y="15"/>
                  </a:cubicBezTo>
                  <a:cubicBezTo>
                    <a:pt x="17" y="15"/>
                    <a:pt x="18" y="15"/>
                    <a:pt x="19" y="14"/>
                  </a:cubicBezTo>
                  <a:cubicBezTo>
                    <a:pt x="20" y="14"/>
                    <a:pt x="21" y="14"/>
                    <a:pt x="22" y="15"/>
                  </a:cubicBezTo>
                  <a:cubicBezTo>
                    <a:pt x="22" y="12"/>
                    <a:pt x="18" y="11"/>
                    <a:pt x="18" y="11"/>
                  </a:cubicBezTo>
                  <a:cubicBezTo>
                    <a:pt x="18" y="10"/>
                    <a:pt x="18" y="10"/>
                    <a:pt x="18" y="10"/>
                  </a:cubicBezTo>
                  <a:cubicBezTo>
                    <a:pt x="18" y="10"/>
                    <a:pt x="16" y="8"/>
                    <a:pt x="13" y="11"/>
                  </a:cubicBezTo>
                  <a:cubicBezTo>
                    <a:pt x="15" y="8"/>
                    <a:pt x="13" y="3"/>
                    <a:pt x="13" y="3"/>
                  </a:cubicBezTo>
                  <a:cubicBezTo>
                    <a:pt x="13" y="3"/>
                    <a:pt x="13" y="4"/>
                    <a:pt x="12" y="5"/>
                  </a:cubicBezTo>
                  <a:cubicBezTo>
                    <a:pt x="12" y="2"/>
                    <a:pt x="7" y="0"/>
                    <a:pt x="6" y="0"/>
                  </a:cubicBezTo>
                  <a:cubicBezTo>
                    <a:pt x="7" y="0"/>
                    <a:pt x="7" y="2"/>
                    <a:pt x="7" y="3"/>
                  </a:cubicBezTo>
                  <a:cubicBezTo>
                    <a:pt x="8" y="5"/>
                    <a:pt x="8" y="6"/>
                    <a:pt x="8" y="6"/>
                  </a:cubicBezTo>
                  <a:cubicBezTo>
                    <a:pt x="8" y="6"/>
                    <a:pt x="7" y="6"/>
                    <a:pt x="6" y="6"/>
                  </a:cubicBezTo>
                  <a:cubicBezTo>
                    <a:pt x="7" y="7"/>
                    <a:pt x="8" y="9"/>
                    <a:pt x="9" y="9"/>
                  </a:cubicBezTo>
                  <a:cubicBezTo>
                    <a:pt x="11" y="10"/>
                    <a:pt x="10" y="12"/>
                    <a:pt x="12" y="13"/>
                  </a:cubicBezTo>
                  <a:cubicBezTo>
                    <a:pt x="11" y="13"/>
                    <a:pt x="9" y="13"/>
                    <a:pt x="9" y="11"/>
                  </a:cubicBezTo>
                  <a:cubicBezTo>
                    <a:pt x="8" y="9"/>
                    <a:pt x="6" y="9"/>
                    <a:pt x="6" y="9"/>
                  </a:cubicBezTo>
                  <a:cubicBezTo>
                    <a:pt x="6" y="9"/>
                    <a:pt x="6" y="9"/>
                    <a:pt x="7" y="10"/>
                  </a:cubicBezTo>
                  <a:cubicBezTo>
                    <a:pt x="4" y="8"/>
                    <a:pt x="0" y="11"/>
                    <a:pt x="0" y="12"/>
                  </a:cubicBezTo>
                  <a:cubicBezTo>
                    <a:pt x="1" y="11"/>
                    <a:pt x="3" y="14"/>
                    <a:pt x="5" y="14"/>
                  </a:cubicBezTo>
                  <a:cubicBezTo>
                    <a:pt x="4" y="15"/>
                    <a:pt x="4" y="16"/>
                    <a:pt x="5" y="17"/>
                  </a:cubicBezTo>
                  <a:cubicBezTo>
                    <a:pt x="5" y="15"/>
                    <a:pt x="6" y="15"/>
                    <a:pt x="7" y="16"/>
                  </a:cubicBezTo>
                  <a:cubicBezTo>
                    <a:pt x="9" y="16"/>
                    <a:pt x="10" y="14"/>
                    <a:pt x="10" y="13"/>
                  </a:cubicBezTo>
                  <a:cubicBezTo>
                    <a:pt x="10" y="13"/>
                    <a:pt x="12" y="13"/>
                    <a:pt x="12" y="13"/>
                  </a:cubicBezTo>
                  <a:cubicBezTo>
                    <a:pt x="12" y="13"/>
                    <a:pt x="10" y="15"/>
                    <a:pt x="10" y="18"/>
                  </a:cubicBezTo>
                  <a:cubicBezTo>
                    <a:pt x="9" y="22"/>
                    <a:pt x="13" y="23"/>
                    <a:pt x="13" y="23"/>
                  </a:cubicBezTo>
                  <a:cubicBezTo>
                    <a:pt x="7" y="20"/>
                    <a:pt x="12" y="14"/>
                    <a:pt x="13" y="13"/>
                  </a:cubicBezTo>
                  <a:close/>
                  <a:moveTo>
                    <a:pt x="10" y="5"/>
                  </a:moveTo>
                  <a:cubicBezTo>
                    <a:pt x="11" y="4"/>
                    <a:pt x="12" y="7"/>
                    <a:pt x="12" y="11"/>
                  </a:cubicBezTo>
                  <a:cubicBezTo>
                    <a:pt x="12" y="11"/>
                    <a:pt x="9" y="5"/>
                    <a:pt x="10" y="5"/>
                  </a:cubicBezTo>
                  <a:close/>
                  <a:moveTo>
                    <a:pt x="13" y="12"/>
                  </a:moveTo>
                  <a:cubicBezTo>
                    <a:pt x="13" y="12"/>
                    <a:pt x="18" y="11"/>
                    <a:pt x="19" y="13"/>
                  </a:cubicBezTo>
                  <a:cubicBezTo>
                    <a:pt x="19" y="14"/>
                    <a:pt x="13" y="12"/>
                    <a:pt x="13" y="12"/>
                  </a:cubicBezTo>
                  <a:close/>
                  <a:moveTo>
                    <a:pt x="9" y="13"/>
                  </a:moveTo>
                  <a:cubicBezTo>
                    <a:pt x="9" y="13"/>
                    <a:pt x="3" y="13"/>
                    <a:pt x="3" y="11"/>
                  </a:cubicBezTo>
                  <a:cubicBezTo>
                    <a:pt x="4" y="10"/>
                    <a:pt x="9" y="13"/>
                    <a:pt x="9" y="13"/>
                  </a:cubicBezTo>
                  <a:close/>
                </a:path>
              </a:pathLst>
            </a:custGeom>
            <a:solidFill>
              <a:schemeClr val="tx1">
                <a:alpha val="8392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00"/>
                </a:solidFill>
              </a:endParaRPr>
            </a:p>
          </p:txBody>
        </p:sp>
      </p:grpSp>
    </p:spTree>
    <p:extLst>
      <p:ext uri="{BB962C8B-B14F-4D97-AF65-F5344CB8AC3E}">
        <p14:creationId xmlns:p14="http://schemas.microsoft.com/office/powerpoint/2010/main" val="226343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9" name="MH_Other_1"/>
          <p:cNvSpPr>
            <a:spLocks/>
          </p:cNvSpPr>
          <p:nvPr/>
        </p:nvSpPr>
        <p:spPr bwMode="auto">
          <a:xfrm>
            <a:off x="1400066" y="909035"/>
            <a:ext cx="3619500" cy="2674937"/>
          </a:xfrm>
          <a:custGeom>
            <a:avLst/>
            <a:gdLst>
              <a:gd name="T0" fmla="*/ 0 w 1726088"/>
              <a:gd name="T1" fmla="*/ 1000434 h 1000434"/>
              <a:gd name="T2" fmla="*/ 1376587 w 1726088"/>
              <a:gd name="T3" fmla="*/ 996014 h 1000434"/>
              <a:gd name="T4" fmla="*/ 1586652 w 1726088"/>
              <a:gd name="T5" fmla="*/ 106327 h 1000434"/>
              <a:gd name="T6" fmla="*/ 1714640 w 1726088"/>
              <a:gd name="T7" fmla="*/ 30381 h 1000434"/>
              <a:gd name="T8" fmla="*/ 1711028 w 1726088"/>
              <a:gd name="T9" fmla="*/ 151241 h 1000434"/>
            </a:gdLst>
            <a:ahLst/>
            <a:cxnLst>
              <a:cxn ang="0">
                <a:pos x="T0" y="T1"/>
              </a:cxn>
              <a:cxn ang="0">
                <a:pos x="T2" y="T3"/>
              </a:cxn>
              <a:cxn ang="0">
                <a:pos x="T4" y="T5"/>
              </a:cxn>
              <a:cxn ang="0">
                <a:pos x="T6" y="T7"/>
              </a:cxn>
              <a:cxn ang="0">
                <a:pos x="T8" y="T9"/>
              </a:cxn>
            </a:cxnLst>
            <a:rect l="0" t="0" r="r" b="b"/>
            <a:pathLst>
              <a:path w="1726088" h="1000434">
                <a:moveTo>
                  <a:pt x="0" y="1000434"/>
                </a:moveTo>
                <a:lnTo>
                  <a:pt x="1376587" y="996014"/>
                </a:lnTo>
                <a:lnTo>
                  <a:pt x="1586652" y="106327"/>
                </a:lnTo>
                <a:cubicBezTo>
                  <a:pt x="1642258" y="-50192"/>
                  <a:pt x="1698331" y="5216"/>
                  <a:pt x="1714640" y="30381"/>
                </a:cubicBezTo>
                <a:cubicBezTo>
                  <a:pt x="1730949" y="55546"/>
                  <a:pt x="1729911" y="97695"/>
                  <a:pt x="1711028" y="151241"/>
                </a:cubicBezTo>
              </a:path>
            </a:pathLst>
          </a:custGeom>
          <a:noFill/>
          <a:ln w="57150" cap="flat" cmpd="sng">
            <a:solidFill>
              <a:srgbClr val="7F7F7F"/>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pic>
        <p:nvPicPr>
          <p:cNvPr id="28684" name="그림 1"/>
          <p:cNvPicPr>
            <a:picLocks noChangeAspect="1" noChangeArrowheads="1"/>
          </p:cNvPicPr>
          <p:nvPr/>
        </p:nvPicPr>
        <p:blipFill>
          <a:blip r:embed="rId3">
            <a:extLst>
              <a:ext uri="{28A0092B-C50C-407E-A947-70E740481C1C}">
                <a14:useLocalDpi xmlns:a14="http://schemas.microsoft.com/office/drawing/2010/main" val="0"/>
              </a:ext>
            </a:extLst>
          </a:blip>
          <a:srcRect r="75456"/>
          <a:stretch>
            <a:fillRect/>
          </a:stretch>
        </p:blipFill>
        <p:spPr bwMode="auto">
          <a:xfrm>
            <a:off x="0" y="-12700"/>
            <a:ext cx="3003550" cy="687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8685" name="TextBox 2"/>
          <p:cNvSpPr>
            <a:spLocks noChangeArrowheads="1"/>
          </p:cNvSpPr>
          <p:nvPr/>
        </p:nvSpPr>
        <p:spPr bwMode="auto">
          <a:xfrm flipH="1">
            <a:off x="9215438" y="162937"/>
            <a:ext cx="1779587"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latinLnBrk="1" hangingPunct="1"/>
            <a:r>
              <a:rPr lang="en-US" sz="3200" dirty="0" smtClean="0">
                <a:solidFill>
                  <a:srgbClr val="CE5243"/>
                </a:solidFill>
                <a:latin typeface="Kozuka Gothic Pr6N EL" pitchFamily="34" charset="-128"/>
                <a:ea typeface="Kozuka Gothic Pr6N EL" pitchFamily="34" charset="-128"/>
                <a:sym typeface="Kozuka Gothic Pr6N EL" pitchFamily="34" charset="-128"/>
              </a:rPr>
              <a:t>Part 4/</a:t>
            </a:r>
            <a:endParaRPr lang="zh-CN" altLang="en-US" sz="3200" dirty="0">
              <a:solidFill>
                <a:srgbClr val="CE5243"/>
              </a:solidFill>
              <a:latin typeface="Kozuka Gothic Pr6N EL" pitchFamily="34" charset="-128"/>
              <a:sym typeface="Kozuka Gothic Pr6N EL" pitchFamily="34" charset="-128"/>
            </a:endParaRPr>
          </a:p>
        </p:txBody>
      </p:sp>
      <p:sp>
        <p:nvSpPr>
          <p:cNvPr id="28686" name="TextBox 5"/>
          <p:cNvSpPr>
            <a:spLocks noChangeArrowheads="1"/>
          </p:cNvSpPr>
          <p:nvPr/>
        </p:nvSpPr>
        <p:spPr bwMode="auto">
          <a:xfrm flipH="1">
            <a:off x="10487939" y="224491"/>
            <a:ext cx="275907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latinLnBrk="1" hangingPunct="1"/>
            <a:r>
              <a:rPr lang="zh-CN" altLang="en-US" sz="2400" dirty="0" smtClean="0">
                <a:solidFill>
                  <a:srgbClr val="595959"/>
                </a:solidFill>
                <a:latin typeface="Kozuka Gothic Pr6N EL" pitchFamily="34" charset="-128"/>
                <a:ea typeface="Kozuka Gothic Pr6N EL" pitchFamily="34" charset="-128"/>
                <a:sym typeface="Kozuka Gothic Pr6N EL" pitchFamily="34" charset="-128"/>
              </a:rPr>
              <a:t>拓展功能</a:t>
            </a:r>
            <a:endParaRPr lang="zh-CN" sz="2400" dirty="0">
              <a:solidFill>
                <a:srgbClr val="595959"/>
              </a:solidFill>
              <a:latin typeface="Kozuka Gothic Pr6N EL" pitchFamily="34" charset="-128"/>
              <a:ea typeface="Kozuka Gothic Pr6N EL" pitchFamily="34" charset="-128"/>
              <a:sym typeface="Kozuka Gothic Pr6N EL" pitchFamily="34" charset="-128"/>
            </a:endParaRPr>
          </a:p>
        </p:txBody>
      </p:sp>
      <p:sp>
        <p:nvSpPr>
          <p:cNvPr id="28687" name="MH_Desc_1"/>
          <p:cNvSpPr>
            <a:spLocks/>
          </p:cNvSpPr>
          <p:nvPr/>
        </p:nvSpPr>
        <p:spPr bwMode="auto">
          <a:xfrm>
            <a:off x="5160013" y="1197031"/>
            <a:ext cx="6407911" cy="5111929"/>
          </a:xfrm>
          <a:custGeom>
            <a:avLst/>
            <a:gdLst>
              <a:gd name="T0" fmla="*/ 0 w 3456384"/>
              <a:gd name="T1" fmla="*/ 3055938 h 3882329"/>
              <a:gd name="T2" fmla="*/ 2927350 w 3456384"/>
              <a:gd name="T3" fmla="*/ 3055938 h 3882329"/>
              <a:gd name="T4" fmla="*/ 0 w 3456384"/>
              <a:gd name="T5" fmla="*/ 3055938 h 3882329"/>
              <a:gd name="T6" fmla="*/ 0 w 3456384"/>
              <a:gd name="T7" fmla="*/ 0 h 3882329"/>
              <a:gd name="T8" fmla="*/ 2927350 w 3456384"/>
              <a:gd name="T9" fmla="*/ 0 h 3882329"/>
              <a:gd name="T10" fmla="*/ 0 w 3456384"/>
              <a:gd name="T11" fmla="*/ 0 h 3882329"/>
              <a:gd name="T12" fmla="*/ 0 60000 65536"/>
              <a:gd name="T13" fmla="*/ 0 60000 65536"/>
              <a:gd name="T14" fmla="*/ 0 60000 65536"/>
              <a:gd name="T15" fmla="*/ 0 60000 65536"/>
              <a:gd name="T16" fmla="*/ 0 60000 65536"/>
              <a:gd name="T17" fmla="*/ 0 60000 65536"/>
              <a:gd name="T18" fmla="*/ 0 w 3456384"/>
              <a:gd name="T19" fmla="*/ 0 h 3882329"/>
              <a:gd name="T20" fmla="*/ 3456384 w 3456384"/>
              <a:gd name="T21" fmla="*/ 3882329 h 3882329"/>
            </a:gdLst>
            <a:ahLst/>
            <a:cxnLst>
              <a:cxn ang="T12">
                <a:pos x="T0" y="T1"/>
              </a:cxn>
              <a:cxn ang="T13">
                <a:pos x="T2" y="T3"/>
              </a:cxn>
              <a:cxn ang="T14">
                <a:pos x="T4" y="T5"/>
              </a:cxn>
              <a:cxn ang="T15">
                <a:pos x="T6" y="T7"/>
              </a:cxn>
              <a:cxn ang="T16">
                <a:pos x="T8" y="T9"/>
              </a:cxn>
              <a:cxn ang="T17">
                <a:pos x="T10" y="T11"/>
              </a:cxn>
            </a:cxnLst>
            <a:rect l="T18" t="T19" r="T20" b="T21"/>
            <a:pathLst>
              <a:path w="3456384" h="3882329">
                <a:moveTo>
                  <a:pt x="0" y="3882329"/>
                </a:moveTo>
                <a:lnTo>
                  <a:pt x="3456384" y="3882329"/>
                </a:lnTo>
                <a:lnTo>
                  <a:pt x="0" y="3882329"/>
                </a:lnTo>
                <a:close/>
                <a:moveTo>
                  <a:pt x="0" y="0"/>
                </a:moveTo>
                <a:lnTo>
                  <a:pt x="3456384" y="0"/>
                </a:lnTo>
                <a:lnTo>
                  <a:pt x="0" y="0"/>
                </a:lnTo>
                <a:close/>
              </a:path>
            </a:pathLst>
          </a:custGeom>
          <a:solidFill>
            <a:schemeClr val="accent1"/>
          </a:solidFill>
          <a:ln w="3175" cap="flat" cmpd="sng">
            <a:solidFill>
              <a:srgbClr val="BFBFB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72000" rIns="0" bIns="72000" anchor="ctr"/>
          <a:lstStyle/>
          <a:p>
            <a:pPr algn="just" eaLnBrk="1" latinLnBrk="1" hangingPunct="1">
              <a:lnSpc>
                <a:spcPct val="140000"/>
              </a:lnSpc>
              <a:spcBef>
                <a:spcPts val="600"/>
              </a:spcBef>
              <a:spcAft>
                <a:spcPts val="600"/>
              </a:spcAft>
            </a:pPr>
            <a:r>
              <a:rPr lang="zh-CN" altLang="en-US" sz="1600" dirty="0" smtClean="0">
                <a:latin typeface="微软雅黑 Light" charset="-122"/>
                <a:ea typeface="微软雅黑 Light" charset="-122"/>
              </a:rPr>
              <a:t>在基本功能的算法中</a:t>
            </a:r>
            <a:r>
              <a:rPr lang="en-US" altLang="zh-CN" sz="1600" dirty="0" smtClean="0">
                <a:latin typeface="微软雅黑 Light" charset="-122"/>
                <a:ea typeface="微软雅黑 Light" charset="-122"/>
              </a:rPr>
              <a:t>, </a:t>
            </a:r>
            <a:r>
              <a:rPr lang="zh-CN" altLang="en-US" sz="1600" dirty="0" smtClean="0">
                <a:latin typeface="微软雅黑 Light" charset="-122"/>
                <a:ea typeface="微软雅黑 Light" charset="-122"/>
              </a:rPr>
              <a:t>我们只考虑的当前的局面</a:t>
            </a:r>
            <a:r>
              <a:rPr lang="en-US" altLang="zh-CN" sz="1600" dirty="0" smtClean="0">
                <a:latin typeface="微软雅黑 Light" charset="-122"/>
                <a:ea typeface="微软雅黑 Light" charset="-122"/>
              </a:rPr>
              <a:t>, </a:t>
            </a:r>
            <a:r>
              <a:rPr lang="zh-CN" altLang="en-US" sz="1600" dirty="0" smtClean="0">
                <a:latin typeface="微软雅黑 Light" charset="-122"/>
                <a:ea typeface="微软雅黑 Light" charset="-122"/>
              </a:rPr>
              <a:t>并没有继续往下搜索</a:t>
            </a:r>
            <a:r>
              <a:rPr lang="en-US" altLang="zh-CN" sz="1600" dirty="0" smtClean="0">
                <a:latin typeface="微软雅黑 Light" charset="-122"/>
                <a:ea typeface="微软雅黑 Light" charset="-122"/>
              </a:rPr>
              <a:t>.</a:t>
            </a:r>
          </a:p>
          <a:p>
            <a:pPr algn="just" eaLnBrk="1" latinLnBrk="1" hangingPunct="1">
              <a:lnSpc>
                <a:spcPct val="140000"/>
              </a:lnSpc>
              <a:spcBef>
                <a:spcPts val="600"/>
              </a:spcBef>
              <a:spcAft>
                <a:spcPts val="600"/>
              </a:spcAft>
            </a:pPr>
            <a:r>
              <a:rPr lang="zh-CN" altLang="en-US" sz="1600" dirty="0" smtClean="0">
                <a:latin typeface="微软雅黑 Light" charset="-122"/>
                <a:ea typeface="微软雅黑 Light" charset="-122"/>
              </a:rPr>
              <a:t>根据下棋的经验可知</a:t>
            </a:r>
            <a:r>
              <a:rPr lang="en-US" altLang="zh-CN" sz="1600" dirty="0" smtClean="0">
                <a:latin typeface="微软雅黑 Light" charset="-122"/>
                <a:ea typeface="微软雅黑 Light" charset="-122"/>
              </a:rPr>
              <a:t>, </a:t>
            </a:r>
            <a:r>
              <a:rPr lang="zh-CN" altLang="en-US" sz="1600" dirty="0" smtClean="0">
                <a:latin typeface="微软雅黑 Light" charset="-122"/>
                <a:ea typeface="微软雅黑 Light" charset="-122"/>
              </a:rPr>
              <a:t>评价一个人棋力高低往往可用能往后推算的步数作为标准</a:t>
            </a:r>
            <a:r>
              <a:rPr lang="en-US" altLang="zh-CN" sz="1600" dirty="0" smtClean="0">
                <a:latin typeface="微软雅黑 Light" charset="-122"/>
                <a:ea typeface="微软雅黑 Light" charset="-122"/>
              </a:rPr>
              <a:t>.</a:t>
            </a:r>
          </a:p>
          <a:p>
            <a:pPr algn="just" eaLnBrk="1" latinLnBrk="1" hangingPunct="1">
              <a:lnSpc>
                <a:spcPct val="140000"/>
              </a:lnSpc>
              <a:spcBef>
                <a:spcPts val="600"/>
              </a:spcBef>
              <a:spcAft>
                <a:spcPts val="600"/>
              </a:spcAft>
            </a:pPr>
            <a:r>
              <a:rPr lang="en-US" sz="1600" dirty="0" smtClean="0">
                <a:latin typeface="微软雅黑 Light" charset="-122"/>
                <a:ea typeface="微软雅黑 Light" charset="-122"/>
              </a:rPr>
              <a:t>AI</a:t>
            </a:r>
            <a:r>
              <a:rPr lang="zh-CN" altLang="en-US" sz="1600" dirty="0" smtClean="0">
                <a:latin typeface="微软雅黑 Light" charset="-122"/>
                <a:ea typeface="微软雅黑 Light" charset="-122"/>
              </a:rPr>
              <a:t>也是如此</a:t>
            </a:r>
            <a:r>
              <a:rPr lang="en-US" altLang="zh-CN" sz="1600" dirty="0" smtClean="0">
                <a:latin typeface="微软雅黑 Light" charset="-122"/>
                <a:ea typeface="微软雅黑 Light" charset="-122"/>
              </a:rPr>
              <a:t>, </a:t>
            </a:r>
            <a:r>
              <a:rPr lang="zh-CN" altLang="en-US" sz="1600" dirty="0" smtClean="0">
                <a:latin typeface="微软雅黑 Light" charset="-122"/>
                <a:ea typeface="微软雅黑 Light" charset="-122"/>
              </a:rPr>
              <a:t>若想提高</a:t>
            </a:r>
            <a:r>
              <a:rPr lang="en-US" altLang="zh-CN" sz="1600" dirty="0" smtClean="0">
                <a:latin typeface="微软雅黑 Light" charset="-122"/>
                <a:ea typeface="微软雅黑 Light" charset="-122"/>
              </a:rPr>
              <a:t>AI</a:t>
            </a:r>
            <a:r>
              <a:rPr lang="zh-CN" altLang="en-US" sz="1600" dirty="0" smtClean="0">
                <a:latin typeface="微软雅黑 Light" charset="-122"/>
                <a:ea typeface="微软雅黑 Light" charset="-122"/>
              </a:rPr>
              <a:t>的胜率</a:t>
            </a:r>
            <a:r>
              <a:rPr lang="en-US" altLang="zh-CN" sz="1600" dirty="0" smtClean="0">
                <a:latin typeface="微软雅黑 Light" charset="-122"/>
                <a:ea typeface="微软雅黑 Light" charset="-122"/>
              </a:rPr>
              <a:t>, </a:t>
            </a:r>
            <a:r>
              <a:rPr lang="zh-CN" altLang="en-US" sz="1600" dirty="0" smtClean="0">
                <a:latin typeface="微软雅黑 Light" charset="-122"/>
                <a:ea typeface="微软雅黑 Light" charset="-122"/>
              </a:rPr>
              <a:t>可以对当前局面每一种下法生成的子局面进行判断</a:t>
            </a:r>
            <a:r>
              <a:rPr lang="en-US" altLang="zh-CN" sz="1600" dirty="0" smtClean="0">
                <a:latin typeface="微软雅黑 Light" charset="-122"/>
                <a:ea typeface="微软雅黑 Light" charset="-122"/>
              </a:rPr>
              <a:t>, </a:t>
            </a:r>
            <a:r>
              <a:rPr lang="zh-CN" altLang="en-US" sz="1600" dirty="0" smtClean="0">
                <a:latin typeface="微软雅黑 Light" charset="-122"/>
                <a:ea typeface="微软雅黑 Light" charset="-122"/>
              </a:rPr>
              <a:t>从中选择一个最优的结果</a:t>
            </a:r>
            <a:r>
              <a:rPr lang="en-US" altLang="zh-CN" sz="1600" dirty="0" smtClean="0">
                <a:latin typeface="微软雅黑 Light" charset="-122"/>
                <a:ea typeface="微软雅黑 Light" charset="-122"/>
              </a:rPr>
              <a:t>.</a:t>
            </a:r>
            <a:r>
              <a:rPr lang="zh-CN" altLang="en-US" sz="1600" dirty="0">
                <a:latin typeface="微软雅黑 Light" charset="-122"/>
                <a:ea typeface="微软雅黑 Light" charset="-122"/>
              </a:rPr>
              <a:t> </a:t>
            </a:r>
            <a:r>
              <a:rPr lang="zh-CN" altLang="en-US" sz="1600" dirty="0" smtClean="0">
                <a:latin typeface="微软雅黑 Light" charset="-122"/>
                <a:ea typeface="微软雅黑 Light" charset="-122"/>
              </a:rPr>
              <a:t>展开的层数越深</a:t>
            </a:r>
            <a:r>
              <a:rPr lang="en-US" altLang="zh-CN" sz="1600" dirty="0" smtClean="0">
                <a:latin typeface="微软雅黑 Light" charset="-122"/>
                <a:ea typeface="微软雅黑 Light" charset="-122"/>
              </a:rPr>
              <a:t>, </a:t>
            </a:r>
            <a:r>
              <a:rPr lang="zh-CN" altLang="en-US" sz="1600" dirty="0" smtClean="0">
                <a:latin typeface="微软雅黑 Light" charset="-122"/>
                <a:ea typeface="微软雅黑 Light" charset="-122"/>
              </a:rPr>
              <a:t>选择的解就越接近全局最优解</a:t>
            </a:r>
            <a:r>
              <a:rPr lang="en-US" altLang="zh-CN" sz="1600" dirty="0" smtClean="0">
                <a:latin typeface="微软雅黑 Light" charset="-122"/>
                <a:ea typeface="微软雅黑 Light" charset="-122"/>
              </a:rPr>
              <a:t>.</a:t>
            </a:r>
          </a:p>
          <a:p>
            <a:pPr algn="just" eaLnBrk="1" latinLnBrk="1" hangingPunct="1">
              <a:lnSpc>
                <a:spcPct val="140000"/>
              </a:lnSpc>
              <a:spcBef>
                <a:spcPts val="600"/>
              </a:spcBef>
              <a:spcAft>
                <a:spcPts val="600"/>
              </a:spcAft>
            </a:pPr>
            <a:r>
              <a:rPr lang="zh-CN" altLang="en-US" sz="1600" dirty="0" smtClean="0">
                <a:latin typeface="微软雅黑 Light" charset="-122"/>
                <a:ea typeface="微软雅黑 Light" charset="-122"/>
              </a:rPr>
              <a:t>除去搜索外的因素</a:t>
            </a:r>
            <a:r>
              <a:rPr lang="en-US" altLang="zh-CN" sz="1600" dirty="0" smtClean="0">
                <a:latin typeface="微软雅黑 Light" charset="-122"/>
                <a:ea typeface="微软雅黑 Light" charset="-122"/>
              </a:rPr>
              <a:t>, </a:t>
            </a:r>
            <a:r>
              <a:rPr lang="zh-CN" altLang="en-US" sz="1600" dirty="0" smtClean="0">
                <a:latin typeface="微软雅黑 Light" charset="-122"/>
                <a:ea typeface="微软雅黑 Light" charset="-122"/>
              </a:rPr>
              <a:t>评估也是影响</a:t>
            </a:r>
            <a:r>
              <a:rPr lang="en-US" altLang="zh-CN" sz="1600" dirty="0" smtClean="0">
                <a:latin typeface="微软雅黑 Light" charset="-122"/>
                <a:ea typeface="微软雅黑 Light" charset="-122"/>
              </a:rPr>
              <a:t>AI</a:t>
            </a:r>
            <a:r>
              <a:rPr lang="zh-CN" altLang="en-US" sz="1600" dirty="0" smtClean="0">
                <a:latin typeface="微软雅黑 Light" charset="-122"/>
                <a:ea typeface="微软雅黑 Light" charset="-122"/>
              </a:rPr>
              <a:t>胜率的一大因素</a:t>
            </a:r>
            <a:r>
              <a:rPr lang="en-US" altLang="zh-CN" sz="1600" dirty="0" smtClean="0">
                <a:latin typeface="微软雅黑 Light" charset="-122"/>
                <a:ea typeface="微软雅黑 Light" charset="-122"/>
              </a:rPr>
              <a:t>. </a:t>
            </a:r>
            <a:r>
              <a:rPr lang="zh-CN" altLang="en-US" sz="1600" dirty="0" smtClean="0">
                <a:latin typeface="微软雅黑 Light" charset="-122"/>
                <a:ea typeface="微软雅黑 Light" charset="-122"/>
              </a:rPr>
              <a:t>在基本功能里</a:t>
            </a:r>
            <a:r>
              <a:rPr lang="en-US" altLang="zh-CN" sz="1600" dirty="0" smtClean="0">
                <a:latin typeface="微软雅黑 Light" charset="-122"/>
                <a:ea typeface="微软雅黑 Light" charset="-122"/>
              </a:rPr>
              <a:t>, </a:t>
            </a:r>
            <a:r>
              <a:rPr lang="zh-CN" altLang="en-US" sz="1600" dirty="0" smtClean="0">
                <a:latin typeface="微软雅黑 Light" charset="-122"/>
                <a:ea typeface="微软雅黑 Light" charset="-122"/>
              </a:rPr>
              <a:t>我们采用了评估表作为评估的依据</a:t>
            </a:r>
            <a:r>
              <a:rPr lang="en-US" altLang="zh-CN" sz="1600" dirty="0" smtClean="0">
                <a:latin typeface="微软雅黑 Light" charset="-122"/>
                <a:ea typeface="微软雅黑 Light" charset="-122"/>
              </a:rPr>
              <a:t>, </a:t>
            </a:r>
            <a:r>
              <a:rPr lang="zh-CN" altLang="en-US" sz="1600" dirty="0" smtClean="0">
                <a:latin typeface="微软雅黑 Light" charset="-122"/>
                <a:ea typeface="微软雅黑 Light" charset="-122"/>
              </a:rPr>
              <a:t>这是一种静态的评估方法</a:t>
            </a:r>
            <a:r>
              <a:rPr lang="en-US" altLang="zh-CN" sz="1600" dirty="0" smtClean="0">
                <a:latin typeface="微软雅黑 Light" charset="-122"/>
                <a:ea typeface="微软雅黑 Light" charset="-122"/>
              </a:rPr>
              <a:t>, </a:t>
            </a:r>
            <a:r>
              <a:rPr lang="zh-CN" altLang="en-US" sz="1600" dirty="0" smtClean="0">
                <a:latin typeface="微软雅黑 Light" charset="-122"/>
                <a:ea typeface="微软雅黑 Light" charset="-122"/>
              </a:rPr>
              <a:t>在实际对弈中</a:t>
            </a:r>
            <a:r>
              <a:rPr lang="en-US" altLang="zh-CN" sz="1600" dirty="0" smtClean="0">
                <a:latin typeface="微软雅黑 Light" charset="-122"/>
                <a:ea typeface="微软雅黑 Light" charset="-122"/>
              </a:rPr>
              <a:t>, </a:t>
            </a:r>
            <a:r>
              <a:rPr lang="zh-CN" altLang="en-US" sz="1600" dirty="0" smtClean="0">
                <a:latin typeface="微软雅黑 Light" charset="-122"/>
                <a:ea typeface="微软雅黑 Light" charset="-122"/>
              </a:rPr>
              <a:t>效果不太理想</a:t>
            </a:r>
            <a:r>
              <a:rPr lang="en-US" altLang="zh-CN" sz="1600" dirty="0" smtClean="0">
                <a:latin typeface="微软雅黑 Light" charset="-122"/>
                <a:ea typeface="微软雅黑 Light" charset="-122"/>
              </a:rPr>
              <a:t>. </a:t>
            </a:r>
            <a:r>
              <a:rPr lang="zh-CN" altLang="en-US" sz="1600" dirty="0" smtClean="0">
                <a:latin typeface="微软雅黑 Light" charset="-122"/>
                <a:ea typeface="微软雅黑 Light" charset="-122"/>
              </a:rPr>
              <a:t>因此</a:t>
            </a:r>
            <a:r>
              <a:rPr lang="en-US" altLang="zh-CN" sz="1600" dirty="0" smtClean="0">
                <a:latin typeface="微软雅黑 Light" charset="-122"/>
                <a:ea typeface="微软雅黑 Light" charset="-122"/>
              </a:rPr>
              <a:t>, </a:t>
            </a:r>
            <a:r>
              <a:rPr lang="zh-CN" altLang="en-US" sz="1600" dirty="0" smtClean="0">
                <a:latin typeface="微软雅黑 Light" charset="-122"/>
                <a:ea typeface="微软雅黑 Light" charset="-122"/>
              </a:rPr>
              <a:t>可考虑进一步优化评估函数</a:t>
            </a:r>
            <a:r>
              <a:rPr lang="en-US" altLang="zh-CN" sz="1600" dirty="0" smtClean="0">
                <a:latin typeface="微软雅黑 Light" charset="-122"/>
                <a:ea typeface="微软雅黑 Light" charset="-122"/>
              </a:rPr>
              <a:t>, </a:t>
            </a:r>
            <a:r>
              <a:rPr lang="zh-CN" altLang="en-US" sz="1600" dirty="0" smtClean="0">
                <a:latin typeface="微软雅黑 Light" charset="-122"/>
                <a:ea typeface="微软雅黑 Light" charset="-122"/>
              </a:rPr>
              <a:t>可根据当前局面</a:t>
            </a:r>
            <a:r>
              <a:rPr lang="en-US" altLang="zh-CN" sz="1600" dirty="0" smtClean="0">
                <a:latin typeface="微软雅黑 Light" charset="-122"/>
                <a:ea typeface="微软雅黑 Light" charset="-122"/>
              </a:rPr>
              <a:t>, </a:t>
            </a:r>
            <a:r>
              <a:rPr lang="zh-CN" altLang="en-US" sz="1600" dirty="0" smtClean="0">
                <a:latin typeface="微软雅黑 Light" charset="-122"/>
                <a:ea typeface="微软雅黑 Light" charset="-122"/>
              </a:rPr>
              <a:t>动态生成可行域的评估值</a:t>
            </a:r>
            <a:r>
              <a:rPr lang="en-US" altLang="zh-CN" sz="1600" dirty="0" smtClean="0">
                <a:latin typeface="微软雅黑 Light" charset="-122"/>
                <a:ea typeface="微软雅黑 Light" charset="-122"/>
              </a:rPr>
              <a:t>.</a:t>
            </a:r>
          </a:p>
          <a:p>
            <a:pPr algn="just" eaLnBrk="1" latinLnBrk="1" hangingPunct="1">
              <a:lnSpc>
                <a:spcPct val="140000"/>
              </a:lnSpc>
              <a:spcBef>
                <a:spcPts val="600"/>
              </a:spcBef>
              <a:spcAft>
                <a:spcPts val="600"/>
              </a:spcAft>
            </a:pPr>
            <a:r>
              <a:rPr lang="zh-CN" altLang="en-US" sz="1600" dirty="0">
                <a:latin typeface="微软雅黑 Light" charset="-122"/>
                <a:ea typeface="微软雅黑 Light" charset="-122"/>
              </a:rPr>
              <a:t>综</a:t>
            </a:r>
            <a:r>
              <a:rPr lang="zh-CN" altLang="en-US" sz="1600" dirty="0" smtClean="0">
                <a:latin typeface="微软雅黑 Light" charset="-122"/>
                <a:ea typeface="微软雅黑 Light" charset="-122"/>
              </a:rPr>
              <a:t>上</a:t>
            </a:r>
            <a:r>
              <a:rPr lang="en-US" altLang="zh-CN" sz="1600" dirty="0" smtClean="0">
                <a:latin typeface="微软雅黑 Light" charset="-122"/>
                <a:ea typeface="微软雅黑 Light" charset="-122"/>
              </a:rPr>
              <a:t>, </a:t>
            </a:r>
            <a:r>
              <a:rPr lang="zh-CN" altLang="en-US" sz="1600" dirty="0" smtClean="0">
                <a:solidFill>
                  <a:srgbClr val="FF0000"/>
                </a:solidFill>
                <a:latin typeface="微软雅黑 Light" charset="-122"/>
                <a:ea typeface="微软雅黑 Light" charset="-122"/>
              </a:rPr>
              <a:t>搜索和评估</a:t>
            </a:r>
            <a:r>
              <a:rPr lang="zh-CN" altLang="en-US" sz="1600" dirty="0" smtClean="0">
                <a:latin typeface="微软雅黑 Light" charset="-122"/>
                <a:ea typeface="微软雅黑 Light" charset="-122"/>
              </a:rPr>
              <a:t>应该是影响</a:t>
            </a:r>
            <a:r>
              <a:rPr lang="en-US" altLang="zh-CN" sz="1600" dirty="0" smtClean="0">
                <a:latin typeface="微软雅黑 Light" charset="-122"/>
                <a:ea typeface="微软雅黑 Light" charset="-122"/>
              </a:rPr>
              <a:t>AI</a:t>
            </a:r>
            <a:r>
              <a:rPr lang="zh-CN" altLang="en-US" sz="1600" dirty="0" smtClean="0">
                <a:latin typeface="微软雅黑 Light" charset="-122"/>
                <a:ea typeface="微软雅黑 Light" charset="-122"/>
              </a:rPr>
              <a:t>胜率的主要因素</a:t>
            </a:r>
            <a:r>
              <a:rPr lang="en-US" altLang="zh-CN" sz="1600" dirty="0" smtClean="0">
                <a:latin typeface="微软雅黑 Light" charset="-122"/>
                <a:ea typeface="微软雅黑 Light" charset="-122"/>
              </a:rPr>
              <a:t>.</a:t>
            </a:r>
          </a:p>
        </p:txBody>
      </p:sp>
      <p:sp>
        <p:nvSpPr>
          <p:cNvPr id="2" name="TextBox 1"/>
          <p:cNvSpPr txBox="1"/>
          <p:nvPr/>
        </p:nvSpPr>
        <p:spPr>
          <a:xfrm>
            <a:off x="3386531" y="1048804"/>
            <a:ext cx="615553" cy="2246769"/>
          </a:xfrm>
          <a:prstGeom prst="rect">
            <a:avLst/>
          </a:prstGeom>
          <a:noFill/>
        </p:spPr>
        <p:txBody>
          <a:bodyPr vert="eaVert" wrap="none" rtlCol="0">
            <a:spAutoFit/>
          </a:bodyPr>
          <a:lstStyle/>
          <a:p>
            <a:r>
              <a:rPr lang="zh-CN" altLang="en-US" sz="2800" dirty="0" smtClean="0"/>
              <a:t>落子策略分析</a:t>
            </a:r>
            <a:endParaRPr lang="zh-CN" alt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MH_SubTitle_1"/>
          <p:cNvSpPr>
            <a:spLocks noChangeArrowheads="1"/>
          </p:cNvSpPr>
          <p:nvPr/>
        </p:nvSpPr>
        <p:spPr bwMode="auto">
          <a:xfrm>
            <a:off x="408076" y="2165251"/>
            <a:ext cx="1514793" cy="1260475"/>
          </a:xfrm>
          <a:prstGeom prst="ellipse">
            <a:avLst/>
          </a:prstGeom>
          <a:solidFill>
            <a:srgbClr val="FFFFFF"/>
          </a:solidFill>
          <a:ln w="38100" cap="flat" cmpd="sng">
            <a:solidFill>
              <a:schemeClr val="accent1"/>
            </a:solidFill>
            <a:round/>
            <a:headEnd/>
            <a:tailEnd/>
          </a:ln>
        </p:spPr>
        <p:txBody>
          <a:bodyPr lIns="0" tIns="215900" rIns="0" bIns="0" anchor="ctr"/>
          <a:lstStyle/>
          <a:p>
            <a:pPr algn="ctr" eaLnBrk="1" latinLnBrk="1" hangingPunct="1">
              <a:lnSpc>
                <a:spcPct val="120000"/>
              </a:lnSpc>
            </a:pPr>
            <a:r>
              <a:rPr lang="zh-CN" altLang="en-US" sz="2000" dirty="0" smtClean="0">
                <a:solidFill>
                  <a:srgbClr val="4B4B4B"/>
                </a:solidFill>
                <a:latin typeface="华文楷体" pitchFamily="2" charset="-122"/>
                <a:ea typeface="华文楷体" pitchFamily="2" charset="-122"/>
              </a:rPr>
              <a:t>搜索模块</a:t>
            </a:r>
            <a:endParaRPr lang="en-US" sz="2000" dirty="0">
              <a:solidFill>
                <a:srgbClr val="4B4B4B"/>
              </a:solidFill>
              <a:latin typeface="华文楷体" pitchFamily="2" charset="-122"/>
              <a:ea typeface="华文楷体" pitchFamily="2" charset="-122"/>
            </a:endParaRPr>
          </a:p>
        </p:txBody>
      </p:sp>
      <p:pic>
        <p:nvPicPr>
          <p:cNvPr id="32787" name="그림 1"/>
          <p:cNvPicPr>
            <a:picLocks noChangeAspect="1" noChangeArrowheads="1"/>
          </p:cNvPicPr>
          <p:nvPr/>
        </p:nvPicPr>
        <p:blipFill>
          <a:blip r:embed="rId3">
            <a:extLst>
              <a:ext uri="{28A0092B-C50C-407E-A947-70E740481C1C}">
                <a14:useLocalDpi xmlns:a14="http://schemas.microsoft.com/office/drawing/2010/main" val="0"/>
              </a:ext>
            </a:extLst>
          </a:blip>
          <a:srcRect l="74454"/>
          <a:stretch>
            <a:fillRect/>
          </a:stretch>
        </p:blipFill>
        <p:spPr bwMode="auto">
          <a:xfrm>
            <a:off x="9115425" y="-12700"/>
            <a:ext cx="3127375" cy="687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788" name="TextBox 2"/>
          <p:cNvSpPr>
            <a:spLocks noChangeArrowheads="1"/>
          </p:cNvSpPr>
          <p:nvPr/>
        </p:nvSpPr>
        <p:spPr bwMode="auto">
          <a:xfrm flipH="1">
            <a:off x="408079" y="180400"/>
            <a:ext cx="1779587"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latinLnBrk="1" hangingPunct="1"/>
            <a:r>
              <a:rPr lang="en-US" sz="3200" dirty="0" smtClean="0">
                <a:solidFill>
                  <a:srgbClr val="CE5243"/>
                </a:solidFill>
                <a:latin typeface="Kozuka Gothic Pr6N EL" pitchFamily="34" charset="-128"/>
                <a:ea typeface="Kozuka Gothic Pr6N EL" pitchFamily="34" charset="-128"/>
                <a:sym typeface="Kozuka Gothic Pr6N EL" pitchFamily="34" charset="-128"/>
              </a:rPr>
              <a:t>Part 4/</a:t>
            </a:r>
            <a:endParaRPr lang="zh-CN" altLang="en-US" sz="3200" dirty="0">
              <a:solidFill>
                <a:srgbClr val="CE5243"/>
              </a:solidFill>
              <a:latin typeface="Kozuka Gothic Pr6N EL" pitchFamily="34" charset="-128"/>
              <a:sym typeface="Kozuka Gothic Pr6N EL" pitchFamily="34" charset="-128"/>
            </a:endParaRPr>
          </a:p>
        </p:txBody>
      </p:sp>
      <p:sp>
        <p:nvSpPr>
          <p:cNvPr id="32789" name="TextBox 5"/>
          <p:cNvSpPr>
            <a:spLocks noChangeArrowheads="1"/>
          </p:cNvSpPr>
          <p:nvPr/>
        </p:nvSpPr>
        <p:spPr bwMode="auto">
          <a:xfrm flipH="1">
            <a:off x="1722438" y="241954"/>
            <a:ext cx="275907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latinLnBrk="1" hangingPunct="1"/>
            <a:r>
              <a:rPr lang="zh-CN" altLang="en-US" sz="2400" dirty="0" smtClean="0">
                <a:solidFill>
                  <a:srgbClr val="595959"/>
                </a:solidFill>
                <a:latin typeface="Kozuka Gothic Pr6N EL" pitchFamily="34" charset="-128"/>
                <a:ea typeface="Kozuka Gothic Pr6N EL" pitchFamily="34" charset="-128"/>
                <a:sym typeface="Kozuka Gothic Pr6N EL" pitchFamily="34" charset="-128"/>
              </a:rPr>
              <a:t>拓展功能</a:t>
            </a:r>
            <a:endParaRPr lang="zh-CN" sz="2400" dirty="0">
              <a:solidFill>
                <a:srgbClr val="595959"/>
              </a:solidFill>
              <a:latin typeface="Kozuka Gothic Pr6N EL" pitchFamily="34" charset="-128"/>
              <a:ea typeface="Kozuka Gothic Pr6N EL" pitchFamily="34" charset="-128"/>
              <a:sym typeface="Kozuka Gothic Pr6N EL" pitchFamily="34" charset="-128"/>
            </a:endParaRPr>
          </a:p>
        </p:txBody>
      </p:sp>
      <p:sp>
        <p:nvSpPr>
          <p:cNvPr id="2" name="TextBox 1"/>
          <p:cNvSpPr txBox="1"/>
          <p:nvPr/>
        </p:nvSpPr>
        <p:spPr>
          <a:xfrm>
            <a:off x="2064056" y="1197031"/>
            <a:ext cx="8207886" cy="1200329"/>
          </a:xfrm>
          <a:prstGeom prst="rect">
            <a:avLst/>
          </a:prstGeom>
          <a:noFill/>
        </p:spPr>
        <p:txBody>
          <a:bodyPr wrap="square" rtlCol="0">
            <a:spAutoFit/>
          </a:bodyPr>
          <a:lstStyle/>
          <a:p>
            <a:r>
              <a:rPr lang="zh-CN" altLang="en-US" dirty="0" smtClean="0"/>
              <a:t>博弈</a:t>
            </a:r>
            <a:r>
              <a:rPr lang="zh-CN" altLang="en-US" dirty="0"/>
              <a:t>者的策略搜索过程可以用</a:t>
            </a:r>
            <a:r>
              <a:rPr lang="zh-CN" altLang="en-US" dirty="0" smtClean="0"/>
              <a:t>树结构表示</a:t>
            </a:r>
            <a:r>
              <a:rPr lang="en-US" altLang="zh-CN" dirty="0" smtClean="0"/>
              <a:t>, </a:t>
            </a:r>
            <a:r>
              <a:rPr lang="zh-CN" altLang="en-US" dirty="0" smtClean="0"/>
              <a:t>称之为</a:t>
            </a:r>
            <a:r>
              <a:rPr lang="zh-CN" altLang="en-US" dirty="0"/>
              <a:t>博弈</a:t>
            </a:r>
            <a:r>
              <a:rPr lang="zh-CN" altLang="en-US" dirty="0" smtClean="0"/>
              <a:t>树</a:t>
            </a:r>
            <a:r>
              <a:rPr lang="en-US" altLang="zh-CN" dirty="0" smtClean="0"/>
              <a:t>.</a:t>
            </a:r>
          </a:p>
          <a:p>
            <a:r>
              <a:rPr lang="zh-CN" altLang="en-US" dirty="0" smtClean="0"/>
              <a:t>在</a:t>
            </a:r>
            <a:r>
              <a:rPr lang="zh-CN" altLang="en-US" dirty="0"/>
              <a:t>博弈问题</a:t>
            </a:r>
            <a:r>
              <a:rPr lang="zh-CN" altLang="en-US" dirty="0" smtClean="0"/>
              <a:t>中</a:t>
            </a:r>
            <a:r>
              <a:rPr lang="en-US" altLang="zh-CN" dirty="0" smtClean="0"/>
              <a:t>, </a:t>
            </a:r>
            <a:r>
              <a:rPr lang="zh-CN" altLang="en-US" dirty="0" smtClean="0"/>
              <a:t>每一步都可选择多种方案</a:t>
            </a:r>
            <a:r>
              <a:rPr lang="en-US" altLang="zh-CN" dirty="0" smtClean="0"/>
              <a:t>, </a:t>
            </a:r>
            <a:r>
              <a:rPr lang="zh-CN" altLang="en-US" dirty="0" smtClean="0"/>
              <a:t>因此</a:t>
            </a:r>
            <a:r>
              <a:rPr lang="zh-CN" altLang="en-US" dirty="0"/>
              <a:t>会生成十分庞大的博弈</a:t>
            </a:r>
            <a:r>
              <a:rPr lang="zh-CN" altLang="en-US" dirty="0" smtClean="0"/>
              <a:t>树</a:t>
            </a:r>
            <a:r>
              <a:rPr lang="en-US" altLang="zh-CN" dirty="0" smtClean="0"/>
              <a:t>. </a:t>
            </a:r>
          </a:p>
          <a:p>
            <a:r>
              <a:rPr lang="zh-CN" altLang="en-US" dirty="0" smtClean="0"/>
              <a:t>在</a:t>
            </a:r>
            <a:r>
              <a:rPr lang="zh-CN" altLang="en-US" dirty="0"/>
              <a:t>时间</a:t>
            </a:r>
            <a:r>
              <a:rPr lang="zh-CN" altLang="en-US" dirty="0" smtClean="0"/>
              <a:t>空间的限制下</a:t>
            </a:r>
            <a:r>
              <a:rPr lang="en-US" altLang="zh-CN" dirty="0" smtClean="0"/>
              <a:t>, </a:t>
            </a:r>
            <a:r>
              <a:rPr lang="zh-CN" altLang="en-US" dirty="0" smtClean="0"/>
              <a:t>试图</a:t>
            </a:r>
            <a:r>
              <a:rPr lang="zh-CN" altLang="en-US" dirty="0"/>
              <a:t>通过直到终局的搜索</a:t>
            </a:r>
            <a:r>
              <a:rPr lang="zh-CN" altLang="en-US" dirty="0" smtClean="0"/>
              <a:t>而得到</a:t>
            </a:r>
            <a:r>
              <a:rPr lang="zh-CN" altLang="en-US" dirty="0"/>
              <a:t>最好的一步棋是不可能</a:t>
            </a:r>
            <a:r>
              <a:rPr lang="zh-CN" altLang="en-US" dirty="0" smtClean="0"/>
              <a:t>的</a:t>
            </a:r>
            <a:r>
              <a:rPr lang="en-US" altLang="zh-CN" dirty="0" smtClean="0"/>
              <a:t>. </a:t>
            </a:r>
          </a:p>
          <a:p>
            <a:r>
              <a:rPr lang="zh-CN" altLang="en-US" dirty="0" smtClean="0"/>
              <a:t>因此</a:t>
            </a:r>
            <a:r>
              <a:rPr lang="zh-CN" altLang="en-US" dirty="0"/>
              <a:t>只能往前搜索有限的步</a:t>
            </a:r>
            <a:r>
              <a:rPr lang="zh-CN" altLang="en-US" dirty="0" smtClean="0"/>
              <a:t>数</a:t>
            </a:r>
            <a:r>
              <a:rPr lang="en-US" altLang="zh-CN" dirty="0" smtClean="0"/>
              <a:t>, </a:t>
            </a:r>
            <a:r>
              <a:rPr lang="zh-CN" altLang="en-US" dirty="0" smtClean="0"/>
              <a:t>最</a:t>
            </a:r>
            <a:r>
              <a:rPr lang="zh-CN" altLang="en-US" dirty="0"/>
              <a:t>基本的搜索策略称为极小极大</a:t>
            </a:r>
            <a:r>
              <a:rPr lang="zh-CN" altLang="en-US" dirty="0" smtClean="0"/>
              <a:t>搜索</a:t>
            </a:r>
            <a:r>
              <a:rPr lang="en-US" altLang="zh-CN" dirty="0" smtClean="0"/>
              <a:t>.</a:t>
            </a:r>
            <a:endParaRPr lang="zh-CN" altLang="en-US" dirty="0"/>
          </a:p>
        </p:txBody>
      </p:sp>
      <p:sp>
        <p:nvSpPr>
          <p:cNvPr id="3" name="TextBox 2"/>
          <p:cNvSpPr txBox="1"/>
          <p:nvPr/>
        </p:nvSpPr>
        <p:spPr>
          <a:xfrm>
            <a:off x="2187666" y="3285002"/>
            <a:ext cx="6211957" cy="646331"/>
          </a:xfrm>
          <a:prstGeom prst="rect">
            <a:avLst/>
          </a:prstGeom>
          <a:noFill/>
        </p:spPr>
        <p:txBody>
          <a:bodyPr wrap="none" rtlCol="0">
            <a:spAutoFit/>
          </a:bodyPr>
          <a:lstStyle/>
          <a:p>
            <a:r>
              <a:rPr lang="zh-CN" altLang="en-US" dirty="0" smtClean="0"/>
              <a:t>在极大极小搜索的过程中</a:t>
            </a:r>
            <a:r>
              <a:rPr lang="en-US" altLang="zh-CN" dirty="0" smtClean="0"/>
              <a:t>, </a:t>
            </a:r>
            <a:r>
              <a:rPr lang="zh-CN" altLang="en-US" dirty="0" smtClean="0"/>
              <a:t>为了能达到尽可能深的搜索层数</a:t>
            </a:r>
            <a:r>
              <a:rPr lang="en-US" altLang="zh-CN" dirty="0" smtClean="0"/>
              <a:t>, </a:t>
            </a:r>
          </a:p>
          <a:p>
            <a:r>
              <a:rPr lang="zh-CN" altLang="en-US" dirty="0" smtClean="0"/>
              <a:t>可</a:t>
            </a:r>
            <a:r>
              <a:rPr lang="zh-CN" altLang="en-US" dirty="0"/>
              <a:t>使用</a:t>
            </a:r>
            <a:r>
              <a:rPr lang="en-US" altLang="zh-CN" dirty="0" smtClean="0"/>
              <a:t>alpha-beta</a:t>
            </a:r>
            <a:r>
              <a:rPr lang="zh-CN" altLang="en-US" dirty="0" smtClean="0"/>
              <a:t>剪枝算法</a:t>
            </a:r>
            <a:r>
              <a:rPr lang="en-US" altLang="zh-CN" dirty="0" smtClean="0"/>
              <a:t>, </a:t>
            </a:r>
            <a:r>
              <a:rPr lang="zh-CN" altLang="en-US" dirty="0" smtClean="0"/>
              <a:t>省略对不必要结点的搜索</a:t>
            </a:r>
            <a:r>
              <a:rPr lang="en-US" altLang="zh-CN" dirty="0" smtClean="0"/>
              <a:t>.</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그림 1"/>
          <p:cNvPicPr>
            <a:picLocks noChangeAspect="1" noChangeArrowheads="1"/>
          </p:cNvPicPr>
          <p:nvPr/>
        </p:nvPicPr>
        <p:blipFill>
          <a:blip r:embed="rId2">
            <a:extLst>
              <a:ext uri="{28A0092B-C50C-407E-A947-70E740481C1C}">
                <a14:useLocalDpi xmlns:a14="http://schemas.microsoft.com/office/drawing/2010/main" val="0"/>
              </a:ext>
            </a:extLst>
          </a:blip>
          <a:srcRect r="75456"/>
          <a:stretch>
            <a:fillRect/>
          </a:stretch>
        </p:blipFill>
        <p:spPr bwMode="auto">
          <a:xfrm>
            <a:off x="0" y="-12700"/>
            <a:ext cx="3003550" cy="687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099" name="그림 1"/>
          <p:cNvPicPr>
            <a:picLocks noChangeAspect="1" noChangeArrowheads="1"/>
          </p:cNvPicPr>
          <p:nvPr/>
        </p:nvPicPr>
        <p:blipFill>
          <a:blip r:embed="rId2">
            <a:extLst>
              <a:ext uri="{28A0092B-C50C-407E-A947-70E740481C1C}">
                <a14:useLocalDpi xmlns:a14="http://schemas.microsoft.com/office/drawing/2010/main" val="0"/>
              </a:ext>
            </a:extLst>
          </a:blip>
          <a:srcRect l="74454"/>
          <a:stretch>
            <a:fillRect/>
          </a:stretch>
        </p:blipFill>
        <p:spPr bwMode="auto">
          <a:xfrm>
            <a:off x="9115425" y="-12700"/>
            <a:ext cx="3127375" cy="687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4100" name="MH_Other_1"/>
          <p:cNvCxnSpPr>
            <a:cxnSpLocks noChangeShapeType="1"/>
          </p:cNvCxnSpPr>
          <p:nvPr/>
        </p:nvCxnSpPr>
        <p:spPr bwMode="auto">
          <a:xfrm flipV="1">
            <a:off x="5511800" y="2419350"/>
            <a:ext cx="609600" cy="533400"/>
          </a:xfrm>
          <a:prstGeom prst="curvedConnector3">
            <a:avLst>
              <a:gd name="adj1" fmla="val 50000"/>
            </a:avLst>
          </a:prstGeom>
          <a:noFill/>
          <a:ln w="12700" cmpd="sng">
            <a:solidFill>
              <a:srgbClr val="E95D0E"/>
            </a:solidFill>
            <a:miter lim="800000"/>
            <a:headEnd/>
            <a:tailEnd/>
          </a:ln>
          <a:extLst>
            <a:ext uri="{909E8E84-426E-40DD-AFC4-6F175D3DCCD1}">
              <a14:hiddenFill xmlns:a14="http://schemas.microsoft.com/office/drawing/2010/main">
                <a:noFill/>
              </a14:hiddenFill>
            </a:ext>
          </a:extLst>
        </p:spPr>
      </p:cxnSp>
      <p:cxnSp>
        <p:nvCxnSpPr>
          <p:cNvPr id="4101" name="MH_Other_2"/>
          <p:cNvCxnSpPr>
            <a:cxnSpLocks noChangeShapeType="1"/>
          </p:cNvCxnSpPr>
          <p:nvPr/>
        </p:nvCxnSpPr>
        <p:spPr bwMode="auto">
          <a:xfrm>
            <a:off x="6121400" y="2411413"/>
            <a:ext cx="742950" cy="0"/>
          </a:xfrm>
          <a:prstGeom prst="line">
            <a:avLst/>
          </a:prstGeom>
          <a:noFill/>
          <a:ln w="12700" cmpd="sng">
            <a:solidFill>
              <a:srgbClr val="E95D0E"/>
            </a:solidFill>
            <a:miter lim="800000"/>
            <a:headEnd/>
            <a:tailEnd/>
          </a:ln>
          <a:extLst>
            <a:ext uri="{909E8E84-426E-40DD-AFC4-6F175D3DCCD1}">
              <a14:hiddenFill xmlns:a14="http://schemas.microsoft.com/office/drawing/2010/main">
                <a:noFill/>
              </a14:hiddenFill>
            </a:ext>
          </a:extLst>
        </p:spPr>
      </p:cxnSp>
      <p:cxnSp>
        <p:nvCxnSpPr>
          <p:cNvPr id="4102" name="MH_Other_3"/>
          <p:cNvCxnSpPr>
            <a:cxnSpLocks noChangeShapeType="1"/>
          </p:cNvCxnSpPr>
          <p:nvPr/>
        </p:nvCxnSpPr>
        <p:spPr bwMode="auto">
          <a:xfrm>
            <a:off x="3397250" y="2952750"/>
            <a:ext cx="2114550" cy="0"/>
          </a:xfrm>
          <a:prstGeom prst="line">
            <a:avLst/>
          </a:prstGeom>
          <a:noFill/>
          <a:ln w="12700" cmpd="sng">
            <a:solidFill>
              <a:srgbClr val="E95D0E"/>
            </a:solidFill>
            <a:miter lim="800000"/>
            <a:headEnd/>
            <a:tailEnd/>
          </a:ln>
          <a:extLst>
            <a:ext uri="{909E8E84-426E-40DD-AFC4-6F175D3DCCD1}">
              <a14:hiddenFill xmlns:a14="http://schemas.microsoft.com/office/drawing/2010/main">
                <a:noFill/>
              </a14:hiddenFill>
            </a:ext>
          </a:extLst>
        </p:spPr>
      </p:cxnSp>
      <p:sp>
        <p:nvSpPr>
          <p:cNvPr id="4103" name="MH_Other_4"/>
          <p:cNvSpPr txBox="1">
            <a:spLocks noChangeArrowheads="1"/>
          </p:cNvSpPr>
          <p:nvPr/>
        </p:nvSpPr>
        <p:spPr bwMode="auto">
          <a:xfrm>
            <a:off x="5703888" y="1781175"/>
            <a:ext cx="1693862"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defRPr>
                <a:solidFill>
                  <a:schemeClr val="tx1"/>
                </a:solidFill>
                <a:latin typeface="Arial" pitchFamily="34" charset="0"/>
                <a:ea typeface="宋体" pitchFamily="2" charset="-122"/>
              </a:defRPr>
            </a:lvl1pPr>
            <a:lvl2pPr marL="742950" indent="-285750" latinLnBrk="1">
              <a:defRPr>
                <a:solidFill>
                  <a:schemeClr val="tx1"/>
                </a:solidFill>
                <a:latin typeface="Arial" pitchFamily="34" charset="0"/>
                <a:ea typeface="宋体" pitchFamily="2" charset="-122"/>
              </a:defRPr>
            </a:lvl2pPr>
            <a:lvl3pPr marL="1143000" indent="-228600" latinLnBrk="1">
              <a:defRPr>
                <a:solidFill>
                  <a:schemeClr val="tx1"/>
                </a:solidFill>
                <a:latin typeface="Arial" pitchFamily="34" charset="0"/>
                <a:ea typeface="宋体" pitchFamily="2" charset="-122"/>
              </a:defRPr>
            </a:lvl3pPr>
            <a:lvl4pPr marL="1600200" indent="-228600" latinLnBrk="1">
              <a:defRPr>
                <a:solidFill>
                  <a:schemeClr val="tx1"/>
                </a:solidFill>
                <a:latin typeface="Arial" pitchFamily="34" charset="0"/>
                <a:ea typeface="宋体" pitchFamily="2" charset="-122"/>
              </a:defRPr>
            </a:lvl4pPr>
            <a:lvl5pPr marL="2057400" indent="-228600" latinLnBrk="1">
              <a:defRPr>
                <a:solidFill>
                  <a:schemeClr val="tx1"/>
                </a:solidFill>
                <a:latin typeface="Arial" pitchFamily="34" charset="0"/>
                <a:ea typeface="宋体" pitchFamily="2" charset="-122"/>
              </a:defRPr>
            </a:lvl5pPr>
            <a:lvl6pPr marL="25146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en-US" sz="3600" dirty="0">
                <a:solidFill>
                  <a:schemeClr val="tx2"/>
                </a:solidFill>
                <a:ea typeface="幼圆" pitchFamily="49" charset="-122"/>
              </a:rPr>
              <a:t>01</a:t>
            </a:r>
          </a:p>
        </p:txBody>
      </p:sp>
      <p:sp>
        <p:nvSpPr>
          <p:cNvPr id="4104" name="MH_SubTitle_1"/>
          <p:cNvSpPr txBox="1">
            <a:spLocks noChangeArrowheads="1"/>
          </p:cNvSpPr>
          <p:nvPr/>
        </p:nvSpPr>
        <p:spPr bwMode="auto">
          <a:xfrm>
            <a:off x="3368675" y="2149475"/>
            <a:ext cx="237172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defRPr>
                <a:solidFill>
                  <a:schemeClr val="tx1"/>
                </a:solidFill>
                <a:latin typeface="Arial" pitchFamily="34" charset="0"/>
                <a:ea typeface="宋体" pitchFamily="2" charset="-122"/>
              </a:defRPr>
            </a:lvl1pPr>
            <a:lvl2pPr marL="742950" indent="-285750" latinLnBrk="1">
              <a:defRPr>
                <a:solidFill>
                  <a:schemeClr val="tx1"/>
                </a:solidFill>
                <a:latin typeface="Arial" pitchFamily="34" charset="0"/>
                <a:ea typeface="宋体" pitchFamily="2" charset="-122"/>
              </a:defRPr>
            </a:lvl2pPr>
            <a:lvl3pPr marL="1143000" indent="-228600" latinLnBrk="1">
              <a:defRPr>
                <a:solidFill>
                  <a:schemeClr val="tx1"/>
                </a:solidFill>
                <a:latin typeface="Arial" pitchFamily="34" charset="0"/>
                <a:ea typeface="宋体" pitchFamily="2" charset="-122"/>
              </a:defRPr>
            </a:lvl3pPr>
            <a:lvl4pPr marL="1600200" indent="-228600" latinLnBrk="1">
              <a:defRPr>
                <a:solidFill>
                  <a:schemeClr val="tx1"/>
                </a:solidFill>
                <a:latin typeface="Arial" pitchFamily="34" charset="0"/>
                <a:ea typeface="宋体" pitchFamily="2" charset="-122"/>
              </a:defRPr>
            </a:lvl4pPr>
            <a:lvl5pPr marL="2057400" indent="-228600" latinLnBrk="1">
              <a:defRPr>
                <a:solidFill>
                  <a:schemeClr val="tx1"/>
                </a:solidFill>
                <a:latin typeface="Arial" pitchFamily="34" charset="0"/>
                <a:ea typeface="宋体" pitchFamily="2" charset="-122"/>
              </a:defRPr>
            </a:lvl5pPr>
            <a:lvl6pPr marL="25146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130000"/>
              </a:lnSpc>
            </a:pPr>
            <a:r>
              <a:rPr lang="zh-CN" altLang="en-US" sz="3200" dirty="0" smtClean="0">
                <a:solidFill>
                  <a:srgbClr val="E95D0E"/>
                </a:solidFill>
                <a:latin typeface="微软雅黑" pitchFamily="34" charset="-122"/>
                <a:ea typeface="微软雅黑" pitchFamily="34" charset="-122"/>
              </a:rPr>
              <a:t>需求分析</a:t>
            </a:r>
            <a:endParaRPr lang="zh-CN" altLang="en-US" sz="3200" dirty="0">
              <a:solidFill>
                <a:srgbClr val="E95D0E"/>
              </a:solidFill>
              <a:latin typeface="微软雅黑" pitchFamily="34" charset="-122"/>
              <a:ea typeface="微软雅黑" pitchFamily="34" charset="-122"/>
            </a:endParaRPr>
          </a:p>
        </p:txBody>
      </p:sp>
      <p:cxnSp>
        <p:nvCxnSpPr>
          <p:cNvPr id="4105" name="MH_Other_5"/>
          <p:cNvCxnSpPr>
            <a:cxnSpLocks noChangeShapeType="1"/>
          </p:cNvCxnSpPr>
          <p:nvPr/>
        </p:nvCxnSpPr>
        <p:spPr bwMode="auto">
          <a:xfrm flipV="1">
            <a:off x="8250238" y="3165475"/>
            <a:ext cx="609600" cy="533400"/>
          </a:xfrm>
          <a:prstGeom prst="curvedConnector3">
            <a:avLst>
              <a:gd name="adj1" fmla="val 50000"/>
            </a:avLst>
          </a:prstGeom>
          <a:noFill/>
          <a:ln w="12700" cap="flat" cmpd="sng">
            <a:solidFill>
              <a:schemeClr val="accent1"/>
            </a:solidFill>
            <a:miter lim="800000"/>
            <a:headEnd/>
            <a:tailEnd/>
          </a:ln>
          <a:extLst>
            <a:ext uri="{909E8E84-426E-40DD-AFC4-6F175D3DCCD1}">
              <a14:hiddenFill xmlns:a14="http://schemas.microsoft.com/office/drawing/2010/main">
                <a:noFill/>
              </a14:hiddenFill>
            </a:ext>
          </a:extLst>
        </p:spPr>
      </p:cxnSp>
      <p:cxnSp>
        <p:nvCxnSpPr>
          <p:cNvPr id="4106" name="MH_Other_6"/>
          <p:cNvCxnSpPr>
            <a:cxnSpLocks noChangeShapeType="1"/>
          </p:cNvCxnSpPr>
          <p:nvPr/>
        </p:nvCxnSpPr>
        <p:spPr bwMode="auto">
          <a:xfrm>
            <a:off x="8859838" y="3157538"/>
            <a:ext cx="742950" cy="0"/>
          </a:xfrm>
          <a:prstGeom prst="line">
            <a:avLst/>
          </a:prstGeom>
          <a:noFill/>
          <a:ln w="12700" cap="flat" cmpd="sng">
            <a:solidFill>
              <a:schemeClr val="accent1"/>
            </a:solidFill>
            <a:miter lim="800000"/>
            <a:headEnd/>
            <a:tailEnd/>
          </a:ln>
          <a:extLst>
            <a:ext uri="{909E8E84-426E-40DD-AFC4-6F175D3DCCD1}">
              <a14:hiddenFill xmlns:a14="http://schemas.microsoft.com/office/drawing/2010/main">
                <a:noFill/>
              </a14:hiddenFill>
            </a:ext>
          </a:extLst>
        </p:spPr>
      </p:cxnSp>
      <p:cxnSp>
        <p:nvCxnSpPr>
          <p:cNvPr id="4107" name="MH_Other_7"/>
          <p:cNvCxnSpPr>
            <a:cxnSpLocks noChangeShapeType="1"/>
          </p:cNvCxnSpPr>
          <p:nvPr/>
        </p:nvCxnSpPr>
        <p:spPr bwMode="auto">
          <a:xfrm>
            <a:off x="6135688" y="3690938"/>
            <a:ext cx="2114550" cy="0"/>
          </a:xfrm>
          <a:prstGeom prst="line">
            <a:avLst/>
          </a:prstGeom>
          <a:noFill/>
          <a:ln w="12700" cap="flat" cmpd="sng">
            <a:solidFill>
              <a:schemeClr val="accent1"/>
            </a:solidFill>
            <a:miter lim="800000"/>
            <a:headEnd/>
            <a:tailEnd/>
          </a:ln>
          <a:extLst>
            <a:ext uri="{909E8E84-426E-40DD-AFC4-6F175D3DCCD1}">
              <a14:hiddenFill xmlns:a14="http://schemas.microsoft.com/office/drawing/2010/main">
                <a:noFill/>
              </a14:hiddenFill>
            </a:ext>
          </a:extLst>
        </p:spPr>
      </p:cxnSp>
      <p:sp>
        <p:nvSpPr>
          <p:cNvPr id="4108" name="MH_Other_8"/>
          <p:cNvSpPr txBox="1">
            <a:spLocks noChangeArrowheads="1"/>
          </p:cNvSpPr>
          <p:nvPr/>
        </p:nvSpPr>
        <p:spPr bwMode="auto">
          <a:xfrm>
            <a:off x="8859838" y="2527300"/>
            <a:ext cx="74295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defRPr>
                <a:solidFill>
                  <a:schemeClr val="tx1"/>
                </a:solidFill>
                <a:latin typeface="Arial" pitchFamily="34" charset="0"/>
                <a:ea typeface="宋体" pitchFamily="2" charset="-122"/>
              </a:defRPr>
            </a:lvl1pPr>
            <a:lvl2pPr marL="742950" indent="-285750" latinLnBrk="1">
              <a:defRPr>
                <a:solidFill>
                  <a:schemeClr val="tx1"/>
                </a:solidFill>
                <a:latin typeface="Arial" pitchFamily="34" charset="0"/>
                <a:ea typeface="宋体" pitchFamily="2" charset="-122"/>
              </a:defRPr>
            </a:lvl2pPr>
            <a:lvl3pPr marL="1143000" indent="-228600" latinLnBrk="1">
              <a:defRPr>
                <a:solidFill>
                  <a:schemeClr val="tx1"/>
                </a:solidFill>
                <a:latin typeface="Arial" pitchFamily="34" charset="0"/>
                <a:ea typeface="宋体" pitchFamily="2" charset="-122"/>
              </a:defRPr>
            </a:lvl3pPr>
            <a:lvl4pPr marL="1600200" indent="-228600" latinLnBrk="1">
              <a:defRPr>
                <a:solidFill>
                  <a:schemeClr val="tx1"/>
                </a:solidFill>
                <a:latin typeface="Arial" pitchFamily="34" charset="0"/>
                <a:ea typeface="宋体" pitchFamily="2" charset="-122"/>
              </a:defRPr>
            </a:lvl4pPr>
            <a:lvl5pPr marL="2057400" indent="-228600" latinLnBrk="1">
              <a:defRPr>
                <a:solidFill>
                  <a:schemeClr val="tx1"/>
                </a:solidFill>
                <a:latin typeface="Arial" pitchFamily="34" charset="0"/>
                <a:ea typeface="宋体" pitchFamily="2" charset="-122"/>
              </a:defRPr>
            </a:lvl5pPr>
            <a:lvl6pPr marL="25146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en-US" sz="3600">
                <a:solidFill>
                  <a:schemeClr val="tx2"/>
                </a:solidFill>
                <a:ea typeface="幼圆" pitchFamily="49" charset="-122"/>
                <a:sym typeface="Arial" pitchFamily="34" charset="0"/>
              </a:rPr>
              <a:t>02</a:t>
            </a:r>
            <a:endParaRPr lang="zh-CN" altLang="en-US" sz="3600">
              <a:solidFill>
                <a:schemeClr val="tx2"/>
              </a:solidFill>
              <a:ea typeface="幼圆" pitchFamily="49" charset="-122"/>
              <a:sym typeface="Arial" pitchFamily="34" charset="0"/>
            </a:endParaRPr>
          </a:p>
        </p:txBody>
      </p:sp>
      <p:sp>
        <p:nvSpPr>
          <p:cNvPr id="4109" name="MH_SubTitle_2"/>
          <p:cNvSpPr txBox="1">
            <a:spLocks noChangeArrowheads="1"/>
          </p:cNvSpPr>
          <p:nvPr/>
        </p:nvSpPr>
        <p:spPr bwMode="auto">
          <a:xfrm>
            <a:off x="6107113" y="2887663"/>
            <a:ext cx="2371725" cy="79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latinLnBrk="1">
              <a:defRPr>
                <a:solidFill>
                  <a:schemeClr val="tx1"/>
                </a:solidFill>
                <a:latin typeface="Arial" pitchFamily="34" charset="0"/>
                <a:ea typeface="宋体" pitchFamily="2" charset="-122"/>
              </a:defRPr>
            </a:lvl1pPr>
            <a:lvl2pPr marL="742950" indent="-285750" latinLnBrk="1">
              <a:defRPr>
                <a:solidFill>
                  <a:schemeClr val="tx1"/>
                </a:solidFill>
                <a:latin typeface="Arial" pitchFamily="34" charset="0"/>
                <a:ea typeface="宋体" pitchFamily="2" charset="-122"/>
              </a:defRPr>
            </a:lvl2pPr>
            <a:lvl3pPr marL="1143000" indent="-228600" latinLnBrk="1">
              <a:defRPr>
                <a:solidFill>
                  <a:schemeClr val="tx1"/>
                </a:solidFill>
                <a:latin typeface="Arial" pitchFamily="34" charset="0"/>
                <a:ea typeface="宋体" pitchFamily="2" charset="-122"/>
              </a:defRPr>
            </a:lvl3pPr>
            <a:lvl4pPr marL="1600200" indent="-228600" latinLnBrk="1">
              <a:defRPr>
                <a:solidFill>
                  <a:schemeClr val="tx1"/>
                </a:solidFill>
                <a:latin typeface="Arial" pitchFamily="34" charset="0"/>
                <a:ea typeface="宋体" pitchFamily="2" charset="-122"/>
              </a:defRPr>
            </a:lvl4pPr>
            <a:lvl5pPr marL="2057400" indent="-228600" latinLnBrk="1">
              <a:defRPr>
                <a:solidFill>
                  <a:schemeClr val="tx1"/>
                </a:solidFill>
                <a:latin typeface="Arial" pitchFamily="34" charset="0"/>
                <a:ea typeface="宋体" pitchFamily="2" charset="-122"/>
              </a:defRPr>
            </a:lvl5pPr>
            <a:lvl6pPr marL="25146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130000"/>
              </a:lnSpc>
            </a:pPr>
            <a:r>
              <a:rPr lang="zh-CN" altLang="en-US" sz="3200" dirty="0">
                <a:solidFill>
                  <a:srgbClr val="E95D0E"/>
                </a:solidFill>
                <a:latin typeface="微软雅黑" pitchFamily="34" charset="-122"/>
                <a:ea typeface="微软雅黑" pitchFamily="34" charset="-122"/>
                <a:sym typeface="Arial" pitchFamily="34" charset="0"/>
              </a:rPr>
              <a:t>数据结构</a:t>
            </a:r>
          </a:p>
        </p:txBody>
      </p:sp>
      <p:cxnSp>
        <p:nvCxnSpPr>
          <p:cNvPr id="4110" name="MH_Other_9"/>
          <p:cNvCxnSpPr>
            <a:cxnSpLocks noChangeShapeType="1"/>
          </p:cNvCxnSpPr>
          <p:nvPr/>
        </p:nvCxnSpPr>
        <p:spPr bwMode="auto">
          <a:xfrm flipV="1">
            <a:off x="4587875" y="4410075"/>
            <a:ext cx="609600" cy="533400"/>
          </a:xfrm>
          <a:prstGeom prst="curvedConnector3">
            <a:avLst>
              <a:gd name="adj1" fmla="val 50000"/>
            </a:avLst>
          </a:prstGeom>
          <a:noFill/>
          <a:ln w="12700" cap="flat" cmpd="sng">
            <a:solidFill>
              <a:schemeClr val="accent1"/>
            </a:solidFill>
            <a:miter lim="800000"/>
            <a:headEnd/>
            <a:tailEnd/>
          </a:ln>
          <a:extLst>
            <a:ext uri="{909E8E84-426E-40DD-AFC4-6F175D3DCCD1}">
              <a14:hiddenFill xmlns:a14="http://schemas.microsoft.com/office/drawing/2010/main">
                <a:noFill/>
              </a14:hiddenFill>
            </a:ext>
          </a:extLst>
        </p:spPr>
      </p:cxnSp>
      <p:cxnSp>
        <p:nvCxnSpPr>
          <p:cNvPr id="4111" name="MH_Other_10"/>
          <p:cNvCxnSpPr>
            <a:cxnSpLocks noChangeShapeType="1"/>
          </p:cNvCxnSpPr>
          <p:nvPr/>
        </p:nvCxnSpPr>
        <p:spPr bwMode="auto">
          <a:xfrm>
            <a:off x="5197475" y="4410075"/>
            <a:ext cx="742950" cy="0"/>
          </a:xfrm>
          <a:prstGeom prst="line">
            <a:avLst/>
          </a:prstGeom>
          <a:noFill/>
          <a:ln w="12700" cap="flat" cmpd="sng">
            <a:solidFill>
              <a:schemeClr val="accent1"/>
            </a:solidFill>
            <a:miter lim="800000"/>
            <a:headEnd/>
            <a:tailEnd/>
          </a:ln>
          <a:extLst>
            <a:ext uri="{909E8E84-426E-40DD-AFC4-6F175D3DCCD1}">
              <a14:hiddenFill xmlns:a14="http://schemas.microsoft.com/office/drawing/2010/main">
                <a:noFill/>
              </a14:hiddenFill>
            </a:ext>
          </a:extLst>
        </p:spPr>
      </p:cxnSp>
      <p:cxnSp>
        <p:nvCxnSpPr>
          <p:cNvPr id="4112" name="MH_Other_11"/>
          <p:cNvCxnSpPr>
            <a:cxnSpLocks noChangeShapeType="1"/>
          </p:cNvCxnSpPr>
          <p:nvPr/>
        </p:nvCxnSpPr>
        <p:spPr bwMode="auto">
          <a:xfrm>
            <a:off x="2473325" y="4943475"/>
            <a:ext cx="2114550" cy="0"/>
          </a:xfrm>
          <a:prstGeom prst="line">
            <a:avLst/>
          </a:prstGeom>
          <a:noFill/>
          <a:ln w="12700" cap="flat" cmpd="sng">
            <a:solidFill>
              <a:schemeClr val="accent1"/>
            </a:solidFill>
            <a:miter lim="800000"/>
            <a:headEnd/>
            <a:tailEnd/>
          </a:ln>
          <a:extLst>
            <a:ext uri="{909E8E84-426E-40DD-AFC4-6F175D3DCCD1}">
              <a14:hiddenFill xmlns:a14="http://schemas.microsoft.com/office/drawing/2010/main">
                <a:noFill/>
              </a14:hiddenFill>
            </a:ext>
          </a:extLst>
        </p:spPr>
      </p:cxnSp>
      <p:sp>
        <p:nvSpPr>
          <p:cNvPr id="4113" name="MH_Other_12"/>
          <p:cNvSpPr txBox="1">
            <a:spLocks noChangeArrowheads="1"/>
          </p:cNvSpPr>
          <p:nvPr/>
        </p:nvSpPr>
        <p:spPr bwMode="auto">
          <a:xfrm>
            <a:off x="5197475" y="3763963"/>
            <a:ext cx="74295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defRPr>
                <a:solidFill>
                  <a:schemeClr val="tx1"/>
                </a:solidFill>
                <a:latin typeface="Arial" pitchFamily="34" charset="0"/>
                <a:ea typeface="宋体" pitchFamily="2" charset="-122"/>
              </a:defRPr>
            </a:lvl1pPr>
            <a:lvl2pPr marL="742950" indent="-285750" latinLnBrk="1">
              <a:defRPr>
                <a:solidFill>
                  <a:schemeClr val="tx1"/>
                </a:solidFill>
                <a:latin typeface="Arial" pitchFamily="34" charset="0"/>
                <a:ea typeface="宋体" pitchFamily="2" charset="-122"/>
              </a:defRPr>
            </a:lvl2pPr>
            <a:lvl3pPr marL="1143000" indent="-228600" latinLnBrk="1">
              <a:defRPr>
                <a:solidFill>
                  <a:schemeClr val="tx1"/>
                </a:solidFill>
                <a:latin typeface="Arial" pitchFamily="34" charset="0"/>
                <a:ea typeface="宋体" pitchFamily="2" charset="-122"/>
              </a:defRPr>
            </a:lvl3pPr>
            <a:lvl4pPr marL="1600200" indent="-228600" latinLnBrk="1">
              <a:defRPr>
                <a:solidFill>
                  <a:schemeClr val="tx1"/>
                </a:solidFill>
                <a:latin typeface="Arial" pitchFamily="34" charset="0"/>
                <a:ea typeface="宋体" pitchFamily="2" charset="-122"/>
              </a:defRPr>
            </a:lvl4pPr>
            <a:lvl5pPr marL="2057400" indent="-228600" latinLnBrk="1">
              <a:defRPr>
                <a:solidFill>
                  <a:schemeClr val="tx1"/>
                </a:solidFill>
                <a:latin typeface="Arial" pitchFamily="34" charset="0"/>
                <a:ea typeface="宋体" pitchFamily="2" charset="-122"/>
              </a:defRPr>
            </a:lvl5pPr>
            <a:lvl6pPr marL="25146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en-US" sz="3600">
                <a:solidFill>
                  <a:schemeClr val="tx2"/>
                </a:solidFill>
                <a:ea typeface="幼圆" pitchFamily="49" charset="-122"/>
                <a:sym typeface="Arial" pitchFamily="34" charset="0"/>
              </a:rPr>
              <a:t>03</a:t>
            </a:r>
            <a:endParaRPr lang="zh-CN" altLang="en-US" sz="3600">
              <a:solidFill>
                <a:schemeClr val="tx2"/>
              </a:solidFill>
              <a:ea typeface="幼圆" pitchFamily="49" charset="-122"/>
              <a:sym typeface="Arial" pitchFamily="34" charset="0"/>
            </a:endParaRPr>
          </a:p>
        </p:txBody>
      </p:sp>
      <p:sp>
        <p:nvSpPr>
          <p:cNvPr id="4114" name="MH_SubTitle_3"/>
          <p:cNvSpPr txBox="1">
            <a:spLocks noChangeArrowheads="1"/>
          </p:cNvSpPr>
          <p:nvPr/>
        </p:nvSpPr>
        <p:spPr bwMode="auto">
          <a:xfrm>
            <a:off x="2458944" y="3884612"/>
            <a:ext cx="237172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defRPr>
                <a:solidFill>
                  <a:schemeClr val="tx1"/>
                </a:solidFill>
                <a:latin typeface="Arial" pitchFamily="34" charset="0"/>
                <a:ea typeface="宋体" pitchFamily="2" charset="-122"/>
              </a:defRPr>
            </a:lvl1pPr>
            <a:lvl2pPr marL="742950" indent="-285750" latinLnBrk="1">
              <a:defRPr>
                <a:solidFill>
                  <a:schemeClr val="tx1"/>
                </a:solidFill>
                <a:latin typeface="Arial" pitchFamily="34" charset="0"/>
                <a:ea typeface="宋体" pitchFamily="2" charset="-122"/>
              </a:defRPr>
            </a:lvl2pPr>
            <a:lvl3pPr marL="1143000" indent="-228600" latinLnBrk="1">
              <a:defRPr>
                <a:solidFill>
                  <a:schemeClr val="tx1"/>
                </a:solidFill>
                <a:latin typeface="Arial" pitchFamily="34" charset="0"/>
                <a:ea typeface="宋体" pitchFamily="2" charset="-122"/>
              </a:defRPr>
            </a:lvl3pPr>
            <a:lvl4pPr marL="1600200" indent="-228600" latinLnBrk="1">
              <a:defRPr>
                <a:solidFill>
                  <a:schemeClr val="tx1"/>
                </a:solidFill>
                <a:latin typeface="Arial" pitchFamily="34" charset="0"/>
                <a:ea typeface="宋体" pitchFamily="2" charset="-122"/>
              </a:defRPr>
            </a:lvl4pPr>
            <a:lvl5pPr marL="2057400" indent="-228600" latinLnBrk="1">
              <a:defRPr>
                <a:solidFill>
                  <a:schemeClr val="tx1"/>
                </a:solidFill>
                <a:latin typeface="Arial" pitchFamily="34" charset="0"/>
                <a:ea typeface="宋体" pitchFamily="2" charset="-122"/>
              </a:defRPr>
            </a:lvl5pPr>
            <a:lvl6pPr marL="25146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130000"/>
              </a:lnSpc>
            </a:pPr>
            <a:r>
              <a:rPr lang="zh-CN" altLang="en-US" sz="3200" dirty="0" smtClean="0">
                <a:solidFill>
                  <a:srgbClr val="E95D0E"/>
                </a:solidFill>
                <a:latin typeface="微软雅黑" pitchFamily="34" charset="-122"/>
                <a:ea typeface="微软雅黑" pitchFamily="34" charset="-122"/>
                <a:sym typeface="Arial" pitchFamily="34" charset="0"/>
              </a:rPr>
              <a:t>算法设计</a:t>
            </a:r>
            <a:endParaRPr lang="zh-CN" altLang="en-US" sz="3200" dirty="0">
              <a:solidFill>
                <a:srgbClr val="E95D0E"/>
              </a:solidFill>
              <a:latin typeface="微软雅黑" pitchFamily="34" charset="-122"/>
              <a:ea typeface="微软雅黑" pitchFamily="34" charset="-122"/>
              <a:sym typeface="Arial" pitchFamily="34" charset="0"/>
            </a:endParaRPr>
          </a:p>
        </p:txBody>
      </p:sp>
      <p:cxnSp>
        <p:nvCxnSpPr>
          <p:cNvPr id="4115" name="MH_Other_13"/>
          <p:cNvCxnSpPr>
            <a:cxnSpLocks noChangeShapeType="1"/>
          </p:cNvCxnSpPr>
          <p:nvPr/>
        </p:nvCxnSpPr>
        <p:spPr bwMode="auto">
          <a:xfrm flipV="1">
            <a:off x="7326313" y="5148263"/>
            <a:ext cx="609600" cy="533400"/>
          </a:xfrm>
          <a:prstGeom prst="curvedConnector3">
            <a:avLst>
              <a:gd name="adj1" fmla="val 50000"/>
            </a:avLst>
          </a:prstGeom>
          <a:noFill/>
          <a:ln w="12700" cap="flat" cmpd="sng">
            <a:solidFill>
              <a:schemeClr val="accent1"/>
            </a:solidFill>
            <a:miter lim="800000"/>
            <a:headEnd/>
            <a:tailEnd/>
          </a:ln>
          <a:extLst>
            <a:ext uri="{909E8E84-426E-40DD-AFC4-6F175D3DCCD1}">
              <a14:hiddenFill xmlns:a14="http://schemas.microsoft.com/office/drawing/2010/main">
                <a:noFill/>
              </a14:hiddenFill>
            </a:ext>
          </a:extLst>
        </p:spPr>
      </p:cxnSp>
      <p:cxnSp>
        <p:nvCxnSpPr>
          <p:cNvPr id="4116" name="MH_Other_14"/>
          <p:cNvCxnSpPr>
            <a:cxnSpLocks noChangeShapeType="1"/>
          </p:cNvCxnSpPr>
          <p:nvPr/>
        </p:nvCxnSpPr>
        <p:spPr bwMode="auto">
          <a:xfrm>
            <a:off x="7935913" y="5148263"/>
            <a:ext cx="742950" cy="0"/>
          </a:xfrm>
          <a:prstGeom prst="line">
            <a:avLst/>
          </a:prstGeom>
          <a:noFill/>
          <a:ln w="12700" cap="flat" cmpd="sng">
            <a:solidFill>
              <a:schemeClr val="accent1"/>
            </a:solidFill>
            <a:miter lim="800000"/>
            <a:headEnd/>
            <a:tailEnd/>
          </a:ln>
          <a:extLst>
            <a:ext uri="{909E8E84-426E-40DD-AFC4-6F175D3DCCD1}">
              <a14:hiddenFill xmlns:a14="http://schemas.microsoft.com/office/drawing/2010/main">
                <a:noFill/>
              </a14:hiddenFill>
            </a:ext>
          </a:extLst>
        </p:spPr>
      </p:cxnSp>
      <p:cxnSp>
        <p:nvCxnSpPr>
          <p:cNvPr id="4117" name="MH_Other_15"/>
          <p:cNvCxnSpPr>
            <a:cxnSpLocks noChangeShapeType="1"/>
          </p:cNvCxnSpPr>
          <p:nvPr/>
        </p:nvCxnSpPr>
        <p:spPr bwMode="auto">
          <a:xfrm>
            <a:off x="5283200" y="5681663"/>
            <a:ext cx="2114550" cy="0"/>
          </a:xfrm>
          <a:prstGeom prst="line">
            <a:avLst/>
          </a:prstGeom>
          <a:noFill/>
          <a:ln w="12700" cap="flat" cmpd="sng">
            <a:solidFill>
              <a:schemeClr val="accent1"/>
            </a:solidFill>
            <a:miter lim="800000"/>
            <a:headEnd/>
            <a:tailEnd/>
          </a:ln>
          <a:extLst>
            <a:ext uri="{909E8E84-426E-40DD-AFC4-6F175D3DCCD1}">
              <a14:hiddenFill xmlns:a14="http://schemas.microsoft.com/office/drawing/2010/main">
                <a:noFill/>
              </a14:hiddenFill>
            </a:ext>
          </a:extLst>
        </p:spPr>
      </p:cxnSp>
      <p:sp>
        <p:nvSpPr>
          <p:cNvPr id="4118" name="MH_Other_16"/>
          <p:cNvSpPr txBox="1">
            <a:spLocks noChangeArrowheads="1"/>
          </p:cNvSpPr>
          <p:nvPr/>
        </p:nvSpPr>
        <p:spPr bwMode="auto">
          <a:xfrm>
            <a:off x="7935913" y="4495800"/>
            <a:ext cx="74295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defRPr>
                <a:solidFill>
                  <a:schemeClr val="tx1"/>
                </a:solidFill>
                <a:latin typeface="Arial" pitchFamily="34" charset="0"/>
                <a:ea typeface="宋体" pitchFamily="2" charset="-122"/>
              </a:defRPr>
            </a:lvl1pPr>
            <a:lvl2pPr marL="742950" indent="-285750" latinLnBrk="1">
              <a:defRPr>
                <a:solidFill>
                  <a:schemeClr val="tx1"/>
                </a:solidFill>
                <a:latin typeface="Arial" pitchFamily="34" charset="0"/>
                <a:ea typeface="宋体" pitchFamily="2" charset="-122"/>
              </a:defRPr>
            </a:lvl2pPr>
            <a:lvl3pPr marL="1143000" indent="-228600" latinLnBrk="1">
              <a:defRPr>
                <a:solidFill>
                  <a:schemeClr val="tx1"/>
                </a:solidFill>
                <a:latin typeface="Arial" pitchFamily="34" charset="0"/>
                <a:ea typeface="宋体" pitchFamily="2" charset="-122"/>
              </a:defRPr>
            </a:lvl3pPr>
            <a:lvl4pPr marL="1600200" indent="-228600" latinLnBrk="1">
              <a:defRPr>
                <a:solidFill>
                  <a:schemeClr val="tx1"/>
                </a:solidFill>
                <a:latin typeface="Arial" pitchFamily="34" charset="0"/>
                <a:ea typeface="宋体" pitchFamily="2" charset="-122"/>
              </a:defRPr>
            </a:lvl4pPr>
            <a:lvl5pPr marL="2057400" indent="-228600" latinLnBrk="1">
              <a:defRPr>
                <a:solidFill>
                  <a:schemeClr val="tx1"/>
                </a:solidFill>
                <a:latin typeface="Arial" pitchFamily="34" charset="0"/>
                <a:ea typeface="宋体" pitchFamily="2" charset="-122"/>
              </a:defRPr>
            </a:lvl5pPr>
            <a:lvl6pPr marL="25146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en-US" sz="3600">
                <a:solidFill>
                  <a:schemeClr val="tx2"/>
                </a:solidFill>
                <a:ea typeface="幼圆" pitchFamily="49" charset="-122"/>
                <a:sym typeface="Arial" pitchFamily="34" charset="0"/>
              </a:rPr>
              <a:t>04</a:t>
            </a:r>
            <a:endParaRPr lang="zh-CN" altLang="en-US" sz="3600">
              <a:solidFill>
                <a:schemeClr val="tx2"/>
              </a:solidFill>
              <a:ea typeface="幼圆" pitchFamily="49" charset="-122"/>
              <a:sym typeface="Arial" pitchFamily="34" charset="0"/>
            </a:endParaRPr>
          </a:p>
        </p:txBody>
      </p:sp>
      <p:sp>
        <p:nvSpPr>
          <p:cNvPr id="4119" name="MH_SubTitle_4"/>
          <p:cNvSpPr txBox="1">
            <a:spLocks noChangeArrowheads="1"/>
          </p:cNvSpPr>
          <p:nvPr/>
        </p:nvSpPr>
        <p:spPr bwMode="auto">
          <a:xfrm>
            <a:off x="5183188" y="4878388"/>
            <a:ext cx="237172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defRPr>
                <a:solidFill>
                  <a:schemeClr val="tx1"/>
                </a:solidFill>
                <a:latin typeface="Arial" pitchFamily="34" charset="0"/>
                <a:ea typeface="宋体" pitchFamily="2" charset="-122"/>
              </a:defRPr>
            </a:lvl1pPr>
            <a:lvl2pPr marL="742950" indent="-285750" latinLnBrk="1">
              <a:defRPr>
                <a:solidFill>
                  <a:schemeClr val="tx1"/>
                </a:solidFill>
                <a:latin typeface="Arial" pitchFamily="34" charset="0"/>
                <a:ea typeface="宋体" pitchFamily="2" charset="-122"/>
              </a:defRPr>
            </a:lvl2pPr>
            <a:lvl3pPr marL="1143000" indent="-228600" latinLnBrk="1">
              <a:defRPr>
                <a:solidFill>
                  <a:schemeClr val="tx1"/>
                </a:solidFill>
                <a:latin typeface="Arial" pitchFamily="34" charset="0"/>
                <a:ea typeface="宋体" pitchFamily="2" charset="-122"/>
              </a:defRPr>
            </a:lvl3pPr>
            <a:lvl4pPr marL="1600200" indent="-228600" latinLnBrk="1">
              <a:defRPr>
                <a:solidFill>
                  <a:schemeClr val="tx1"/>
                </a:solidFill>
                <a:latin typeface="Arial" pitchFamily="34" charset="0"/>
                <a:ea typeface="宋体" pitchFamily="2" charset="-122"/>
              </a:defRPr>
            </a:lvl4pPr>
            <a:lvl5pPr marL="2057400" indent="-228600" latinLnBrk="1">
              <a:defRPr>
                <a:solidFill>
                  <a:schemeClr val="tx1"/>
                </a:solidFill>
                <a:latin typeface="Arial" pitchFamily="34" charset="0"/>
                <a:ea typeface="宋体" pitchFamily="2" charset="-122"/>
              </a:defRPr>
            </a:lvl5pPr>
            <a:lvl6pPr marL="25146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130000"/>
              </a:lnSpc>
            </a:pPr>
            <a:r>
              <a:rPr lang="zh-CN" altLang="en-US" sz="3200" dirty="0" smtClean="0">
                <a:solidFill>
                  <a:srgbClr val="E95D0E"/>
                </a:solidFill>
                <a:latin typeface="微软雅黑" pitchFamily="34" charset="-122"/>
                <a:ea typeface="微软雅黑" pitchFamily="34" charset="-122"/>
                <a:sym typeface="Arial" pitchFamily="34" charset="0"/>
              </a:rPr>
              <a:t>拓展功能</a:t>
            </a:r>
            <a:endParaRPr lang="zh-CN" altLang="en-US" sz="3200" dirty="0">
              <a:solidFill>
                <a:srgbClr val="E95D0E"/>
              </a:solidFill>
              <a:latin typeface="微软雅黑" pitchFamily="34" charset="-122"/>
              <a:ea typeface="微软雅黑" pitchFamily="34" charset="-122"/>
              <a:sym typeface="Arial" pitchFamily="34" charset="0"/>
            </a:endParaRPr>
          </a:p>
        </p:txBody>
      </p:sp>
      <p:sp>
        <p:nvSpPr>
          <p:cNvPr id="4120" name="AutoShape 24"/>
          <p:cNvSpPr>
            <a:spLocks noChangeArrowheads="1"/>
          </p:cNvSpPr>
          <p:nvPr/>
        </p:nvSpPr>
        <p:spPr bwMode="auto">
          <a:xfrm>
            <a:off x="3368675" y="-4763"/>
            <a:ext cx="5310188" cy="1158876"/>
          </a:xfrm>
          <a:prstGeom prst="flowChartManualOperation">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121" name="Text Box 25"/>
          <p:cNvSpPr txBox="1">
            <a:spLocks noChangeArrowheads="1"/>
          </p:cNvSpPr>
          <p:nvPr/>
        </p:nvSpPr>
        <p:spPr bwMode="auto">
          <a:xfrm>
            <a:off x="4300226" y="66843"/>
            <a:ext cx="333088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6000" dirty="0" smtClean="0">
                <a:solidFill>
                  <a:schemeClr val="bg2"/>
                </a:solidFill>
                <a:latin typeface="Vladimir Script" pitchFamily="66" charset="0"/>
                <a:ea typeface="方正毡笔黑简体" pitchFamily="1" charset="-122"/>
              </a:rPr>
              <a:t>Content</a:t>
            </a:r>
            <a:endParaRPr lang="zh-CN" sz="6000" dirty="0">
              <a:solidFill>
                <a:schemeClr val="bg2"/>
              </a:solidFill>
              <a:latin typeface="Vladimir Script" pitchFamily="66" charset="0"/>
              <a:ea typeface="方正毡笔黑简体" pitchFamily="1" charset="-122"/>
            </a:endParaRPr>
          </a:p>
        </p:txBody>
      </p:sp>
      <p:sp>
        <p:nvSpPr>
          <p:cNvPr id="29" name="MH_Other_4"/>
          <p:cNvSpPr txBox="1">
            <a:spLocks noChangeArrowheads="1"/>
          </p:cNvSpPr>
          <p:nvPr/>
        </p:nvSpPr>
        <p:spPr bwMode="auto">
          <a:xfrm>
            <a:off x="5790734" y="5890375"/>
            <a:ext cx="16938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defRPr>
                <a:solidFill>
                  <a:schemeClr val="tx1"/>
                </a:solidFill>
                <a:latin typeface="Arial" pitchFamily="34" charset="0"/>
                <a:ea typeface="宋体" pitchFamily="2" charset="-122"/>
              </a:defRPr>
            </a:lvl1pPr>
            <a:lvl2pPr marL="742950" indent="-285750" latinLnBrk="1">
              <a:defRPr>
                <a:solidFill>
                  <a:schemeClr val="tx1"/>
                </a:solidFill>
                <a:latin typeface="Arial" pitchFamily="34" charset="0"/>
                <a:ea typeface="宋体" pitchFamily="2" charset="-122"/>
              </a:defRPr>
            </a:lvl2pPr>
            <a:lvl3pPr marL="1143000" indent="-228600" latinLnBrk="1">
              <a:defRPr>
                <a:solidFill>
                  <a:schemeClr val="tx1"/>
                </a:solidFill>
                <a:latin typeface="Arial" pitchFamily="34" charset="0"/>
                <a:ea typeface="宋体" pitchFamily="2" charset="-122"/>
              </a:defRPr>
            </a:lvl3pPr>
            <a:lvl4pPr marL="1600200" indent="-228600" latinLnBrk="1">
              <a:defRPr>
                <a:solidFill>
                  <a:schemeClr val="tx1"/>
                </a:solidFill>
                <a:latin typeface="Arial" pitchFamily="34" charset="0"/>
                <a:ea typeface="宋体" pitchFamily="2" charset="-122"/>
              </a:defRPr>
            </a:lvl4pPr>
            <a:lvl5pPr marL="2057400" indent="-228600" latinLnBrk="1">
              <a:defRPr>
                <a:solidFill>
                  <a:schemeClr val="tx1"/>
                </a:solidFill>
                <a:latin typeface="Arial" pitchFamily="34" charset="0"/>
                <a:ea typeface="宋体" pitchFamily="2" charset="-122"/>
              </a:defRPr>
            </a:lvl5pPr>
            <a:lvl6pPr marL="25146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en-US" sz="3600" dirty="0" smtClean="0">
                <a:solidFill>
                  <a:schemeClr val="tx2"/>
                </a:solidFill>
                <a:ea typeface="幼圆" pitchFamily="49" charset="-122"/>
              </a:rPr>
              <a:t>05</a:t>
            </a:r>
            <a:endParaRPr lang="en-US" sz="3600" dirty="0">
              <a:solidFill>
                <a:schemeClr val="tx2"/>
              </a:solidFill>
              <a:ea typeface="幼圆" pitchFamily="49" charset="-122"/>
            </a:endParaRPr>
          </a:p>
        </p:txBody>
      </p:sp>
      <p:sp>
        <p:nvSpPr>
          <p:cNvPr id="30" name="MH_SubTitle_1"/>
          <p:cNvSpPr txBox="1">
            <a:spLocks noChangeArrowheads="1"/>
          </p:cNvSpPr>
          <p:nvPr/>
        </p:nvSpPr>
        <p:spPr bwMode="auto">
          <a:xfrm>
            <a:off x="3444875" y="5817460"/>
            <a:ext cx="237172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defRPr>
                <a:solidFill>
                  <a:schemeClr val="tx1"/>
                </a:solidFill>
                <a:latin typeface="Arial" pitchFamily="34" charset="0"/>
                <a:ea typeface="宋体" pitchFamily="2" charset="-122"/>
              </a:defRPr>
            </a:lvl1pPr>
            <a:lvl2pPr marL="742950" indent="-285750" latinLnBrk="1">
              <a:defRPr>
                <a:solidFill>
                  <a:schemeClr val="tx1"/>
                </a:solidFill>
                <a:latin typeface="Arial" pitchFamily="34" charset="0"/>
                <a:ea typeface="宋体" pitchFamily="2" charset="-122"/>
              </a:defRPr>
            </a:lvl2pPr>
            <a:lvl3pPr marL="1143000" indent="-228600" latinLnBrk="1">
              <a:defRPr>
                <a:solidFill>
                  <a:schemeClr val="tx1"/>
                </a:solidFill>
                <a:latin typeface="Arial" pitchFamily="34" charset="0"/>
                <a:ea typeface="宋体" pitchFamily="2" charset="-122"/>
              </a:defRPr>
            </a:lvl3pPr>
            <a:lvl4pPr marL="1600200" indent="-228600" latinLnBrk="1">
              <a:defRPr>
                <a:solidFill>
                  <a:schemeClr val="tx1"/>
                </a:solidFill>
                <a:latin typeface="Arial" pitchFamily="34" charset="0"/>
                <a:ea typeface="宋体" pitchFamily="2" charset="-122"/>
              </a:defRPr>
            </a:lvl4pPr>
            <a:lvl5pPr marL="2057400" indent="-228600" latinLnBrk="1">
              <a:defRPr>
                <a:solidFill>
                  <a:schemeClr val="tx1"/>
                </a:solidFill>
                <a:latin typeface="Arial" pitchFamily="34" charset="0"/>
                <a:ea typeface="宋体" pitchFamily="2" charset="-122"/>
              </a:defRPr>
            </a:lvl5pPr>
            <a:lvl6pPr marL="25146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130000"/>
              </a:lnSpc>
            </a:pPr>
            <a:r>
              <a:rPr lang="zh-CN" altLang="en-US" sz="2800" dirty="0" smtClean="0">
                <a:solidFill>
                  <a:srgbClr val="E95D0E"/>
                </a:solidFill>
                <a:latin typeface="微软雅黑" pitchFamily="34" charset="-122"/>
                <a:ea typeface="微软雅黑" pitchFamily="34" charset="-122"/>
              </a:rPr>
              <a:t>算法详解</a:t>
            </a:r>
            <a:endParaRPr lang="zh-CN" altLang="en-US" sz="2800" dirty="0">
              <a:solidFill>
                <a:srgbClr val="E95D0E"/>
              </a:solidFill>
              <a:latin typeface="微软雅黑" pitchFamily="34" charset="-122"/>
              <a:ea typeface="微软雅黑" pitchFamily="34" charset="-122"/>
            </a:endParaRPr>
          </a:p>
        </p:txBody>
      </p:sp>
      <p:cxnSp>
        <p:nvCxnSpPr>
          <p:cNvPr id="31" name="MH_Other_15"/>
          <p:cNvCxnSpPr>
            <a:cxnSpLocks noChangeShapeType="1"/>
          </p:cNvCxnSpPr>
          <p:nvPr/>
        </p:nvCxnSpPr>
        <p:spPr bwMode="auto">
          <a:xfrm>
            <a:off x="3702050" y="6484559"/>
            <a:ext cx="2114550" cy="0"/>
          </a:xfrm>
          <a:prstGeom prst="line">
            <a:avLst/>
          </a:prstGeom>
          <a:noFill/>
          <a:ln w="12700" cap="flat" cmpd="sng">
            <a:solidFill>
              <a:schemeClr val="accent1"/>
            </a:solidFill>
            <a:miter lim="800000"/>
            <a:headEnd/>
            <a:tailEnd/>
          </a:ln>
          <a:extLst>
            <a:ext uri="{909E8E84-426E-40DD-AFC4-6F175D3DCCD1}">
              <a14:hiddenFill xmlns:a14="http://schemas.microsoft.com/office/drawing/2010/main">
                <a:noFill/>
              </a14:hiddenFill>
            </a:ext>
          </a:extLst>
        </p:spPr>
      </p:cxnSp>
      <p:cxnSp>
        <p:nvCxnSpPr>
          <p:cNvPr id="32" name="MH_Other_13"/>
          <p:cNvCxnSpPr>
            <a:cxnSpLocks noChangeShapeType="1"/>
          </p:cNvCxnSpPr>
          <p:nvPr/>
        </p:nvCxnSpPr>
        <p:spPr bwMode="auto">
          <a:xfrm flipV="1">
            <a:off x="5802313" y="5946841"/>
            <a:ext cx="609600" cy="533400"/>
          </a:xfrm>
          <a:prstGeom prst="curvedConnector3">
            <a:avLst>
              <a:gd name="adj1" fmla="val 50000"/>
            </a:avLst>
          </a:prstGeom>
          <a:noFill/>
          <a:ln w="12700" cap="flat" cmpd="sng">
            <a:solidFill>
              <a:schemeClr val="accent1"/>
            </a:solidFill>
            <a:miter lim="800000"/>
            <a:headEnd/>
            <a:tailEnd/>
          </a:ln>
          <a:extLst>
            <a:ext uri="{909E8E84-426E-40DD-AFC4-6F175D3DCCD1}">
              <a14:hiddenFill xmlns:a14="http://schemas.microsoft.com/office/drawing/2010/main">
                <a:noFill/>
              </a14:hiddenFill>
            </a:ext>
          </a:extLst>
        </p:spPr>
      </p:cxnSp>
      <p:cxnSp>
        <p:nvCxnSpPr>
          <p:cNvPr id="33" name="MH_Other_14"/>
          <p:cNvCxnSpPr>
            <a:cxnSpLocks noChangeShapeType="1"/>
          </p:cNvCxnSpPr>
          <p:nvPr/>
        </p:nvCxnSpPr>
        <p:spPr bwMode="auto">
          <a:xfrm>
            <a:off x="6369050" y="5946841"/>
            <a:ext cx="742950" cy="0"/>
          </a:xfrm>
          <a:prstGeom prst="line">
            <a:avLst/>
          </a:prstGeom>
          <a:noFill/>
          <a:ln w="12700" cap="flat" cmpd="sng">
            <a:solidFill>
              <a:schemeClr val="accent1"/>
            </a:solidFill>
            <a:miter lim="800000"/>
            <a:headEnd/>
            <a:tailEnd/>
          </a:ln>
          <a:extLst>
            <a:ext uri="{909E8E84-426E-40DD-AFC4-6F175D3DCCD1}">
              <a14:hiddenFill xmlns:a14="http://schemas.microsoft.com/office/drawing/2010/main">
                <a:noFill/>
              </a14:hiddenFill>
            </a:ext>
          </a:extLst>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MH_Title_1"/>
          <p:cNvSpPr>
            <a:spLocks noChangeArrowheads="1"/>
          </p:cNvSpPr>
          <p:nvPr/>
        </p:nvSpPr>
        <p:spPr bwMode="auto">
          <a:xfrm>
            <a:off x="9911948" y="1439357"/>
            <a:ext cx="1480766" cy="1031875"/>
          </a:xfrm>
          <a:prstGeom prst="ellipse">
            <a:avLst/>
          </a:prstGeom>
          <a:solidFill>
            <a:srgbClr val="CC3300"/>
          </a:solidFill>
          <a:ln w="38100" cmpd="sng">
            <a:solidFill>
              <a:srgbClr val="FFFFFF"/>
            </a:solidFill>
            <a:round/>
            <a:headEnd/>
            <a:tailEnd/>
          </a:ln>
        </p:spPr>
        <p:txBody>
          <a:bodyPr lIns="0" tIns="0" rIns="0" bIns="0" anchor="ctr"/>
          <a:lstStyle/>
          <a:p>
            <a:pPr algn="ctr" eaLnBrk="1" latinLnBrk="1" hangingPunct="1"/>
            <a:r>
              <a:rPr lang="zh-CN" altLang="en-US" sz="1600" dirty="0" smtClean="0">
                <a:solidFill>
                  <a:srgbClr val="FFFFFF"/>
                </a:solidFill>
                <a:latin typeface="微软雅黑" pitchFamily="34" charset="-122"/>
                <a:ea typeface="微软雅黑" pitchFamily="34" charset="-122"/>
              </a:rPr>
              <a:t>评估模块</a:t>
            </a:r>
            <a:endParaRPr lang="en-US" sz="1600" dirty="0">
              <a:solidFill>
                <a:srgbClr val="FFFFFF"/>
              </a:solidFill>
              <a:latin typeface="微软雅黑" pitchFamily="34" charset="-122"/>
              <a:ea typeface="微软雅黑" pitchFamily="34" charset="-122"/>
            </a:endParaRPr>
          </a:p>
        </p:txBody>
      </p:sp>
      <p:sp>
        <p:nvSpPr>
          <p:cNvPr id="34828" name="MH_Text_1"/>
          <p:cNvSpPr txBox="1">
            <a:spLocks noChangeArrowheads="1"/>
          </p:cNvSpPr>
          <p:nvPr/>
        </p:nvSpPr>
        <p:spPr bwMode="auto">
          <a:xfrm>
            <a:off x="2784045" y="1707829"/>
            <a:ext cx="6695907" cy="409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latinLnBrk="1">
              <a:defRPr>
                <a:solidFill>
                  <a:schemeClr val="tx1"/>
                </a:solidFill>
                <a:latin typeface="Arial" pitchFamily="34" charset="0"/>
                <a:ea typeface="宋体" pitchFamily="2" charset="-122"/>
              </a:defRPr>
            </a:lvl1pPr>
            <a:lvl2pPr marL="742950" indent="-285750" latinLnBrk="1">
              <a:defRPr>
                <a:solidFill>
                  <a:schemeClr val="tx1"/>
                </a:solidFill>
                <a:latin typeface="Arial" pitchFamily="34" charset="0"/>
                <a:ea typeface="宋体" pitchFamily="2" charset="-122"/>
              </a:defRPr>
            </a:lvl2pPr>
            <a:lvl3pPr marL="1143000" indent="-228600" latinLnBrk="1">
              <a:defRPr>
                <a:solidFill>
                  <a:schemeClr val="tx1"/>
                </a:solidFill>
                <a:latin typeface="Arial" pitchFamily="34" charset="0"/>
                <a:ea typeface="宋体" pitchFamily="2" charset="-122"/>
              </a:defRPr>
            </a:lvl3pPr>
            <a:lvl4pPr marL="1600200" indent="-228600" latinLnBrk="1">
              <a:defRPr>
                <a:solidFill>
                  <a:schemeClr val="tx1"/>
                </a:solidFill>
                <a:latin typeface="Arial" pitchFamily="34" charset="0"/>
                <a:ea typeface="宋体" pitchFamily="2" charset="-122"/>
              </a:defRPr>
            </a:lvl4pPr>
            <a:lvl5pPr marL="2057400" indent="-228600" latinLnBrk="1">
              <a:defRPr>
                <a:solidFill>
                  <a:schemeClr val="tx1"/>
                </a:solidFill>
                <a:latin typeface="Arial" pitchFamily="34" charset="0"/>
                <a:ea typeface="宋体" pitchFamily="2" charset="-122"/>
              </a:defRPr>
            </a:lvl5pPr>
            <a:lvl6pPr marL="25146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lnSpc>
                <a:spcPct val="130000"/>
              </a:lnSpc>
            </a:pPr>
            <a:r>
              <a:rPr lang="zh-CN" altLang="en-US" sz="1600" dirty="0" smtClean="0">
                <a:solidFill>
                  <a:srgbClr val="595959"/>
                </a:solidFill>
                <a:latin typeface="幼圆" pitchFamily="49" charset="-122"/>
                <a:ea typeface="幼圆" pitchFamily="49" charset="-122"/>
              </a:rPr>
              <a:t>对一个局面的评分可由评估</a:t>
            </a:r>
            <a:r>
              <a:rPr lang="zh-CN" altLang="en-US" sz="1600" dirty="0">
                <a:solidFill>
                  <a:srgbClr val="595959"/>
                </a:solidFill>
                <a:latin typeface="幼圆" pitchFamily="49" charset="-122"/>
                <a:ea typeface="幼圆" pitchFamily="49" charset="-122"/>
              </a:rPr>
              <a:t>表</a:t>
            </a:r>
            <a:r>
              <a:rPr lang="en-US" altLang="zh-CN" sz="1600" dirty="0" smtClean="0">
                <a:solidFill>
                  <a:srgbClr val="595959"/>
                </a:solidFill>
                <a:latin typeface="幼圆" pitchFamily="49" charset="-122"/>
                <a:ea typeface="幼圆" pitchFamily="49" charset="-122"/>
              </a:rPr>
              <a:t>, </a:t>
            </a:r>
            <a:r>
              <a:rPr lang="zh-CN" altLang="en-US" sz="1600" dirty="0">
                <a:solidFill>
                  <a:srgbClr val="595959"/>
                </a:solidFill>
                <a:latin typeface="幼圆" pitchFamily="49" charset="-122"/>
                <a:ea typeface="幼圆" pitchFamily="49" charset="-122"/>
              </a:rPr>
              <a:t>行动</a:t>
            </a:r>
            <a:r>
              <a:rPr lang="zh-CN" altLang="en-US" sz="1600" dirty="0" smtClean="0">
                <a:solidFill>
                  <a:srgbClr val="595959"/>
                </a:solidFill>
                <a:latin typeface="幼圆" pitchFamily="49" charset="-122"/>
                <a:ea typeface="幼圆" pitchFamily="49" charset="-122"/>
              </a:rPr>
              <a:t>力等多方面因素组成</a:t>
            </a:r>
            <a:r>
              <a:rPr lang="en-US" altLang="zh-CN" sz="1600" dirty="0" smtClean="0">
                <a:solidFill>
                  <a:srgbClr val="595959"/>
                </a:solidFill>
                <a:latin typeface="幼圆" pitchFamily="49" charset="-122"/>
                <a:ea typeface="幼圆" pitchFamily="49" charset="-122"/>
              </a:rPr>
              <a:t>.</a:t>
            </a:r>
          </a:p>
          <a:p>
            <a:pPr algn="just" eaLnBrk="1" hangingPunct="1">
              <a:lnSpc>
                <a:spcPct val="130000"/>
              </a:lnSpc>
            </a:pPr>
            <a:r>
              <a:rPr lang="en-US" altLang="zh-CN" sz="1600" dirty="0">
                <a:solidFill>
                  <a:srgbClr val="595959"/>
                </a:solidFill>
                <a:latin typeface="幼圆" pitchFamily="49" charset="-122"/>
                <a:ea typeface="幼圆" pitchFamily="49" charset="-122"/>
              </a:rPr>
              <a:t> </a:t>
            </a:r>
            <a:r>
              <a:rPr lang="en-US" altLang="zh-CN" sz="1600" dirty="0" smtClean="0">
                <a:solidFill>
                  <a:srgbClr val="595959"/>
                </a:solidFill>
                <a:latin typeface="幼圆" pitchFamily="49" charset="-122"/>
                <a:ea typeface="幼圆" pitchFamily="49" charset="-122"/>
              </a:rPr>
              <a:t> </a:t>
            </a:r>
            <a:r>
              <a:rPr lang="zh-CN" altLang="en-US" sz="1600" dirty="0" smtClean="0">
                <a:solidFill>
                  <a:srgbClr val="595959"/>
                </a:solidFill>
                <a:latin typeface="幼圆" pitchFamily="49" charset="-122"/>
                <a:ea typeface="幼圆" pitchFamily="49" charset="-122"/>
              </a:rPr>
              <a:t>由于对黑白棋的不了解</a:t>
            </a:r>
            <a:r>
              <a:rPr lang="en-US" altLang="zh-CN" sz="1600" dirty="0" smtClean="0">
                <a:solidFill>
                  <a:srgbClr val="595959"/>
                </a:solidFill>
                <a:latin typeface="幼圆" pitchFamily="49" charset="-122"/>
                <a:ea typeface="幼圆" pitchFamily="49" charset="-122"/>
              </a:rPr>
              <a:t>, </a:t>
            </a:r>
            <a:r>
              <a:rPr lang="zh-CN" altLang="en-US" sz="1600" dirty="0" smtClean="0">
                <a:solidFill>
                  <a:srgbClr val="595959"/>
                </a:solidFill>
                <a:latin typeface="幼圆" pitchFamily="49" charset="-122"/>
                <a:ea typeface="幼圆" pitchFamily="49" charset="-122"/>
              </a:rPr>
              <a:t>只采用这两个因素生成评估函数</a:t>
            </a:r>
            <a:r>
              <a:rPr lang="en-US" altLang="zh-CN" sz="1600" smtClean="0">
                <a:solidFill>
                  <a:srgbClr val="595959"/>
                </a:solidFill>
                <a:latin typeface="幼圆" pitchFamily="49" charset="-122"/>
                <a:ea typeface="幼圆" pitchFamily="49" charset="-122"/>
              </a:rPr>
              <a:t>.</a:t>
            </a:r>
            <a:endParaRPr lang="en-US" altLang="zh-CN" sz="1600" dirty="0" smtClean="0">
              <a:solidFill>
                <a:srgbClr val="595959"/>
              </a:solidFill>
              <a:latin typeface="幼圆" pitchFamily="49" charset="-122"/>
              <a:ea typeface="幼圆" pitchFamily="49" charset="-122"/>
            </a:endParaRPr>
          </a:p>
          <a:p>
            <a:pPr algn="just" eaLnBrk="1" hangingPunct="1">
              <a:lnSpc>
                <a:spcPct val="130000"/>
              </a:lnSpc>
            </a:pPr>
            <a:r>
              <a:rPr lang="en-US" altLang="zh-CN" sz="1600" dirty="0">
                <a:solidFill>
                  <a:srgbClr val="595959"/>
                </a:solidFill>
                <a:latin typeface="幼圆" pitchFamily="49" charset="-122"/>
                <a:ea typeface="幼圆" pitchFamily="49" charset="-122"/>
              </a:rPr>
              <a:t> </a:t>
            </a:r>
            <a:r>
              <a:rPr lang="en-US" altLang="zh-CN" sz="1600" dirty="0" smtClean="0">
                <a:solidFill>
                  <a:srgbClr val="595959"/>
                </a:solidFill>
                <a:latin typeface="幼圆" pitchFamily="49" charset="-122"/>
                <a:ea typeface="幼圆" pitchFamily="49" charset="-122"/>
              </a:rPr>
              <a:t> </a:t>
            </a:r>
            <a:r>
              <a:rPr lang="zh-CN" altLang="en-US" sz="1600" dirty="0" smtClean="0">
                <a:solidFill>
                  <a:srgbClr val="595959"/>
                </a:solidFill>
                <a:latin typeface="幼圆" pitchFamily="49" charset="-122"/>
                <a:ea typeface="幼圆" pitchFamily="49" charset="-122"/>
              </a:rPr>
              <a:t>行动力可量化为</a:t>
            </a:r>
            <a:r>
              <a:rPr lang="en-US" altLang="zh-CN" sz="1600" dirty="0" smtClean="0">
                <a:solidFill>
                  <a:srgbClr val="595959"/>
                </a:solidFill>
                <a:latin typeface="幼圆" pitchFamily="49" charset="-122"/>
                <a:ea typeface="幼圆" pitchFamily="49" charset="-122"/>
              </a:rPr>
              <a:t>: </a:t>
            </a:r>
            <a:r>
              <a:rPr lang="zh-CN" altLang="en-US" sz="1600" dirty="0" smtClean="0">
                <a:solidFill>
                  <a:srgbClr val="595959"/>
                </a:solidFill>
                <a:latin typeface="幼圆" pitchFamily="49" charset="-122"/>
                <a:ea typeface="幼圆" pitchFamily="49" charset="-122"/>
              </a:rPr>
              <a:t>我方可落子区域</a:t>
            </a:r>
            <a:r>
              <a:rPr lang="en-US" altLang="zh-CN" sz="1600" dirty="0">
                <a:solidFill>
                  <a:srgbClr val="595959"/>
                </a:solidFill>
                <a:latin typeface="幼圆" pitchFamily="49" charset="-122"/>
                <a:ea typeface="幼圆" pitchFamily="49" charset="-122"/>
              </a:rPr>
              <a:t> </a:t>
            </a:r>
            <a:r>
              <a:rPr lang="en-US" altLang="zh-CN" sz="1600" dirty="0" smtClean="0">
                <a:solidFill>
                  <a:srgbClr val="595959"/>
                </a:solidFill>
                <a:latin typeface="幼圆" pitchFamily="49" charset="-122"/>
                <a:ea typeface="幼圆" pitchFamily="49" charset="-122"/>
              </a:rPr>
              <a:t>– </a:t>
            </a:r>
            <a:r>
              <a:rPr lang="zh-CN" altLang="en-US" sz="1600" dirty="0" smtClean="0">
                <a:solidFill>
                  <a:srgbClr val="595959"/>
                </a:solidFill>
                <a:latin typeface="幼圆" pitchFamily="49" charset="-122"/>
                <a:ea typeface="幼圆" pitchFamily="49" charset="-122"/>
              </a:rPr>
              <a:t>对方可落子区域</a:t>
            </a:r>
            <a:r>
              <a:rPr lang="en-US" altLang="zh-CN" sz="1600" dirty="0" smtClean="0">
                <a:solidFill>
                  <a:srgbClr val="595959"/>
                </a:solidFill>
                <a:latin typeface="幼圆" pitchFamily="49" charset="-122"/>
                <a:ea typeface="幼圆" pitchFamily="49" charset="-122"/>
              </a:rPr>
              <a:t>.</a:t>
            </a:r>
          </a:p>
          <a:p>
            <a:pPr algn="just" eaLnBrk="1" hangingPunct="1">
              <a:lnSpc>
                <a:spcPct val="130000"/>
              </a:lnSpc>
            </a:pPr>
            <a:r>
              <a:rPr lang="en-US" altLang="zh-CN" sz="1600" dirty="0" smtClean="0">
                <a:solidFill>
                  <a:srgbClr val="595959"/>
                </a:solidFill>
                <a:latin typeface="幼圆" pitchFamily="49" charset="-122"/>
                <a:ea typeface="幼圆" pitchFamily="49" charset="-122"/>
              </a:rPr>
              <a:t>  </a:t>
            </a:r>
            <a:r>
              <a:rPr lang="zh-CN" altLang="en-US" sz="1600" dirty="0" smtClean="0">
                <a:solidFill>
                  <a:srgbClr val="595959"/>
                </a:solidFill>
                <a:latin typeface="幼圆" pitchFamily="49" charset="-122"/>
                <a:ea typeface="幼圆" pitchFamily="49" charset="-122"/>
              </a:rPr>
              <a:t>最后的评估值可用该点在评估表上的值与行动力的线性组合生成</a:t>
            </a:r>
            <a:r>
              <a:rPr lang="en-US" altLang="zh-CN" sz="1600" dirty="0" smtClean="0">
                <a:solidFill>
                  <a:srgbClr val="595959"/>
                </a:solidFill>
                <a:latin typeface="幼圆" pitchFamily="49" charset="-122"/>
                <a:ea typeface="幼圆" pitchFamily="49" charset="-122"/>
              </a:rPr>
              <a:t>.</a:t>
            </a:r>
          </a:p>
          <a:p>
            <a:pPr algn="just" eaLnBrk="1" hangingPunct="1">
              <a:lnSpc>
                <a:spcPct val="130000"/>
              </a:lnSpc>
            </a:pPr>
            <a:r>
              <a:rPr lang="en-US" altLang="zh-CN" sz="1600" dirty="0">
                <a:solidFill>
                  <a:srgbClr val="595959"/>
                </a:solidFill>
                <a:latin typeface="幼圆" pitchFamily="49" charset="-122"/>
                <a:ea typeface="幼圆" pitchFamily="49" charset="-122"/>
              </a:rPr>
              <a:t> </a:t>
            </a:r>
            <a:r>
              <a:rPr lang="en-US" altLang="zh-CN" sz="1600" dirty="0" smtClean="0">
                <a:solidFill>
                  <a:srgbClr val="595959"/>
                </a:solidFill>
                <a:latin typeface="幼圆" pitchFamily="49" charset="-122"/>
                <a:ea typeface="幼圆" pitchFamily="49" charset="-122"/>
              </a:rPr>
              <a:t> </a:t>
            </a:r>
            <a:r>
              <a:rPr lang="zh-CN" altLang="en-US" sz="1600" dirty="0" smtClean="0">
                <a:solidFill>
                  <a:srgbClr val="595959"/>
                </a:solidFill>
                <a:latin typeface="幼圆" pitchFamily="49" charset="-122"/>
                <a:ea typeface="幼圆" pitchFamily="49" charset="-122"/>
              </a:rPr>
              <a:t>对于线性组合中的两个参数</a:t>
            </a:r>
            <a:r>
              <a:rPr lang="en-US" altLang="zh-CN" sz="1600" dirty="0" smtClean="0">
                <a:solidFill>
                  <a:srgbClr val="595959"/>
                </a:solidFill>
                <a:latin typeface="幼圆" pitchFamily="49" charset="-122"/>
                <a:ea typeface="幼圆" pitchFamily="49" charset="-122"/>
              </a:rPr>
              <a:t>, </a:t>
            </a:r>
            <a:r>
              <a:rPr lang="zh-CN" altLang="en-US" sz="1600" dirty="0" smtClean="0">
                <a:solidFill>
                  <a:srgbClr val="595959"/>
                </a:solidFill>
                <a:latin typeface="幼圆" pitchFamily="49" charset="-122"/>
                <a:ea typeface="幼圆" pitchFamily="49" charset="-122"/>
              </a:rPr>
              <a:t>可在后期根据效果调整</a:t>
            </a:r>
            <a:r>
              <a:rPr lang="en-US" altLang="zh-CN" sz="1600" dirty="0" smtClean="0">
                <a:solidFill>
                  <a:srgbClr val="595959"/>
                </a:solidFill>
                <a:latin typeface="幼圆" pitchFamily="49" charset="-122"/>
                <a:ea typeface="幼圆" pitchFamily="49" charset="-122"/>
              </a:rPr>
              <a:t>. </a:t>
            </a:r>
            <a:endParaRPr lang="en-US" sz="1600" dirty="0">
              <a:solidFill>
                <a:srgbClr val="595959"/>
              </a:solidFill>
              <a:latin typeface="幼圆" pitchFamily="49" charset="-122"/>
              <a:ea typeface="幼圆" pitchFamily="49" charset="-122"/>
            </a:endParaRPr>
          </a:p>
        </p:txBody>
      </p:sp>
      <p:pic>
        <p:nvPicPr>
          <p:cNvPr id="34832" name="그림 1"/>
          <p:cNvPicPr>
            <a:picLocks noChangeAspect="1" noChangeArrowheads="1"/>
          </p:cNvPicPr>
          <p:nvPr/>
        </p:nvPicPr>
        <p:blipFill>
          <a:blip r:embed="rId3">
            <a:extLst>
              <a:ext uri="{28A0092B-C50C-407E-A947-70E740481C1C}">
                <a14:useLocalDpi xmlns:a14="http://schemas.microsoft.com/office/drawing/2010/main" val="0"/>
              </a:ext>
            </a:extLst>
          </a:blip>
          <a:srcRect r="75456"/>
          <a:stretch>
            <a:fillRect/>
          </a:stretch>
        </p:blipFill>
        <p:spPr bwMode="auto">
          <a:xfrm>
            <a:off x="0" y="-12700"/>
            <a:ext cx="3003550" cy="687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4833" name="TextBox 2"/>
          <p:cNvSpPr>
            <a:spLocks noChangeArrowheads="1"/>
          </p:cNvSpPr>
          <p:nvPr/>
        </p:nvSpPr>
        <p:spPr bwMode="auto">
          <a:xfrm flipH="1">
            <a:off x="8718731" y="189178"/>
            <a:ext cx="1781175"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latinLnBrk="1" hangingPunct="1"/>
            <a:r>
              <a:rPr lang="en-US" sz="3200" dirty="0" smtClean="0">
                <a:solidFill>
                  <a:srgbClr val="CE5243"/>
                </a:solidFill>
                <a:latin typeface="Kozuka Gothic Pr6N EL" pitchFamily="34" charset="-128"/>
                <a:ea typeface="Kozuka Gothic Pr6N EL" pitchFamily="34" charset="-128"/>
                <a:sym typeface="Kozuka Gothic Pr6N EL" pitchFamily="34" charset="-128"/>
              </a:rPr>
              <a:t>Part 4 </a:t>
            </a:r>
            <a:r>
              <a:rPr lang="en-US" sz="3200" dirty="0">
                <a:solidFill>
                  <a:srgbClr val="CE5243"/>
                </a:solidFill>
                <a:latin typeface="Kozuka Gothic Pr6N EL" pitchFamily="34" charset="-128"/>
                <a:ea typeface="Kozuka Gothic Pr6N EL" pitchFamily="34" charset="-128"/>
                <a:sym typeface="Kozuka Gothic Pr6N EL" pitchFamily="34" charset="-128"/>
              </a:rPr>
              <a:t>/</a:t>
            </a:r>
            <a:endParaRPr lang="zh-CN" altLang="en-US" sz="3200" dirty="0">
              <a:solidFill>
                <a:srgbClr val="CE5243"/>
              </a:solidFill>
              <a:latin typeface="Kozuka Gothic Pr6N EL" pitchFamily="34" charset="-128"/>
              <a:sym typeface="Kozuka Gothic Pr6N EL" pitchFamily="34" charset="-128"/>
            </a:endParaRPr>
          </a:p>
        </p:txBody>
      </p:sp>
      <p:sp>
        <p:nvSpPr>
          <p:cNvPr id="34834" name="TextBox 5"/>
          <p:cNvSpPr>
            <a:spLocks noChangeArrowheads="1"/>
          </p:cNvSpPr>
          <p:nvPr/>
        </p:nvSpPr>
        <p:spPr bwMode="auto">
          <a:xfrm flipH="1">
            <a:off x="10055945" y="250732"/>
            <a:ext cx="275907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latinLnBrk="1" hangingPunct="1"/>
            <a:r>
              <a:rPr lang="zh-CN" altLang="en-US" sz="2400" dirty="0" smtClean="0">
                <a:solidFill>
                  <a:srgbClr val="595959"/>
                </a:solidFill>
                <a:latin typeface="Kozuka Gothic Pr6N EL" pitchFamily="34" charset="-128"/>
                <a:ea typeface="Kozuka Gothic Pr6N EL" pitchFamily="34" charset="-128"/>
                <a:sym typeface="Kozuka Gothic Pr6N EL" pitchFamily="34" charset="-128"/>
              </a:rPr>
              <a:t>拓展功能</a:t>
            </a:r>
            <a:endParaRPr lang="zh-CN" sz="2400" dirty="0">
              <a:solidFill>
                <a:srgbClr val="595959"/>
              </a:solidFill>
              <a:latin typeface="Kozuka Gothic Pr6N EL" pitchFamily="34" charset="-128"/>
              <a:ea typeface="Kozuka Gothic Pr6N EL" pitchFamily="34" charset="-128"/>
              <a:sym typeface="Kozuka Gothic Pr6N EL" pitchFamily="34" charset="-128"/>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그림 1"/>
          <p:cNvPicPr>
            <a:picLocks noChangeAspect="1" noChangeArrowheads="1"/>
          </p:cNvPicPr>
          <p:nvPr/>
        </p:nvPicPr>
        <p:blipFill>
          <a:blip r:embed="rId2">
            <a:extLst>
              <a:ext uri="{28A0092B-C50C-407E-A947-70E740481C1C}">
                <a14:useLocalDpi xmlns:a14="http://schemas.microsoft.com/office/drawing/2010/main" val="0"/>
              </a:ext>
            </a:extLst>
          </a:blip>
          <a:srcRect r="75456"/>
          <a:stretch>
            <a:fillRect/>
          </a:stretch>
        </p:blipFill>
        <p:spPr bwMode="auto">
          <a:xfrm>
            <a:off x="0" y="-12700"/>
            <a:ext cx="3003550" cy="687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3" name="图片 2"/>
          <p:cNvPicPr>
            <a:picLocks noChangeAspect="1" noChangeArrowheads="1"/>
          </p:cNvPicPr>
          <p:nvPr/>
        </p:nvPicPr>
        <p:blipFill>
          <a:blip r:embed="rId3">
            <a:extLst>
              <a:ext uri="{28A0092B-C50C-407E-A947-70E740481C1C}">
                <a14:useLocalDpi xmlns:a14="http://schemas.microsoft.com/office/drawing/2010/main" val="0"/>
              </a:ext>
            </a:extLst>
          </a:blip>
          <a:srcRect l="-2" r="-568"/>
          <a:stretch>
            <a:fillRect/>
          </a:stretch>
        </p:blipFill>
        <p:spPr bwMode="auto">
          <a:xfrm rot="2831111" flipH="1">
            <a:off x="2755194" y="1036926"/>
            <a:ext cx="6202363"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그림 1"/>
          <p:cNvPicPr>
            <a:picLocks noChangeAspect="1" noChangeArrowheads="1"/>
          </p:cNvPicPr>
          <p:nvPr/>
        </p:nvPicPr>
        <p:blipFill>
          <a:blip r:embed="rId2">
            <a:extLst>
              <a:ext uri="{28A0092B-C50C-407E-A947-70E740481C1C}">
                <a14:useLocalDpi xmlns:a14="http://schemas.microsoft.com/office/drawing/2010/main" val="0"/>
              </a:ext>
            </a:extLst>
          </a:blip>
          <a:srcRect l="74454"/>
          <a:stretch>
            <a:fillRect/>
          </a:stretch>
        </p:blipFill>
        <p:spPr bwMode="auto">
          <a:xfrm>
            <a:off x="9115425" y="-12700"/>
            <a:ext cx="3127375" cy="687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5124" name="组合 3"/>
          <p:cNvGrpSpPr>
            <a:grpSpLocks/>
          </p:cNvGrpSpPr>
          <p:nvPr/>
        </p:nvGrpSpPr>
        <p:grpSpPr bwMode="auto">
          <a:xfrm>
            <a:off x="4821099" y="1892886"/>
            <a:ext cx="2549806" cy="3059528"/>
            <a:chOff x="0" y="0"/>
            <a:chExt cx="3096472" cy="3096470"/>
          </a:xfrm>
        </p:grpSpPr>
        <p:sp>
          <p:nvSpPr>
            <p:cNvPr id="5133" name="椭圆 4"/>
            <p:cNvSpPr>
              <a:spLocks noChangeArrowheads="1"/>
            </p:cNvSpPr>
            <p:nvPr/>
          </p:nvSpPr>
          <p:spPr bwMode="auto">
            <a:xfrm>
              <a:off x="133542" y="133540"/>
              <a:ext cx="2829390" cy="282938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DFBE9"/>
                </a:solidFill>
              </a:endParaRPr>
            </a:p>
          </p:txBody>
        </p:sp>
        <p:sp>
          <p:nvSpPr>
            <p:cNvPr id="5134" name="椭圆 5"/>
            <p:cNvSpPr>
              <a:spLocks noChangeArrowheads="1"/>
            </p:cNvSpPr>
            <p:nvPr/>
          </p:nvSpPr>
          <p:spPr bwMode="auto">
            <a:xfrm>
              <a:off x="0" y="0"/>
              <a:ext cx="3096472" cy="3096470"/>
            </a:xfrm>
            <a:prstGeom prst="ellipse">
              <a:avLst/>
            </a:pr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DFBE9"/>
                </a:solidFill>
              </a:endParaRPr>
            </a:p>
          </p:txBody>
        </p:sp>
      </p:grpSp>
      <p:sp>
        <p:nvSpPr>
          <p:cNvPr id="5125" name="文本框 6"/>
          <p:cNvSpPr txBox="1">
            <a:spLocks noChangeArrowheads="1"/>
          </p:cNvSpPr>
          <p:nvPr/>
        </p:nvSpPr>
        <p:spPr bwMode="auto">
          <a:xfrm>
            <a:off x="5376896" y="2611438"/>
            <a:ext cx="14382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r>
              <a:rPr lang="en-US" altLang="zh-CN" sz="2400" b="1" dirty="0" smtClean="0">
                <a:solidFill>
                  <a:srgbClr val="000000"/>
                </a:solidFill>
                <a:latin typeface="Vivaldi" pitchFamily="66" charset="0"/>
              </a:rPr>
              <a:t>Fifth Part</a:t>
            </a:r>
            <a:endParaRPr lang="zh-CN" altLang="en-US" sz="2400" b="1" dirty="0">
              <a:solidFill>
                <a:srgbClr val="000000"/>
              </a:solidFill>
              <a:latin typeface="Vivaldi" pitchFamily="66" charset="0"/>
            </a:endParaRPr>
          </a:p>
        </p:txBody>
      </p:sp>
      <p:sp>
        <p:nvSpPr>
          <p:cNvPr id="5126" name="文本框 7"/>
          <p:cNvSpPr txBox="1">
            <a:spLocks noChangeArrowheads="1"/>
          </p:cNvSpPr>
          <p:nvPr/>
        </p:nvSpPr>
        <p:spPr bwMode="auto">
          <a:xfrm>
            <a:off x="4977745" y="3130262"/>
            <a:ext cx="223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r>
              <a:rPr lang="en-US" altLang="zh-CN" sz="3200" dirty="0" smtClean="0">
                <a:solidFill>
                  <a:srgbClr val="000000"/>
                </a:solidFill>
                <a:latin typeface="宋体" pitchFamily="2" charset="-122"/>
              </a:rPr>
              <a:t>{</a:t>
            </a:r>
            <a:r>
              <a:rPr lang="zh-CN" altLang="en-US" sz="3200" dirty="0" smtClean="0">
                <a:solidFill>
                  <a:srgbClr val="000000"/>
                </a:solidFill>
                <a:latin typeface="华文行楷" pitchFamily="2" charset="-122"/>
                <a:ea typeface="华文行楷" pitchFamily="2" charset="-122"/>
              </a:rPr>
              <a:t>算法详解</a:t>
            </a:r>
            <a:r>
              <a:rPr lang="en-US" altLang="zh-CN" sz="3200" dirty="0" smtClean="0">
                <a:solidFill>
                  <a:srgbClr val="000000"/>
                </a:solidFill>
                <a:latin typeface="宋体" pitchFamily="2" charset="-122"/>
              </a:rPr>
              <a:t>}</a:t>
            </a:r>
            <a:endParaRPr lang="zh-CN" altLang="en-US" sz="3200" dirty="0">
              <a:solidFill>
                <a:srgbClr val="000000"/>
              </a:solidFill>
              <a:latin typeface="宋体" pitchFamily="2" charset="-122"/>
            </a:endParaRPr>
          </a:p>
        </p:txBody>
      </p:sp>
      <p:grpSp>
        <p:nvGrpSpPr>
          <p:cNvPr id="5127" name="组合 8"/>
          <p:cNvGrpSpPr>
            <a:grpSpLocks/>
          </p:cNvGrpSpPr>
          <p:nvPr/>
        </p:nvGrpSpPr>
        <p:grpSpPr bwMode="auto">
          <a:xfrm flipV="1">
            <a:off x="5445125" y="3844925"/>
            <a:ext cx="1352550" cy="387350"/>
            <a:chOff x="0" y="0"/>
            <a:chExt cx="1395412" cy="400050"/>
          </a:xfrm>
        </p:grpSpPr>
        <p:sp>
          <p:nvSpPr>
            <p:cNvPr id="5128" name="Freeform 1332"/>
            <p:cNvSpPr>
              <a:spLocks noEditPoints="1"/>
            </p:cNvSpPr>
            <p:nvPr/>
          </p:nvSpPr>
          <p:spPr bwMode="auto">
            <a:xfrm>
              <a:off x="919162" y="22225"/>
              <a:ext cx="476250" cy="355600"/>
            </a:xfrm>
            <a:custGeom>
              <a:avLst/>
              <a:gdLst>
                <a:gd name="T0" fmla="*/ 0 w 43"/>
                <a:gd name="T1" fmla="*/ 222250 h 32"/>
                <a:gd name="T2" fmla="*/ 121831 w 43"/>
                <a:gd name="T3" fmla="*/ 133350 h 32"/>
                <a:gd name="T4" fmla="*/ 177209 w 43"/>
                <a:gd name="T5" fmla="*/ 244475 h 32"/>
                <a:gd name="T6" fmla="*/ 210436 w 43"/>
                <a:gd name="T7" fmla="*/ 222250 h 32"/>
                <a:gd name="T8" fmla="*/ 177209 w 43"/>
                <a:gd name="T9" fmla="*/ 300038 h 32"/>
                <a:gd name="T10" fmla="*/ 221512 w 43"/>
                <a:gd name="T11" fmla="*/ 277813 h 32"/>
                <a:gd name="T12" fmla="*/ 177209 w 43"/>
                <a:gd name="T13" fmla="*/ 355600 h 32"/>
                <a:gd name="T14" fmla="*/ 254738 w 43"/>
                <a:gd name="T15" fmla="*/ 322263 h 32"/>
                <a:gd name="T16" fmla="*/ 243663 w 43"/>
                <a:gd name="T17" fmla="*/ 144463 h 32"/>
                <a:gd name="T18" fmla="*/ 254738 w 43"/>
                <a:gd name="T19" fmla="*/ 266700 h 32"/>
                <a:gd name="T20" fmla="*/ 243663 w 43"/>
                <a:gd name="T21" fmla="*/ 166688 h 32"/>
                <a:gd name="T22" fmla="*/ 66453 w 43"/>
                <a:gd name="T23" fmla="*/ 155575 h 32"/>
                <a:gd name="T24" fmla="*/ 243663 w 43"/>
                <a:gd name="T25" fmla="*/ 111125 h 32"/>
                <a:gd name="T26" fmla="*/ 376570 w 43"/>
                <a:gd name="T27" fmla="*/ 222250 h 32"/>
                <a:gd name="T28" fmla="*/ 387645 w 43"/>
                <a:gd name="T29" fmla="*/ 266700 h 32"/>
                <a:gd name="T30" fmla="*/ 365494 w 43"/>
                <a:gd name="T31" fmla="*/ 255588 h 32"/>
                <a:gd name="T32" fmla="*/ 354419 w 43"/>
                <a:gd name="T33" fmla="*/ 177800 h 32"/>
                <a:gd name="T34" fmla="*/ 310116 w 43"/>
                <a:gd name="T35" fmla="*/ 144463 h 32"/>
                <a:gd name="T36" fmla="*/ 332267 w 43"/>
                <a:gd name="T37" fmla="*/ 166688 h 32"/>
                <a:gd name="T38" fmla="*/ 332267 w 43"/>
                <a:gd name="T39" fmla="*/ 277813 h 32"/>
                <a:gd name="T40" fmla="*/ 365494 w 43"/>
                <a:gd name="T41" fmla="*/ 311150 h 32"/>
                <a:gd name="T42" fmla="*/ 365494 w 43"/>
                <a:gd name="T43" fmla="*/ 277813 h 32"/>
                <a:gd name="T44" fmla="*/ 387645 w 43"/>
                <a:gd name="T45" fmla="*/ 300038 h 32"/>
                <a:gd name="T46" fmla="*/ 465174 w 43"/>
                <a:gd name="T47" fmla="*/ 333375 h 32"/>
                <a:gd name="T48" fmla="*/ 420872 w 43"/>
                <a:gd name="T49" fmla="*/ 288925 h 32"/>
                <a:gd name="T50" fmla="*/ 420872 w 43"/>
                <a:gd name="T51" fmla="*/ 233363 h 32"/>
                <a:gd name="T52" fmla="*/ 465174 w 43"/>
                <a:gd name="T53" fmla="*/ 244475 h 32"/>
                <a:gd name="T54" fmla="*/ 443023 w 43"/>
                <a:gd name="T55" fmla="*/ 200025 h 32"/>
                <a:gd name="T56" fmla="*/ 465174 w 43"/>
                <a:gd name="T57" fmla="*/ 166688 h 32"/>
                <a:gd name="T58" fmla="*/ 431948 w 43"/>
                <a:gd name="T59" fmla="*/ 155575 h 32"/>
                <a:gd name="T60" fmla="*/ 376570 w 43"/>
                <a:gd name="T61" fmla="*/ 155575 h 32"/>
                <a:gd name="T62" fmla="*/ 343343 w 43"/>
                <a:gd name="T63" fmla="*/ 144463 h 32"/>
                <a:gd name="T64" fmla="*/ 265814 w 43"/>
                <a:gd name="T65" fmla="*/ 111125 h 32"/>
                <a:gd name="T66" fmla="*/ 276890 w 43"/>
                <a:gd name="T67" fmla="*/ 100013 h 32"/>
                <a:gd name="T68" fmla="*/ 321192 w 43"/>
                <a:gd name="T69" fmla="*/ 111125 h 32"/>
                <a:gd name="T70" fmla="*/ 398721 w 43"/>
                <a:gd name="T71" fmla="*/ 100013 h 32"/>
                <a:gd name="T72" fmla="*/ 376570 w 43"/>
                <a:gd name="T73" fmla="*/ 77788 h 32"/>
                <a:gd name="T74" fmla="*/ 443023 w 43"/>
                <a:gd name="T75" fmla="*/ 33338 h 32"/>
                <a:gd name="T76" fmla="*/ 343343 w 43"/>
                <a:gd name="T77" fmla="*/ 22225 h 32"/>
                <a:gd name="T78" fmla="*/ 332267 w 43"/>
                <a:gd name="T79" fmla="*/ 0 h 32"/>
                <a:gd name="T80" fmla="*/ 299041 w 43"/>
                <a:gd name="T81" fmla="*/ 33338 h 32"/>
                <a:gd name="T82" fmla="*/ 276890 w 43"/>
                <a:gd name="T83" fmla="*/ 88900 h 32"/>
                <a:gd name="T84" fmla="*/ 99680 w 43"/>
                <a:gd name="T85" fmla="*/ 122238 h 32"/>
                <a:gd name="T86" fmla="*/ 0 w 43"/>
                <a:gd name="T87" fmla="*/ 222250 h 32"/>
                <a:gd name="T88" fmla="*/ 365494 w 43"/>
                <a:gd name="T89" fmla="*/ 55563 h 32"/>
                <a:gd name="T90" fmla="*/ 287965 w 43"/>
                <a:gd name="T91" fmla="*/ 88900 h 32"/>
                <a:gd name="T92" fmla="*/ 365494 w 43"/>
                <a:gd name="T93" fmla="*/ 55563 h 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43" h="32">
                  <a:moveTo>
                    <a:pt x="0" y="20"/>
                  </a:moveTo>
                  <a:cubicBezTo>
                    <a:pt x="0" y="20"/>
                    <a:pt x="6" y="13"/>
                    <a:pt x="11" y="12"/>
                  </a:cubicBezTo>
                  <a:cubicBezTo>
                    <a:pt x="24" y="11"/>
                    <a:pt x="16" y="21"/>
                    <a:pt x="16" y="22"/>
                  </a:cubicBezTo>
                  <a:cubicBezTo>
                    <a:pt x="17" y="22"/>
                    <a:pt x="19" y="22"/>
                    <a:pt x="19" y="20"/>
                  </a:cubicBezTo>
                  <a:cubicBezTo>
                    <a:pt x="20" y="24"/>
                    <a:pt x="15" y="25"/>
                    <a:pt x="16" y="27"/>
                  </a:cubicBezTo>
                  <a:cubicBezTo>
                    <a:pt x="17" y="26"/>
                    <a:pt x="19" y="26"/>
                    <a:pt x="20" y="25"/>
                  </a:cubicBezTo>
                  <a:cubicBezTo>
                    <a:pt x="20" y="28"/>
                    <a:pt x="15" y="29"/>
                    <a:pt x="16" y="32"/>
                  </a:cubicBezTo>
                  <a:cubicBezTo>
                    <a:pt x="17" y="29"/>
                    <a:pt x="20" y="31"/>
                    <a:pt x="23" y="29"/>
                  </a:cubicBezTo>
                  <a:cubicBezTo>
                    <a:pt x="33" y="23"/>
                    <a:pt x="23" y="13"/>
                    <a:pt x="22" y="13"/>
                  </a:cubicBezTo>
                  <a:cubicBezTo>
                    <a:pt x="29" y="19"/>
                    <a:pt x="23" y="24"/>
                    <a:pt x="23" y="24"/>
                  </a:cubicBezTo>
                  <a:cubicBezTo>
                    <a:pt x="23" y="24"/>
                    <a:pt x="25" y="20"/>
                    <a:pt x="22" y="15"/>
                  </a:cubicBezTo>
                  <a:cubicBezTo>
                    <a:pt x="19" y="10"/>
                    <a:pt x="10" y="11"/>
                    <a:pt x="6" y="14"/>
                  </a:cubicBezTo>
                  <a:cubicBezTo>
                    <a:pt x="9" y="9"/>
                    <a:pt x="21" y="10"/>
                    <a:pt x="22" y="10"/>
                  </a:cubicBezTo>
                  <a:cubicBezTo>
                    <a:pt x="30" y="10"/>
                    <a:pt x="34" y="19"/>
                    <a:pt x="34" y="20"/>
                  </a:cubicBezTo>
                  <a:cubicBezTo>
                    <a:pt x="34" y="22"/>
                    <a:pt x="35" y="24"/>
                    <a:pt x="35" y="24"/>
                  </a:cubicBezTo>
                  <a:cubicBezTo>
                    <a:pt x="35" y="24"/>
                    <a:pt x="34" y="24"/>
                    <a:pt x="33" y="23"/>
                  </a:cubicBezTo>
                  <a:cubicBezTo>
                    <a:pt x="33" y="21"/>
                    <a:pt x="33" y="18"/>
                    <a:pt x="32" y="16"/>
                  </a:cubicBezTo>
                  <a:cubicBezTo>
                    <a:pt x="31" y="14"/>
                    <a:pt x="28" y="13"/>
                    <a:pt x="28" y="13"/>
                  </a:cubicBezTo>
                  <a:cubicBezTo>
                    <a:pt x="28" y="13"/>
                    <a:pt x="30" y="14"/>
                    <a:pt x="30" y="15"/>
                  </a:cubicBezTo>
                  <a:cubicBezTo>
                    <a:pt x="26" y="21"/>
                    <a:pt x="28" y="25"/>
                    <a:pt x="30" y="25"/>
                  </a:cubicBezTo>
                  <a:cubicBezTo>
                    <a:pt x="32" y="26"/>
                    <a:pt x="33" y="27"/>
                    <a:pt x="33" y="28"/>
                  </a:cubicBezTo>
                  <a:cubicBezTo>
                    <a:pt x="34" y="28"/>
                    <a:pt x="33" y="25"/>
                    <a:pt x="33" y="25"/>
                  </a:cubicBezTo>
                  <a:cubicBezTo>
                    <a:pt x="33" y="25"/>
                    <a:pt x="34" y="24"/>
                    <a:pt x="35" y="27"/>
                  </a:cubicBezTo>
                  <a:cubicBezTo>
                    <a:pt x="37" y="30"/>
                    <a:pt x="41" y="31"/>
                    <a:pt x="42" y="30"/>
                  </a:cubicBezTo>
                  <a:cubicBezTo>
                    <a:pt x="41" y="30"/>
                    <a:pt x="38" y="28"/>
                    <a:pt x="38" y="26"/>
                  </a:cubicBezTo>
                  <a:cubicBezTo>
                    <a:pt x="39" y="23"/>
                    <a:pt x="38" y="22"/>
                    <a:pt x="38" y="21"/>
                  </a:cubicBezTo>
                  <a:cubicBezTo>
                    <a:pt x="39" y="21"/>
                    <a:pt x="42" y="21"/>
                    <a:pt x="42" y="22"/>
                  </a:cubicBezTo>
                  <a:cubicBezTo>
                    <a:pt x="43" y="21"/>
                    <a:pt x="41" y="18"/>
                    <a:pt x="40" y="18"/>
                  </a:cubicBezTo>
                  <a:cubicBezTo>
                    <a:pt x="41" y="18"/>
                    <a:pt x="43" y="16"/>
                    <a:pt x="42" y="15"/>
                  </a:cubicBezTo>
                  <a:cubicBezTo>
                    <a:pt x="41" y="17"/>
                    <a:pt x="40" y="14"/>
                    <a:pt x="39" y="14"/>
                  </a:cubicBezTo>
                  <a:cubicBezTo>
                    <a:pt x="37" y="13"/>
                    <a:pt x="35" y="13"/>
                    <a:pt x="34" y="14"/>
                  </a:cubicBezTo>
                  <a:cubicBezTo>
                    <a:pt x="33" y="13"/>
                    <a:pt x="32" y="13"/>
                    <a:pt x="31" y="13"/>
                  </a:cubicBezTo>
                  <a:cubicBezTo>
                    <a:pt x="28" y="11"/>
                    <a:pt x="24" y="10"/>
                    <a:pt x="24" y="10"/>
                  </a:cubicBezTo>
                  <a:cubicBezTo>
                    <a:pt x="25" y="9"/>
                    <a:pt x="25" y="9"/>
                    <a:pt x="25" y="9"/>
                  </a:cubicBezTo>
                  <a:cubicBezTo>
                    <a:pt x="25" y="9"/>
                    <a:pt x="27" y="11"/>
                    <a:pt x="29" y="10"/>
                  </a:cubicBezTo>
                  <a:cubicBezTo>
                    <a:pt x="31" y="10"/>
                    <a:pt x="35" y="7"/>
                    <a:pt x="36" y="9"/>
                  </a:cubicBezTo>
                  <a:cubicBezTo>
                    <a:pt x="36" y="8"/>
                    <a:pt x="35" y="7"/>
                    <a:pt x="34" y="7"/>
                  </a:cubicBezTo>
                  <a:cubicBezTo>
                    <a:pt x="36" y="3"/>
                    <a:pt x="39" y="2"/>
                    <a:pt x="40" y="3"/>
                  </a:cubicBezTo>
                  <a:cubicBezTo>
                    <a:pt x="39" y="0"/>
                    <a:pt x="34" y="2"/>
                    <a:pt x="31" y="2"/>
                  </a:cubicBezTo>
                  <a:cubicBezTo>
                    <a:pt x="32" y="1"/>
                    <a:pt x="30" y="0"/>
                    <a:pt x="30" y="0"/>
                  </a:cubicBezTo>
                  <a:cubicBezTo>
                    <a:pt x="30" y="0"/>
                    <a:pt x="30" y="2"/>
                    <a:pt x="27" y="3"/>
                  </a:cubicBezTo>
                  <a:cubicBezTo>
                    <a:pt x="25" y="4"/>
                    <a:pt x="24" y="7"/>
                    <a:pt x="25" y="8"/>
                  </a:cubicBezTo>
                  <a:cubicBezTo>
                    <a:pt x="21" y="10"/>
                    <a:pt x="14" y="9"/>
                    <a:pt x="9" y="11"/>
                  </a:cubicBezTo>
                  <a:cubicBezTo>
                    <a:pt x="5" y="13"/>
                    <a:pt x="0" y="20"/>
                    <a:pt x="0" y="20"/>
                  </a:cubicBezTo>
                  <a:close/>
                  <a:moveTo>
                    <a:pt x="33" y="5"/>
                  </a:moveTo>
                  <a:cubicBezTo>
                    <a:pt x="34" y="7"/>
                    <a:pt x="26" y="8"/>
                    <a:pt x="26" y="8"/>
                  </a:cubicBezTo>
                  <a:cubicBezTo>
                    <a:pt x="26" y="8"/>
                    <a:pt x="32" y="2"/>
                    <a:pt x="33" y="5"/>
                  </a:cubicBezTo>
                  <a:close/>
                </a:path>
              </a:pathLst>
            </a:custGeom>
            <a:solidFill>
              <a:schemeClr val="tx1">
                <a:alpha val="8392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00"/>
                </a:solidFill>
              </a:endParaRPr>
            </a:p>
          </p:txBody>
        </p:sp>
        <p:sp>
          <p:nvSpPr>
            <p:cNvPr id="5129" name="Freeform 1333"/>
            <p:cNvSpPr>
              <a:spLocks noEditPoints="1"/>
            </p:cNvSpPr>
            <p:nvPr/>
          </p:nvSpPr>
          <p:spPr bwMode="auto">
            <a:xfrm>
              <a:off x="0" y="22225"/>
              <a:ext cx="476250" cy="355600"/>
            </a:xfrm>
            <a:custGeom>
              <a:avLst/>
              <a:gdLst>
                <a:gd name="T0" fmla="*/ 365494 w 43"/>
                <a:gd name="T1" fmla="*/ 122238 h 32"/>
                <a:gd name="T2" fmla="*/ 199360 w 43"/>
                <a:gd name="T3" fmla="*/ 88900 h 32"/>
                <a:gd name="T4" fmla="*/ 166134 w 43"/>
                <a:gd name="T5" fmla="*/ 33338 h 32"/>
                <a:gd name="T6" fmla="*/ 143983 w 43"/>
                <a:gd name="T7" fmla="*/ 0 h 32"/>
                <a:gd name="T8" fmla="*/ 121831 w 43"/>
                <a:gd name="T9" fmla="*/ 22225 h 32"/>
                <a:gd name="T10" fmla="*/ 22151 w 43"/>
                <a:gd name="T11" fmla="*/ 33338 h 32"/>
                <a:gd name="T12" fmla="*/ 88605 w 43"/>
                <a:gd name="T13" fmla="*/ 77788 h 32"/>
                <a:gd name="T14" fmla="*/ 77529 w 43"/>
                <a:gd name="T15" fmla="*/ 100013 h 32"/>
                <a:gd name="T16" fmla="*/ 143983 w 43"/>
                <a:gd name="T17" fmla="*/ 111125 h 32"/>
                <a:gd name="T18" fmla="*/ 188285 w 43"/>
                <a:gd name="T19" fmla="*/ 100013 h 32"/>
                <a:gd name="T20" fmla="*/ 210436 w 43"/>
                <a:gd name="T21" fmla="*/ 111125 h 32"/>
                <a:gd name="T22" fmla="*/ 121831 w 43"/>
                <a:gd name="T23" fmla="*/ 144463 h 32"/>
                <a:gd name="T24" fmla="*/ 99680 w 43"/>
                <a:gd name="T25" fmla="*/ 155575 h 32"/>
                <a:gd name="T26" fmla="*/ 44302 w 43"/>
                <a:gd name="T27" fmla="*/ 155575 h 32"/>
                <a:gd name="T28" fmla="*/ 0 w 43"/>
                <a:gd name="T29" fmla="*/ 166688 h 32"/>
                <a:gd name="T30" fmla="*/ 33227 w 43"/>
                <a:gd name="T31" fmla="*/ 200025 h 32"/>
                <a:gd name="T32" fmla="*/ 11076 w 43"/>
                <a:gd name="T33" fmla="*/ 244475 h 32"/>
                <a:gd name="T34" fmla="*/ 55378 w 43"/>
                <a:gd name="T35" fmla="*/ 233363 h 32"/>
                <a:gd name="T36" fmla="*/ 44302 w 43"/>
                <a:gd name="T37" fmla="*/ 288925 h 32"/>
                <a:gd name="T38" fmla="*/ 0 w 43"/>
                <a:gd name="T39" fmla="*/ 333375 h 32"/>
                <a:gd name="T40" fmla="*/ 77529 w 43"/>
                <a:gd name="T41" fmla="*/ 300038 h 32"/>
                <a:gd name="T42" fmla="*/ 99680 w 43"/>
                <a:gd name="T43" fmla="*/ 277813 h 32"/>
                <a:gd name="T44" fmla="*/ 99680 w 43"/>
                <a:gd name="T45" fmla="*/ 311150 h 32"/>
                <a:gd name="T46" fmla="*/ 132907 w 43"/>
                <a:gd name="T47" fmla="*/ 277813 h 32"/>
                <a:gd name="T48" fmla="*/ 143983 w 43"/>
                <a:gd name="T49" fmla="*/ 166688 h 32"/>
                <a:gd name="T50" fmla="*/ 155058 w 43"/>
                <a:gd name="T51" fmla="*/ 144463 h 32"/>
                <a:gd name="T52" fmla="*/ 121831 w 43"/>
                <a:gd name="T53" fmla="*/ 177800 h 32"/>
                <a:gd name="T54" fmla="*/ 99680 w 43"/>
                <a:gd name="T55" fmla="*/ 255588 h 32"/>
                <a:gd name="T56" fmla="*/ 77529 w 43"/>
                <a:gd name="T57" fmla="*/ 266700 h 32"/>
                <a:gd name="T58" fmla="*/ 88605 w 43"/>
                <a:gd name="T59" fmla="*/ 222250 h 32"/>
                <a:gd name="T60" fmla="*/ 221512 w 43"/>
                <a:gd name="T61" fmla="*/ 111125 h 32"/>
                <a:gd name="T62" fmla="*/ 398721 w 43"/>
                <a:gd name="T63" fmla="*/ 155575 h 32"/>
                <a:gd name="T64" fmla="*/ 221512 w 43"/>
                <a:gd name="T65" fmla="*/ 166688 h 32"/>
                <a:gd name="T66" fmla="*/ 210436 w 43"/>
                <a:gd name="T67" fmla="*/ 266700 h 32"/>
                <a:gd name="T68" fmla="*/ 232587 w 43"/>
                <a:gd name="T69" fmla="*/ 144463 h 32"/>
                <a:gd name="T70" fmla="*/ 221512 w 43"/>
                <a:gd name="T71" fmla="*/ 322263 h 32"/>
                <a:gd name="T72" fmla="*/ 299041 w 43"/>
                <a:gd name="T73" fmla="*/ 355600 h 32"/>
                <a:gd name="T74" fmla="*/ 243663 w 43"/>
                <a:gd name="T75" fmla="*/ 277813 h 32"/>
                <a:gd name="T76" fmla="*/ 299041 w 43"/>
                <a:gd name="T77" fmla="*/ 300038 h 32"/>
                <a:gd name="T78" fmla="*/ 254738 w 43"/>
                <a:gd name="T79" fmla="*/ 222250 h 32"/>
                <a:gd name="T80" fmla="*/ 287965 w 43"/>
                <a:gd name="T81" fmla="*/ 244475 h 32"/>
                <a:gd name="T82" fmla="*/ 343343 w 43"/>
                <a:gd name="T83" fmla="*/ 133350 h 32"/>
                <a:gd name="T84" fmla="*/ 476250 w 43"/>
                <a:gd name="T85" fmla="*/ 222250 h 32"/>
                <a:gd name="T86" fmla="*/ 365494 w 43"/>
                <a:gd name="T87" fmla="*/ 122238 h 32"/>
                <a:gd name="T88" fmla="*/ 177209 w 43"/>
                <a:gd name="T89" fmla="*/ 88900 h 32"/>
                <a:gd name="T90" fmla="*/ 99680 w 43"/>
                <a:gd name="T91" fmla="*/ 55563 h 32"/>
                <a:gd name="T92" fmla="*/ 177209 w 43"/>
                <a:gd name="T93" fmla="*/ 88900 h 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43" h="32">
                  <a:moveTo>
                    <a:pt x="33" y="11"/>
                  </a:moveTo>
                  <a:cubicBezTo>
                    <a:pt x="28" y="9"/>
                    <a:pt x="21" y="10"/>
                    <a:pt x="18" y="8"/>
                  </a:cubicBezTo>
                  <a:cubicBezTo>
                    <a:pt x="18" y="7"/>
                    <a:pt x="17" y="4"/>
                    <a:pt x="15" y="3"/>
                  </a:cubicBezTo>
                  <a:cubicBezTo>
                    <a:pt x="12" y="2"/>
                    <a:pt x="13" y="0"/>
                    <a:pt x="13" y="0"/>
                  </a:cubicBezTo>
                  <a:cubicBezTo>
                    <a:pt x="13" y="0"/>
                    <a:pt x="10" y="1"/>
                    <a:pt x="11" y="2"/>
                  </a:cubicBezTo>
                  <a:cubicBezTo>
                    <a:pt x="9" y="2"/>
                    <a:pt x="4" y="0"/>
                    <a:pt x="2" y="3"/>
                  </a:cubicBezTo>
                  <a:cubicBezTo>
                    <a:pt x="3" y="2"/>
                    <a:pt x="6" y="3"/>
                    <a:pt x="8" y="7"/>
                  </a:cubicBezTo>
                  <a:cubicBezTo>
                    <a:pt x="7" y="7"/>
                    <a:pt x="6" y="8"/>
                    <a:pt x="7" y="9"/>
                  </a:cubicBezTo>
                  <a:cubicBezTo>
                    <a:pt x="8" y="7"/>
                    <a:pt x="11" y="10"/>
                    <a:pt x="13" y="10"/>
                  </a:cubicBezTo>
                  <a:cubicBezTo>
                    <a:pt x="16" y="11"/>
                    <a:pt x="17" y="9"/>
                    <a:pt x="17" y="9"/>
                  </a:cubicBezTo>
                  <a:cubicBezTo>
                    <a:pt x="19" y="10"/>
                    <a:pt x="19" y="10"/>
                    <a:pt x="19" y="10"/>
                  </a:cubicBezTo>
                  <a:cubicBezTo>
                    <a:pt x="19" y="10"/>
                    <a:pt x="14" y="11"/>
                    <a:pt x="11" y="13"/>
                  </a:cubicBezTo>
                  <a:cubicBezTo>
                    <a:pt x="11" y="13"/>
                    <a:pt x="10" y="13"/>
                    <a:pt x="9" y="14"/>
                  </a:cubicBezTo>
                  <a:cubicBezTo>
                    <a:pt x="7" y="13"/>
                    <a:pt x="5" y="13"/>
                    <a:pt x="4" y="14"/>
                  </a:cubicBezTo>
                  <a:cubicBezTo>
                    <a:pt x="2" y="14"/>
                    <a:pt x="1" y="17"/>
                    <a:pt x="0" y="15"/>
                  </a:cubicBezTo>
                  <a:cubicBezTo>
                    <a:pt x="0" y="16"/>
                    <a:pt x="1" y="18"/>
                    <a:pt x="3" y="18"/>
                  </a:cubicBezTo>
                  <a:cubicBezTo>
                    <a:pt x="2" y="18"/>
                    <a:pt x="0" y="21"/>
                    <a:pt x="1" y="22"/>
                  </a:cubicBezTo>
                  <a:cubicBezTo>
                    <a:pt x="1" y="21"/>
                    <a:pt x="3" y="21"/>
                    <a:pt x="5" y="21"/>
                  </a:cubicBezTo>
                  <a:cubicBezTo>
                    <a:pt x="4" y="22"/>
                    <a:pt x="3" y="23"/>
                    <a:pt x="4" y="26"/>
                  </a:cubicBezTo>
                  <a:cubicBezTo>
                    <a:pt x="5" y="28"/>
                    <a:pt x="1" y="30"/>
                    <a:pt x="0" y="30"/>
                  </a:cubicBezTo>
                  <a:cubicBezTo>
                    <a:pt x="2" y="31"/>
                    <a:pt x="5" y="30"/>
                    <a:pt x="7" y="27"/>
                  </a:cubicBezTo>
                  <a:cubicBezTo>
                    <a:pt x="9" y="24"/>
                    <a:pt x="9" y="25"/>
                    <a:pt x="9" y="25"/>
                  </a:cubicBezTo>
                  <a:cubicBezTo>
                    <a:pt x="9" y="25"/>
                    <a:pt x="8" y="28"/>
                    <a:pt x="9" y="28"/>
                  </a:cubicBezTo>
                  <a:cubicBezTo>
                    <a:pt x="10" y="27"/>
                    <a:pt x="11" y="26"/>
                    <a:pt x="12" y="25"/>
                  </a:cubicBezTo>
                  <a:cubicBezTo>
                    <a:pt x="14" y="25"/>
                    <a:pt x="16" y="21"/>
                    <a:pt x="13" y="15"/>
                  </a:cubicBezTo>
                  <a:cubicBezTo>
                    <a:pt x="12" y="14"/>
                    <a:pt x="14" y="13"/>
                    <a:pt x="14" y="13"/>
                  </a:cubicBezTo>
                  <a:cubicBezTo>
                    <a:pt x="14" y="13"/>
                    <a:pt x="12" y="14"/>
                    <a:pt x="11" y="16"/>
                  </a:cubicBezTo>
                  <a:cubicBezTo>
                    <a:pt x="10" y="18"/>
                    <a:pt x="10" y="21"/>
                    <a:pt x="9" y="23"/>
                  </a:cubicBezTo>
                  <a:cubicBezTo>
                    <a:pt x="8" y="24"/>
                    <a:pt x="7" y="24"/>
                    <a:pt x="7" y="24"/>
                  </a:cubicBezTo>
                  <a:cubicBezTo>
                    <a:pt x="7" y="24"/>
                    <a:pt x="9" y="22"/>
                    <a:pt x="8" y="20"/>
                  </a:cubicBezTo>
                  <a:cubicBezTo>
                    <a:pt x="8" y="19"/>
                    <a:pt x="12" y="10"/>
                    <a:pt x="20" y="10"/>
                  </a:cubicBezTo>
                  <a:cubicBezTo>
                    <a:pt x="21" y="10"/>
                    <a:pt x="33" y="9"/>
                    <a:pt x="36" y="14"/>
                  </a:cubicBezTo>
                  <a:cubicBezTo>
                    <a:pt x="33" y="11"/>
                    <a:pt x="23" y="10"/>
                    <a:pt x="20" y="15"/>
                  </a:cubicBezTo>
                  <a:cubicBezTo>
                    <a:pt x="17" y="20"/>
                    <a:pt x="19" y="24"/>
                    <a:pt x="19" y="24"/>
                  </a:cubicBezTo>
                  <a:cubicBezTo>
                    <a:pt x="19" y="24"/>
                    <a:pt x="14" y="19"/>
                    <a:pt x="21" y="13"/>
                  </a:cubicBezTo>
                  <a:cubicBezTo>
                    <a:pt x="20" y="13"/>
                    <a:pt x="9" y="23"/>
                    <a:pt x="20" y="29"/>
                  </a:cubicBezTo>
                  <a:cubicBezTo>
                    <a:pt x="23" y="31"/>
                    <a:pt x="26" y="29"/>
                    <a:pt x="27" y="32"/>
                  </a:cubicBezTo>
                  <a:cubicBezTo>
                    <a:pt x="27" y="29"/>
                    <a:pt x="23" y="28"/>
                    <a:pt x="22" y="25"/>
                  </a:cubicBezTo>
                  <a:cubicBezTo>
                    <a:pt x="23" y="26"/>
                    <a:pt x="25" y="26"/>
                    <a:pt x="27" y="27"/>
                  </a:cubicBezTo>
                  <a:cubicBezTo>
                    <a:pt x="27" y="25"/>
                    <a:pt x="22" y="24"/>
                    <a:pt x="23" y="20"/>
                  </a:cubicBezTo>
                  <a:cubicBezTo>
                    <a:pt x="23" y="22"/>
                    <a:pt x="25" y="22"/>
                    <a:pt x="26" y="22"/>
                  </a:cubicBezTo>
                  <a:cubicBezTo>
                    <a:pt x="26" y="21"/>
                    <a:pt x="19" y="11"/>
                    <a:pt x="31" y="12"/>
                  </a:cubicBezTo>
                  <a:cubicBezTo>
                    <a:pt x="37" y="13"/>
                    <a:pt x="43" y="20"/>
                    <a:pt x="43" y="20"/>
                  </a:cubicBezTo>
                  <a:cubicBezTo>
                    <a:pt x="43" y="20"/>
                    <a:pt x="38" y="13"/>
                    <a:pt x="33" y="11"/>
                  </a:cubicBezTo>
                  <a:close/>
                  <a:moveTo>
                    <a:pt x="16" y="8"/>
                  </a:moveTo>
                  <a:cubicBezTo>
                    <a:pt x="16" y="8"/>
                    <a:pt x="9" y="7"/>
                    <a:pt x="9" y="5"/>
                  </a:cubicBezTo>
                  <a:cubicBezTo>
                    <a:pt x="10" y="2"/>
                    <a:pt x="16" y="8"/>
                    <a:pt x="16" y="8"/>
                  </a:cubicBezTo>
                  <a:close/>
                </a:path>
              </a:pathLst>
            </a:custGeom>
            <a:solidFill>
              <a:schemeClr val="tx1">
                <a:alpha val="8392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00"/>
                </a:solidFill>
              </a:endParaRPr>
            </a:p>
          </p:txBody>
        </p:sp>
        <p:sp>
          <p:nvSpPr>
            <p:cNvPr id="5130" name="Freeform 1334"/>
            <p:cNvSpPr>
              <a:spLocks/>
            </p:cNvSpPr>
            <p:nvPr/>
          </p:nvSpPr>
          <p:spPr bwMode="auto">
            <a:xfrm>
              <a:off x="298450" y="177800"/>
              <a:ext cx="366713" cy="222250"/>
            </a:xfrm>
            <a:custGeom>
              <a:avLst/>
              <a:gdLst>
                <a:gd name="T0" fmla="*/ 366713 w 33"/>
                <a:gd name="T1" fmla="*/ 122238 h 20"/>
                <a:gd name="T2" fmla="*/ 366713 w 33"/>
                <a:gd name="T3" fmla="*/ 133350 h 20"/>
                <a:gd name="T4" fmla="*/ 255588 w 33"/>
                <a:gd name="T5" fmla="*/ 122238 h 20"/>
                <a:gd name="T6" fmla="*/ 200025 w 33"/>
                <a:gd name="T7" fmla="*/ 166688 h 20"/>
                <a:gd name="T8" fmla="*/ 244475 w 33"/>
                <a:gd name="T9" fmla="*/ 122238 h 20"/>
                <a:gd name="T10" fmla="*/ 255588 w 33"/>
                <a:gd name="T11" fmla="*/ 111125 h 20"/>
                <a:gd name="T12" fmla="*/ 133350 w 33"/>
                <a:gd name="T13" fmla="*/ 144463 h 20"/>
                <a:gd name="T14" fmla="*/ 111125 w 33"/>
                <a:gd name="T15" fmla="*/ 177800 h 20"/>
                <a:gd name="T16" fmla="*/ 66675 w 33"/>
                <a:gd name="T17" fmla="*/ 222250 h 20"/>
                <a:gd name="T18" fmla="*/ 122238 w 33"/>
                <a:gd name="T19" fmla="*/ 144463 h 20"/>
                <a:gd name="T20" fmla="*/ 88900 w 33"/>
                <a:gd name="T21" fmla="*/ 144463 h 20"/>
                <a:gd name="T22" fmla="*/ 0 w 33"/>
                <a:gd name="T23" fmla="*/ 144463 h 20"/>
                <a:gd name="T24" fmla="*/ 88900 w 33"/>
                <a:gd name="T25" fmla="*/ 133350 h 20"/>
                <a:gd name="T26" fmla="*/ 111125 w 33"/>
                <a:gd name="T27" fmla="*/ 144463 h 20"/>
                <a:gd name="T28" fmla="*/ 66675 w 33"/>
                <a:gd name="T29" fmla="*/ 66675 h 20"/>
                <a:gd name="T30" fmla="*/ 111125 w 33"/>
                <a:gd name="T31" fmla="*/ 100013 h 20"/>
                <a:gd name="T32" fmla="*/ 133350 w 33"/>
                <a:gd name="T33" fmla="*/ 144463 h 20"/>
                <a:gd name="T34" fmla="*/ 244475 w 33"/>
                <a:gd name="T35" fmla="*/ 111125 h 20"/>
                <a:gd name="T36" fmla="*/ 222250 w 33"/>
                <a:gd name="T37" fmla="*/ 100013 h 20"/>
                <a:gd name="T38" fmla="*/ 177800 w 33"/>
                <a:gd name="T39" fmla="*/ 77788 h 20"/>
                <a:gd name="T40" fmla="*/ 166688 w 33"/>
                <a:gd name="T41" fmla="*/ 33338 h 20"/>
                <a:gd name="T42" fmla="*/ 211138 w 33"/>
                <a:gd name="T43" fmla="*/ 55563 h 20"/>
                <a:gd name="T44" fmla="*/ 255588 w 33"/>
                <a:gd name="T45" fmla="*/ 100013 h 20"/>
                <a:gd name="T46" fmla="*/ 311150 w 33"/>
                <a:gd name="T47" fmla="*/ 100013 h 20"/>
                <a:gd name="T48" fmla="*/ 277813 w 33"/>
                <a:gd name="T49" fmla="*/ 44450 h 20"/>
                <a:gd name="T50" fmla="*/ 288925 w 33"/>
                <a:gd name="T51" fmla="*/ 0 h 20"/>
                <a:gd name="T52" fmla="*/ 311150 w 33"/>
                <a:gd name="T53" fmla="*/ 44450 h 20"/>
                <a:gd name="T54" fmla="*/ 322263 w 33"/>
                <a:gd name="T55" fmla="*/ 100013 h 20"/>
                <a:gd name="T56" fmla="*/ 366713 w 33"/>
                <a:gd name="T57" fmla="*/ 122238 h 2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3" h="20">
                  <a:moveTo>
                    <a:pt x="33" y="11"/>
                  </a:moveTo>
                  <a:cubicBezTo>
                    <a:pt x="33" y="12"/>
                    <a:pt x="33" y="12"/>
                    <a:pt x="33" y="12"/>
                  </a:cubicBezTo>
                  <a:cubicBezTo>
                    <a:pt x="33" y="12"/>
                    <a:pt x="28" y="7"/>
                    <a:pt x="23" y="11"/>
                  </a:cubicBezTo>
                  <a:cubicBezTo>
                    <a:pt x="23" y="12"/>
                    <a:pt x="23" y="15"/>
                    <a:pt x="18" y="15"/>
                  </a:cubicBezTo>
                  <a:cubicBezTo>
                    <a:pt x="19" y="15"/>
                    <a:pt x="19" y="12"/>
                    <a:pt x="22" y="11"/>
                  </a:cubicBezTo>
                  <a:cubicBezTo>
                    <a:pt x="23" y="10"/>
                    <a:pt x="23" y="10"/>
                    <a:pt x="23" y="10"/>
                  </a:cubicBezTo>
                  <a:cubicBezTo>
                    <a:pt x="23" y="10"/>
                    <a:pt x="14" y="15"/>
                    <a:pt x="12" y="13"/>
                  </a:cubicBezTo>
                  <a:cubicBezTo>
                    <a:pt x="11" y="14"/>
                    <a:pt x="11" y="15"/>
                    <a:pt x="10" y="16"/>
                  </a:cubicBezTo>
                  <a:cubicBezTo>
                    <a:pt x="8" y="17"/>
                    <a:pt x="6" y="18"/>
                    <a:pt x="6" y="20"/>
                  </a:cubicBezTo>
                  <a:cubicBezTo>
                    <a:pt x="5" y="19"/>
                    <a:pt x="5" y="14"/>
                    <a:pt x="11" y="13"/>
                  </a:cubicBezTo>
                  <a:cubicBezTo>
                    <a:pt x="10" y="13"/>
                    <a:pt x="8" y="13"/>
                    <a:pt x="8" y="13"/>
                  </a:cubicBezTo>
                  <a:cubicBezTo>
                    <a:pt x="8" y="13"/>
                    <a:pt x="4" y="16"/>
                    <a:pt x="0" y="13"/>
                  </a:cubicBezTo>
                  <a:cubicBezTo>
                    <a:pt x="1" y="12"/>
                    <a:pt x="4" y="9"/>
                    <a:pt x="8" y="12"/>
                  </a:cubicBezTo>
                  <a:cubicBezTo>
                    <a:pt x="10" y="13"/>
                    <a:pt x="10" y="13"/>
                    <a:pt x="10" y="13"/>
                  </a:cubicBezTo>
                  <a:cubicBezTo>
                    <a:pt x="10" y="13"/>
                    <a:pt x="5" y="11"/>
                    <a:pt x="6" y="6"/>
                  </a:cubicBezTo>
                  <a:cubicBezTo>
                    <a:pt x="7" y="7"/>
                    <a:pt x="10" y="7"/>
                    <a:pt x="10" y="9"/>
                  </a:cubicBezTo>
                  <a:cubicBezTo>
                    <a:pt x="11" y="11"/>
                    <a:pt x="10" y="12"/>
                    <a:pt x="12" y="13"/>
                  </a:cubicBezTo>
                  <a:cubicBezTo>
                    <a:pt x="14" y="14"/>
                    <a:pt x="22" y="10"/>
                    <a:pt x="22" y="10"/>
                  </a:cubicBezTo>
                  <a:cubicBezTo>
                    <a:pt x="22" y="10"/>
                    <a:pt x="21" y="9"/>
                    <a:pt x="20" y="9"/>
                  </a:cubicBezTo>
                  <a:cubicBezTo>
                    <a:pt x="19" y="9"/>
                    <a:pt x="17" y="8"/>
                    <a:pt x="16" y="7"/>
                  </a:cubicBezTo>
                  <a:cubicBezTo>
                    <a:pt x="14" y="5"/>
                    <a:pt x="15" y="3"/>
                    <a:pt x="15" y="3"/>
                  </a:cubicBezTo>
                  <a:cubicBezTo>
                    <a:pt x="15" y="3"/>
                    <a:pt x="16" y="3"/>
                    <a:pt x="19" y="5"/>
                  </a:cubicBezTo>
                  <a:cubicBezTo>
                    <a:pt x="22" y="7"/>
                    <a:pt x="19" y="8"/>
                    <a:pt x="23" y="9"/>
                  </a:cubicBezTo>
                  <a:cubicBezTo>
                    <a:pt x="25" y="9"/>
                    <a:pt x="28" y="8"/>
                    <a:pt x="28" y="9"/>
                  </a:cubicBezTo>
                  <a:cubicBezTo>
                    <a:pt x="27" y="8"/>
                    <a:pt x="24" y="6"/>
                    <a:pt x="25" y="4"/>
                  </a:cubicBezTo>
                  <a:cubicBezTo>
                    <a:pt x="25" y="1"/>
                    <a:pt x="26" y="1"/>
                    <a:pt x="26" y="0"/>
                  </a:cubicBezTo>
                  <a:cubicBezTo>
                    <a:pt x="27" y="0"/>
                    <a:pt x="29" y="2"/>
                    <a:pt x="28" y="4"/>
                  </a:cubicBezTo>
                  <a:cubicBezTo>
                    <a:pt x="28" y="6"/>
                    <a:pt x="28" y="8"/>
                    <a:pt x="29" y="9"/>
                  </a:cubicBezTo>
                  <a:cubicBezTo>
                    <a:pt x="31" y="10"/>
                    <a:pt x="33" y="11"/>
                    <a:pt x="33" y="11"/>
                  </a:cubicBezTo>
                  <a:close/>
                </a:path>
              </a:pathLst>
            </a:custGeom>
            <a:solidFill>
              <a:schemeClr val="tx1">
                <a:alpha val="8392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00"/>
                </a:solidFill>
              </a:endParaRPr>
            </a:p>
          </p:txBody>
        </p:sp>
        <p:sp>
          <p:nvSpPr>
            <p:cNvPr id="5131" name="Freeform 1335"/>
            <p:cNvSpPr>
              <a:spLocks/>
            </p:cNvSpPr>
            <p:nvPr/>
          </p:nvSpPr>
          <p:spPr bwMode="auto">
            <a:xfrm>
              <a:off x="720725" y="177800"/>
              <a:ext cx="365125" cy="222250"/>
            </a:xfrm>
            <a:custGeom>
              <a:avLst/>
              <a:gdLst>
                <a:gd name="T0" fmla="*/ 0 w 33"/>
                <a:gd name="T1" fmla="*/ 122238 h 20"/>
                <a:gd name="T2" fmla="*/ 0 w 33"/>
                <a:gd name="T3" fmla="*/ 133350 h 20"/>
                <a:gd name="T4" fmla="*/ 121708 w 33"/>
                <a:gd name="T5" fmla="*/ 122238 h 20"/>
                <a:gd name="T6" fmla="*/ 165966 w 33"/>
                <a:gd name="T7" fmla="*/ 166688 h 20"/>
                <a:gd name="T8" fmla="*/ 121708 w 33"/>
                <a:gd name="T9" fmla="*/ 122238 h 20"/>
                <a:gd name="T10" fmla="*/ 110644 w 33"/>
                <a:gd name="T11" fmla="*/ 111125 h 20"/>
                <a:gd name="T12" fmla="*/ 243417 w 33"/>
                <a:gd name="T13" fmla="*/ 144463 h 20"/>
                <a:gd name="T14" fmla="*/ 265545 w 33"/>
                <a:gd name="T15" fmla="*/ 177800 h 20"/>
                <a:gd name="T16" fmla="*/ 298739 w 33"/>
                <a:gd name="T17" fmla="*/ 222250 h 20"/>
                <a:gd name="T18" fmla="*/ 243417 w 33"/>
                <a:gd name="T19" fmla="*/ 144463 h 20"/>
                <a:gd name="T20" fmla="*/ 287674 w 33"/>
                <a:gd name="T21" fmla="*/ 144463 h 20"/>
                <a:gd name="T22" fmla="*/ 365125 w 33"/>
                <a:gd name="T23" fmla="*/ 144463 h 20"/>
                <a:gd name="T24" fmla="*/ 287674 w 33"/>
                <a:gd name="T25" fmla="*/ 133350 h 20"/>
                <a:gd name="T26" fmla="*/ 254481 w 33"/>
                <a:gd name="T27" fmla="*/ 144463 h 20"/>
                <a:gd name="T28" fmla="*/ 298739 w 33"/>
                <a:gd name="T29" fmla="*/ 66675 h 20"/>
                <a:gd name="T30" fmla="*/ 254481 w 33"/>
                <a:gd name="T31" fmla="*/ 100013 h 20"/>
                <a:gd name="T32" fmla="*/ 232352 w 33"/>
                <a:gd name="T33" fmla="*/ 144463 h 20"/>
                <a:gd name="T34" fmla="*/ 121708 w 33"/>
                <a:gd name="T35" fmla="*/ 111125 h 20"/>
                <a:gd name="T36" fmla="*/ 143837 w 33"/>
                <a:gd name="T37" fmla="*/ 100013 h 20"/>
                <a:gd name="T38" fmla="*/ 199159 w 33"/>
                <a:gd name="T39" fmla="*/ 77788 h 20"/>
                <a:gd name="T40" fmla="*/ 210223 w 33"/>
                <a:gd name="T41" fmla="*/ 33338 h 20"/>
                <a:gd name="T42" fmla="*/ 154902 w 33"/>
                <a:gd name="T43" fmla="*/ 55563 h 20"/>
                <a:gd name="T44" fmla="*/ 121708 w 33"/>
                <a:gd name="T45" fmla="*/ 100013 h 20"/>
                <a:gd name="T46" fmla="*/ 55322 w 33"/>
                <a:gd name="T47" fmla="*/ 100013 h 20"/>
                <a:gd name="T48" fmla="*/ 99580 w 33"/>
                <a:gd name="T49" fmla="*/ 44450 h 20"/>
                <a:gd name="T50" fmla="*/ 88515 w 33"/>
                <a:gd name="T51" fmla="*/ 0 h 20"/>
                <a:gd name="T52" fmla="*/ 55322 w 33"/>
                <a:gd name="T53" fmla="*/ 44450 h 20"/>
                <a:gd name="T54" fmla="*/ 44258 w 33"/>
                <a:gd name="T55" fmla="*/ 100013 h 20"/>
                <a:gd name="T56" fmla="*/ 0 w 33"/>
                <a:gd name="T57" fmla="*/ 122238 h 2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3" h="20">
                  <a:moveTo>
                    <a:pt x="0" y="11"/>
                  </a:moveTo>
                  <a:cubicBezTo>
                    <a:pt x="0" y="12"/>
                    <a:pt x="0" y="12"/>
                    <a:pt x="0" y="12"/>
                  </a:cubicBezTo>
                  <a:cubicBezTo>
                    <a:pt x="0" y="12"/>
                    <a:pt x="5" y="7"/>
                    <a:pt x="11" y="11"/>
                  </a:cubicBezTo>
                  <a:cubicBezTo>
                    <a:pt x="10" y="12"/>
                    <a:pt x="10" y="15"/>
                    <a:pt x="15" y="15"/>
                  </a:cubicBezTo>
                  <a:cubicBezTo>
                    <a:pt x="15" y="15"/>
                    <a:pt x="15" y="12"/>
                    <a:pt x="11" y="11"/>
                  </a:cubicBezTo>
                  <a:cubicBezTo>
                    <a:pt x="10" y="10"/>
                    <a:pt x="10" y="10"/>
                    <a:pt x="10" y="10"/>
                  </a:cubicBezTo>
                  <a:cubicBezTo>
                    <a:pt x="10" y="10"/>
                    <a:pt x="20" y="15"/>
                    <a:pt x="22" y="13"/>
                  </a:cubicBezTo>
                  <a:cubicBezTo>
                    <a:pt x="22" y="14"/>
                    <a:pt x="22" y="15"/>
                    <a:pt x="24" y="16"/>
                  </a:cubicBezTo>
                  <a:cubicBezTo>
                    <a:pt x="25" y="17"/>
                    <a:pt x="27" y="18"/>
                    <a:pt x="27" y="20"/>
                  </a:cubicBezTo>
                  <a:cubicBezTo>
                    <a:pt x="28" y="19"/>
                    <a:pt x="29" y="14"/>
                    <a:pt x="22" y="13"/>
                  </a:cubicBezTo>
                  <a:cubicBezTo>
                    <a:pt x="23" y="13"/>
                    <a:pt x="26" y="13"/>
                    <a:pt x="26" y="13"/>
                  </a:cubicBezTo>
                  <a:cubicBezTo>
                    <a:pt x="26" y="13"/>
                    <a:pt x="29" y="16"/>
                    <a:pt x="33" y="13"/>
                  </a:cubicBezTo>
                  <a:cubicBezTo>
                    <a:pt x="32" y="12"/>
                    <a:pt x="29" y="9"/>
                    <a:pt x="26" y="12"/>
                  </a:cubicBezTo>
                  <a:cubicBezTo>
                    <a:pt x="23" y="13"/>
                    <a:pt x="23" y="13"/>
                    <a:pt x="23" y="13"/>
                  </a:cubicBezTo>
                  <a:cubicBezTo>
                    <a:pt x="23" y="13"/>
                    <a:pt x="28" y="11"/>
                    <a:pt x="27" y="6"/>
                  </a:cubicBezTo>
                  <a:cubicBezTo>
                    <a:pt x="26" y="7"/>
                    <a:pt x="23" y="7"/>
                    <a:pt x="23" y="9"/>
                  </a:cubicBezTo>
                  <a:cubicBezTo>
                    <a:pt x="22" y="11"/>
                    <a:pt x="23" y="12"/>
                    <a:pt x="21" y="13"/>
                  </a:cubicBezTo>
                  <a:cubicBezTo>
                    <a:pt x="19" y="14"/>
                    <a:pt x="11" y="10"/>
                    <a:pt x="11" y="10"/>
                  </a:cubicBezTo>
                  <a:cubicBezTo>
                    <a:pt x="12" y="10"/>
                    <a:pt x="12" y="9"/>
                    <a:pt x="13" y="9"/>
                  </a:cubicBezTo>
                  <a:cubicBezTo>
                    <a:pt x="14" y="9"/>
                    <a:pt x="16" y="8"/>
                    <a:pt x="18" y="7"/>
                  </a:cubicBezTo>
                  <a:cubicBezTo>
                    <a:pt x="19" y="5"/>
                    <a:pt x="19" y="3"/>
                    <a:pt x="19" y="3"/>
                  </a:cubicBezTo>
                  <a:cubicBezTo>
                    <a:pt x="19" y="3"/>
                    <a:pt x="17" y="3"/>
                    <a:pt x="14" y="5"/>
                  </a:cubicBezTo>
                  <a:cubicBezTo>
                    <a:pt x="12" y="7"/>
                    <a:pt x="14" y="8"/>
                    <a:pt x="11" y="9"/>
                  </a:cubicBezTo>
                  <a:cubicBezTo>
                    <a:pt x="8" y="9"/>
                    <a:pt x="6" y="8"/>
                    <a:pt x="5" y="9"/>
                  </a:cubicBezTo>
                  <a:cubicBezTo>
                    <a:pt x="6" y="8"/>
                    <a:pt x="9" y="6"/>
                    <a:pt x="9" y="4"/>
                  </a:cubicBezTo>
                  <a:cubicBezTo>
                    <a:pt x="8" y="1"/>
                    <a:pt x="7" y="1"/>
                    <a:pt x="8" y="0"/>
                  </a:cubicBezTo>
                  <a:cubicBezTo>
                    <a:pt x="7" y="0"/>
                    <a:pt x="5" y="2"/>
                    <a:pt x="5" y="4"/>
                  </a:cubicBezTo>
                  <a:cubicBezTo>
                    <a:pt x="5" y="6"/>
                    <a:pt x="5" y="8"/>
                    <a:pt x="4" y="9"/>
                  </a:cubicBezTo>
                  <a:cubicBezTo>
                    <a:pt x="2" y="10"/>
                    <a:pt x="0" y="11"/>
                    <a:pt x="0" y="11"/>
                  </a:cubicBezTo>
                  <a:close/>
                </a:path>
              </a:pathLst>
            </a:custGeom>
            <a:solidFill>
              <a:schemeClr val="tx1">
                <a:alpha val="8392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00"/>
                </a:solidFill>
              </a:endParaRPr>
            </a:p>
          </p:txBody>
        </p:sp>
        <p:sp>
          <p:nvSpPr>
            <p:cNvPr id="5132" name="Freeform 1336"/>
            <p:cNvSpPr>
              <a:spLocks noEditPoints="1"/>
            </p:cNvSpPr>
            <p:nvPr/>
          </p:nvSpPr>
          <p:spPr bwMode="auto">
            <a:xfrm>
              <a:off x="565150" y="0"/>
              <a:ext cx="242888" cy="255588"/>
            </a:xfrm>
            <a:custGeom>
              <a:avLst/>
              <a:gdLst>
                <a:gd name="T0" fmla="*/ 143525 w 22"/>
                <a:gd name="T1" fmla="*/ 144463 h 23"/>
                <a:gd name="T2" fmla="*/ 187686 w 22"/>
                <a:gd name="T3" fmla="*/ 188913 h 23"/>
                <a:gd name="T4" fmla="*/ 187686 w 22"/>
                <a:gd name="T5" fmla="*/ 166688 h 23"/>
                <a:gd name="T6" fmla="*/ 209767 w 22"/>
                <a:gd name="T7" fmla="*/ 155575 h 23"/>
                <a:gd name="T8" fmla="*/ 242888 w 22"/>
                <a:gd name="T9" fmla="*/ 166688 h 23"/>
                <a:gd name="T10" fmla="*/ 198727 w 22"/>
                <a:gd name="T11" fmla="*/ 122238 h 23"/>
                <a:gd name="T12" fmla="*/ 198727 w 22"/>
                <a:gd name="T13" fmla="*/ 111125 h 23"/>
                <a:gd name="T14" fmla="*/ 143525 w 22"/>
                <a:gd name="T15" fmla="*/ 122238 h 23"/>
                <a:gd name="T16" fmla="*/ 143525 w 22"/>
                <a:gd name="T17" fmla="*/ 33338 h 23"/>
                <a:gd name="T18" fmla="*/ 132484 w 22"/>
                <a:gd name="T19" fmla="*/ 55563 h 23"/>
                <a:gd name="T20" fmla="*/ 66242 w 22"/>
                <a:gd name="T21" fmla="*/ 0 h 23"/>
                <a:gd name="T22" fmla="*/ 77283 w 22"/>
                <a:gd name="T23" fmla="*/ 33338 h 23"/>
                <a:gd name="T24" fmla="*/ 88323 w 22"/>
                <a:gd name="T25" fmla="*/ 66675 h 23"/>
                <a:gd name="T26" fmla="*/ 66242 w 22"/>
                <a:gd name="T27" fmla="*/ 66675 h 23"/>
                <a:gd name="T28" fmla="*/ 99363 w 22"/>
                <a:gd name="T29" fmla="*/ 100013 h 23"/>
                <a:gd name="T30" fmla="*/ 132484 w 22"/>
                <a:gd name="T31" fmla="*/ 144463 h 23"/>
                <a:gd name="T32" fmla="*/ 99363 w 22"/>
                <a:gd name="T33" fmla="*/ 122238 h 23"/>
                <a:gd name="T34" fmla="*/ 66242 w 22"/>
                <a:gd name="T35" fmla="*/ 100013 h 23"/>
                <a:gd name="T36" fmla="*/ 77283 w 22"/>
                <a:gd name="T37" fmla="*/ 111125 h 23"/>
                <a:gd name="T38" fmla="*/ 0 w 22"/>
                <a:gd name="T39" fmla="*/ 133350 h 23"/>
                <a:gd name="T40" fmla="*/ 55202 w 22"/>
                <a:gd name="T41" fmla="*/ 155575 h 23"/>
                <a:gd name="T42" fmla="*/ 55202 w 22"/>
                <a:gd name="T43" fmla="*/ 188913 h 23"/>
                <a:gd name="T44" fmla="*/ 77283 w 22"/>
                <a:gd name="T45" fmla="*/ 177800 h 23"/>
                <a:gd name="T46" fmla="*/ 110404 w 22"/>
                <a:gd name="T47" fmla="*/ 144463 h 23"/>
                <a:gd name="T48" fmla="*/ 132484 w 22"/>
                <a:gd name="T49" fmla="*/ 144463 h 23"/>
                <a:gd name="T50" fmla="*/ 110404 w 22"/>
                <a:gd name="T51" fmla="*/ 200025 h 23"/>
                <a:gd name="T52" fmla="*/ 143525 w 22"/>
                <a:gd name="T53" fmla="*/ 255588 h 23"/>
                <a:gd name="T54" fmla="*/ 143525 w 22"/>
                <a:gd name="T55" fmla="*/ 144463 h 23"/>
                <a:gd name="T56" fmla="*/ 110404 w 22"/>
                <a:gd name="T57" fmla="*/ 55563 h 23"/>
                <a:gd name="T58" fmla="*/ 132484 w 22"/>
                <a:gd name="T59" fmla="*/ 122238 h 23"/>
                <a:gd name="T60" fmla="*/ 110404 w 22"/>
                <a:gd name="T61" fmla="*/ 55563 h 23"/>
                <a:gd name="T62" fmla="*/ 143525 w 22"/>
                <a:gd name="T63" fmla="*/ 133350 h 23"/>
                <a:gd name="T64" fmla="*/ 209767 w 22"/>
                <a:gd name="T65" fmla="*/ 144463 h 23"/>
                <a:gd name="T66" fmla="*/ 143525 w 22"/>
                <a:gd name="T67" fmla="*/ 133350 h 23"/>
                <a:gd name="T68" fmla="*/ 99363 w 22"/>
                <a:gd name="T69" fmla="*/ 144463 h 23"/>
                <a:gd name="T70" fmla="*/ 33121 w 22"/>
                <a:gd name="T71" fmla="*/ 122238 h 23"/>
                <a:gd name="T72" fmla="*/ 99363 w 22"/>
                <a:gd name="T73" fmla="*/ 144463 h 2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2" h="23">
                  <a:moveTo>
                    <a:pt x="13" y="13"/>
                  </a:moveTo>
                  <a:cubicBezTo>
                    <a:pt x="12" y="16"/>
                    <a:pt x="17" y="16"/>
                    <a:pt x="17" y="17"/>
                  </a:cubicBezTo>
                  <a:cubicBezTo>
                    <a:pt x="18" y="16"/>
                    <a:pt x="17" y="15"/>
                    <a:pt x="17" y="15"/>
                  </a:cubicBezTo>
                  <a:cubicBezTo>
                    <a:pt x="17" y="15"/>
                    <a:pt x="18" y="15"/>
                    <a:pt x="19" y="14"/>
                  </a:cubicBezTo>
                  <a:cubicBezTo>
                    <a:pt x="20" y="14"/>
                    <a:pt x="21" y="14"/>
                    <a:pt x="22" y="15"/>
                  </a:cubicBezTo>
                  <a:cubicBezTo>
                    <a:pt x="22" y="12"/>
                    <a:pt x="18" y="11"/>
                    <a:pt x="18" y="11"/>
                  </a:cubicBezTo>
                  <a:cubicBezTo>
                    <a:pt x="18" y="10"/>
                    <a:pt x="18" y="10"/>
                    <a:pt x="18" y="10"/>
                  </a:cubicBezTo>
                  <a:cubicBezTo>
                    <a:pt x="18" y="10"/>
                    <a:pt x="16" y="8"/>
                    <a:pt x="13" y="11"/>
                  </a:cubicBezTo>
                  <a:cubicBezTo>
                    <a:pt x="15" y="8"/>
                    <a:pt x="13" y="3"/>
                    <a:pt x="13" y="3"/>
                  </a:cubicBezTo>
                  <a:cubicBezTo>
                    <a:pt x="13" y="3"/>
                    <a:pt x="13" y="4"/>
                    <a:pt x="12" y="5"/>
                  </a:cubicBezTo>
                  <a:cubicBezTo>
                    <a:pt x="12" y="2"/>
                    <a:pt x="7" y="0"/>
                    <a:pt x="6" y="0"/>
                  </a:cubicBezTo>
                  <a:cubicBezTo>
                    <a:pt x="7" y="0"/>
                    <a:pt x="7" y="2"/>
                    <a:pt x="7" y="3"/>
                  </a:cubicBezTo>
                  <a:cubicBezTo>
                    <a:pt x="8" y="5"/>
                    <a:pt x="8" y="6"/>
                    <a:pt x="8" y="6"/>
                  </a:cubicBezTo>
                  <a:cubicBezTo>
                    <a:pt x="8" y="6"/>
                    <a:pt x="7" y="6"/>
                    <a:pt x="6" y="6"/>
                  </a:cubicBezTo>
                  <a:cubicBezTo>
                    <a:pt x="7" y="7"/>
                    <a:pt x="8" y="9"/>
                    <a:pt x="9" y="9"/>
                  </a:cubicBezTo>
                  <a:cubicBezTo>
                    <a:pt x="11" y="10"/>
                    <a:pt x="10" y="12"/>
                    <a:pt x="12" y="13"/>
                  </a:cubicBezTo>
                  <a:cubicBezTo>
                    <a:pt x="11" y="13"/>
                    <a:pt x="9" y="13"/>
                    <a:pt x="9" y="11"/>
                  </a:cubicBezTo>
                  <a:cubicBezTo>
                    <a:pt x="8" y="9"/>
                    <a:pt x="6" y="9"/>
                    <a:pt x="6" y="9"/>
                  </a:cubicBezTo>
                  <a:cubicBezTo>
                    <a:pt x="6" y="9"/>
                    <a:pt x="6" y="9"/>
                    <a:pt x="7" y="10"/>
                  </a:cubicBezTo>
                  <a:cubicBezTo>
                    <a:pt x="4" y="8"/>
                    <a:pt x="0" y="11"/>
                    <a:pt x="0" y="12"/>
                  </a:cubicBezTo>
                  <a:cubicBezTo>
                    <a:pt x="1" y="11"/>
                    <a:pt x="3" y="14"/>
                    <a:pt x="5" y="14"/>
                  </a:cubicBezTo>
                  <a:cubicBezTo>
                    <a:pt x="4" y="15"/>
                    <a:pt x="4" y="16"/>
                    <a:pt x="5" y="17"/>
                  </a:cubicBezTo>
                  <a:cubicBezTo>
                    <a:pt x="5" y="15"/>
                    <a:pt x="6" y="15"/>
                    <a:pt x="7" y="16"/>
                  </a:cubicBezTo>
                  <a:cubicBezTo>
                    <a:pt x="9" y="16"/>
                    <a:pt x="10" y="14"/>
                    <a:pt x="10" y="13"/>
                  </a:cubicBezTo>
                  <a:cubicBezTo>
                    <a:pt x="10" y="13"/>
                    <a:pt x="12" y="13"/>
                    <a:pt x="12" y="13"/>
                  </a:cubicBezTo>
                  <a:cubicBezTo>
                    <a:pt x="12" y="13"/>
                    <a:pt x="10" y="15"/>
                    <a:pt x="10" y="18"/>
                  </a:cubicBezTo>
                  <a:cubicBezTo>
                    <a:pt x="9" y="22"/>
                    <a:pt x="13" y="23"/>
                    <a:pt x="13" y="23"/>
                  </a:cubicBezTo>
                  <a:cubicBezTo>
                    <a:pt x="7" y="20"/>
                    <a:pt x="12" y="14"/>
                    <a:pt x="13" y="13"/>
                  </a:cubicBezTo>
                  <a:close/>
                  <a:moveTo>
                    <a:pt x="10" y="5"/>
                  </a:moveTo>
                  <a:cubicBezTo>
                    <a:pt x="11" y="4"/>
                    <a:pt x="12" y="7"/>
                    <a:pt x="12" y="11"/>
                  </a:cubicBezTo>
                  <a:cubicBezTo>
                    <a:pt x="12" y="11"/>
                    <a:pt x="9" y="5"/>
                    <a:pt x="10" y="5"/>
                  </a:cubicBezTo>
                  <a:close/>
                  <a:moveTo>
                    <a:pt x="13" y="12"/>
                  </a:moveTo>
                  <a:cubicBezTo>
                    <a:pt x="13" y="12"/>
                    <a:pt x="18" y="11"/>
                    <a:pt x="19" y="13"/>
                  </a:cubicBezTo>
                  <a:cubicBezTo>
                    <a:pt x="19" y="14"/>
                    <a:pt x="13" y="12"/>
                    <a:pt x="13" y="12"/>
                  </a:cubicBezTo>
                  <a:close/>
                  <a:moveTo>
                    <a:pt x="9" y="13"/>
                  </a:moveTo>
                  <a:cubicBezTo>
                    <a:pt x="9" y="13"/>
                    <a:pt x="3" y="13"/>
                    <a:pt x="3" y="11"/>
                  </a:cubicBezTo>
                  <a:cubicBezTo>
                    <a:pt x="4" y="10"/>
                    <a:pt x="9" y="13"/>
                    <a:pt x="9" y="13"/>
                  </a:cubicBezTo>
                  <a:close/>
                </a:path>
              </a:pathLst>
            </a:custGeom>
            <a:solidFill>
              <a:schemeClr val="tx1">
                <a:alpha val="8392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00"/>
                </a:solidFill>
              </a:endParaRPr>
            </a:p>
          </p:txBody>
        </p:sp>
      </p:grpSp>
    </p:spTree>
    <p:extLst>
      <p:ext uri="{BB962C8B-B14F-4D97-AF65-F5344CB8AC3E}">
        <p14:creationId xmlns:p14="http://schemas.microsoft.com/office/powerpoint/2010/main" val="226343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그림 1"/>
          <p:cNvPicPr>
            <a:picLocks noChangeAspect="1" noChangeArrowheads="1"/>
          </p:cNvPicPr>
          <p:nvPr/>
        </p:nvPicPr>
        <p:blipFill>
          <a:blip r:embed="rId2">
            <a:extLst>
              <a:ext uri="{28A0092B-C50C-407E-A947-70E740481C1C}">
                <a14:useLocalDpi xmlns:a14="http://schemas.microsoft.com/office/drawing/2010/main" val="0"/>
              </a:ext>
            </a:extLst>
          </a:blip>
          <a:srcRect r="75456"/>
          <a:stretch>
            <a:fillRect/>
          </a:stretch>
        </p:blipFill>
        <p:spPr bwMode="auto">
          <a:xfrm>
            <a:off x="0" y="-12700"/>
            <a:ext cx="3003550" cy="687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 name="TextBox 2"/>
          <p:cNvSpPr>
            <a:spLocks noChangeArrowheads="1"/>
          </p:cNvSpPr>
          <p:nvPr/>
        </p:nvSpPr>
        <p:spPr bwMode="auto">
          <a:xfrm flipH="1">
            <a:off x="8718731" y="189178"/>
            <a:ext cx="1781175"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latinLnBrk="1" hangingPunct="1"/>
            <a:r>
              <a:rPr lang="en-US" sz="3200" dirty="0" smtClean="0">
                <a:solidFill>
                  <a:srgbClr val="CE5243"/>
                </a:solidFill>
                <a:latin typeface="Kozuka Gothic Pr6N EL" pitchFamily="34" charset="-128"/>
                <a:ea typeface="Kozuka Gothic Pr6N EL" pitchFamily="34" charset="-128"/>
                <a:sym typeface="Kozuka Gothic Pr6N EL" pitchFamily="34" charset="-128"/>
              </a:rPr>
              <a:t>Part 5 </a:t>
            </a:r>
            <a:r>
              <a:rPr lang="en-US" sz="3200" dirty="0">
                <a:solidFill>
                  <a:srgbClr val="CE5243"/>
                </a:solidFill>
                <a:latin typeface="Kozuka Gothic Pr6N EL" pitchFamily="34" charset="-128"/>
                <a:ea typeface="Kozuka Gothic Pr6N EL" pitchFamily="34" charset="-128"/>
                <a:sym typeface="Kozuka Gothic Pr6N EL" pitchFamily="34" charset="-128"/>
              </a:rPr>
              <a:t>/</a:t>
            </a:r>
            <a:endParaRPr lang="zh-CN" altLang="en-US" sz="3200" dirty="0">
              <a:solidFill>
                <a:srgbClr val="CE5243"/>
              </a:solidFill>
              <a:latin typeface="Kozuka Gothic Pr6N EL" pitchFamily="34" charset="-128"/>
              <a:sym typeface="Kozuka Gothic Pr6N EL" pitchFamily="34" charset="-128"/>
            </a:endParaRPr>
          </a:p>
        </p:txBody>
      </p:sp>
      <p:sp>
        <p:nvSpPr>
          <p:cNvPr id="12" name="TextBox 5"/>
          <p:cNvSpPr>
            <a:spLocks noChangeArrowheads="1"/>
          </p:cNvSpPr>
          <p:nvPr/>
        </p:nvSpPr>
        <p:spPr bwMode="auto">
          <a:xfrm flipH="1">
            <a:off x="10055945" y="250732"/>
            <a:ext cx="275907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latinLnBrk="1" hangingPunct="1"/>
            <a:r>
              <a:rPr lang="zh-CN" altLang="en-US" sz="2400" dirty="0" smtClean="0">
                <a:solidFill>
                  <a:srgbClr val="595959"/>
                </a:solidFill>
                <a:latin typeface="Kozuka Gothic Pr6N EL" pitchFamily="34" charset="-128"/>
                <a:ea typeface="Kozuka Gothic Pr6N EL" pitchFamily="34" charset="-128"/>
                <a:sym typeface="Kozuka Gothic Pr6N EL" pitchFamily="34" charset="-128"/>
              </a:rPr>
              <a:t>算法详解</a:t>
            </a:r>
            <a:endParaRPr lang="zh-CN" sz="2400" dirty="0">
              <a:solidFill>
                <a:srgbClr val="595959"/>
              </a:solidFill>
              <a:latin typeface="Kozuka Gothic Pr6N EL" pitchFamily="34" charset="-128"/>
              <a:ea typeface="Kozuka Gothic Pr6N EL" pitchFamily="34" charset="-128"/>
              <a:sym typeface="Kozuka Gothic Pr6N EL" pitchFamily="34" charset="-128"/>
            </a:endParaRPr>
          </a:p>
        </p:txBody>
      </p:sp>
      <p:sp>
        <p:nvSpPr>
          <p:cNvPr id="2" name="TextBox 1"/>
          <p:cNvSpPr txBox="1"/>
          <p:nvPr/>
        </p:nvSpPr>
        <p:spPr>
          <a:xfrm>
            <a:off x="2712047" y="909035"/>
            <a:ext cx="5211683" cy="1754326"/>
          </a:xfrm>
          <a:prstGeom prst="rect">
            <a:avLst/>
          </a:prstGeom>
          <a:noFill/>
        </p:spPr>
        <p:txBody>
          <a:bodyPr wrap="none" rtlCol="0">
            <a:spAutoFit/>
          </a:bodyPr>
          <a:lstStyle/>
          <a:p>
            <a:r>
              <a:rPr lang="zh-CN" altLang="en-US" dirty="0" smtClean="0"/>
              <a:t>经过多方面的考虑</a:t>
            </a:r>
            <a:r>
              <a:rPr lang="en-US" altLang="zh-CN" dirty="0" smtClean="0"/>
              <a:t>, </a:t>
            </a:r>
            <a:r>
              <a:rPr lang="zh-CN" altLang="en-US" dirty="0" smtClean="0"/>
              <a:t>最终的</a:t>
            </a:r>
            <a:r>
              <a:rPr lang="en-US" altLang="zh-CN" dirty="0" smtClean="0"/>
              <a:t>AI</a:t>
            </a:r>
            <a:r>
              <a:rPr lang="zh-CN" altLang="en-US" dirty="0" smtClean="0"/>
              <a:t>由以下三个模块组成</a:t>
            </a:r>
            <a:r>
              <a:rPr lang="en-US" altLang="zh-CN" dirty="0" smtClean="0"/>
              <a:t>:</a:t>
            </a:r>
          </a:p>
          <a:p>
            <a:pPr marL="342900" indent="-342900">
              <a:buAutoNum type="arabicPeriod"/>
            </a:pPr>
            <a:r>
              <a:rPr lang="zh-CN" altLang="en-US" dirty="0" smtClean="0"/>
              <a:t>动态调参模块</a:t>
            </a:r>
            <a:endParaRPr lang="en-US" altLang="zh-CN" dirty="0" smtClean="0"/>
          </a:p>
          <a:p>
            <a:pPr marL="342900" indent="-342900">
              <a:buAutoNum type="arabicPeriod"/>
            </a:pPr>
            <a:r>
              <a:rPr lang="zh-CN" altLang="en-US" dirty="0"/>
              <a:t>博弈</a:t>
            </a:r>
            <a:r>
              <a:rPr lang="zh-CN" altLang="en-US" dirty="0" smtClean="0"/>
              <a:t>树搜索模块</a:t>
            </a:r>
            <a:endParaRPr lang="en-US" altLang="zh-CN" dirty="0" smtClean="0"/>
          </a:p>
          <a:p>
            <a:pPr marL="342900" indent="-342900">
              <a:buAutoNum type="arabicPeriod"/>
            </a:pPr>
            <a:r>
              <a:rPr lang="zh-CN" altLang="en-US" dirty="0" smtClean="0"/>
              <a:t>棋局评估模块</a:t>
            </a:r>
            <a:endParaRPr lang="en-US" altLang="zh-CN" dirty="0" smtClean="0"/>
          </a:p>
          <a:p>
            <a:endParaRPr lang="en-US" altLang="zh-CN" dirty="0" smtClean="0"/>
          </a:p>
          <a:p>
            <a:r>
              <a:rPr lang="zh-CN" altLang="en-US" dirty="0" smtClean="0"/>
              <a:t>大致框架如图</a:t>
            </a:r>
            <a:r>
              <a:rPr lang="en-US" altLang="zh-CN" dirty="0" smtClean="0"/>
              <a:t>:  </a:t>
            </a:r>
            <a:endParaRPr lang="zh-CN" altLang="en-US" dirty="0"/>
          </a:p>
        </p:txBody>
      </p:sp>
      <p:sp>
        <p:nvSpPr>
          <p:cNvPr id="3" name="矩形 2"/>
          <p:cNvSpPr/>
          <p:nvPr/>
        </p:nvSpPr>
        <p:spPr bwMode="auto">
          <a:xfrm>
            <a:off x="4800018" y="2663361"/>
            <a:ext cx="1943973" cy="43199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smtClean="0">
                <a:ln>
                  <a:noFill/>
                </a:ln>
                <a:solidFill>
                  <a:schemeClr val="tx1"/>
                </a:solidFill>
                <a:effectLst/>
                <a:latin typeface="Arial" pitchFamily="34" charset="0"/>
                <a:ea typeface="宋体" pitchFamily="2" charset="-122"/>
              </a:rPr>
              <a:t>CallAI</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4" name="矩形 3"/>
          <p:cNvSpPr/>
          <p:nvPr/>
        </p:nvSpPr>
        <p:spPr bwMode="auto">
          <a:xfrm>
            <a:off x="4800018" y="3716996"/>
            <a:ext cx="1943973" cy="43199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smtClean="0">
                <a:ln>
                  <a:noFill/>
                </a:ln>
                <a:solidFill>
                  <a:schemeClr val="tx1"/>
                </a:solidFill>
                <a:effectLst/>
                <a:latin typeface="Arial" pitchFamily="34" charset="0"/>
                <a:ea typeface="宋体" pitchFamily="2" charset="-122"/>
              </a:rPr>
              <a:t>AISearch</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5" name="矩形 4"/>
          <p:cNvSpPr/>
          <p:nvPr/>
        </p:nvSpPr>
        <p:spPr bwMode="auto">
          <a:xfrm>
            <a:off x="4800018" y="4923632"/>
            <a:ext cx="1943973" cy="43199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smtClean="0">
                <a:ln>
                  <a:noFill/>
                </a:ln>
                <a:solidFill>
                  <a:schemeClr val="tx1"/>
                </a:solidFill>
                <a:effectLst/>
                <a:latin typeface="Arial" pitchFamily="34" charset="0"/>
                <a:ea typeface="宋体" pitchFamily="2" charset="-122"/>
              </a:rPr>
              <a:t>Eval</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cxnSp>
        <p:nvCxnSpPr>
          <p:cNvPr id="7" name="直接箭头连接符 6"/>
          <p:cNvCxnSpPr>
            <a:stCxn id="3" idx="2"/>
            <a:endCxn id="4" idx="0"/>
          </p:cNvCxnSpPr>
          <p:nvPr/>
        </p:nvCxnSpPr>
        <p:spPr bwMode="auto">
          <a:xfrm>
            <a:off x="5772005" y="3095355"/>
            <a:ext cx="0" cy="62164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箭头连接符 8"/>
          <p:cNvCxnSpPr>
            <a:stCxn id="4" idx="2"/>
            <a:endCxn id="5" idx="0"/>
          </p:cNvCxnSpPr>
          <p:nvPr/>
        </p:nvCxnSpPr>
        <p:spPr bwMode="auto">
          <a:xfrm>
            <a:off x="5772005" y="4148990"/>
            <a:ext cx="0" cy="77464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p:cNvCxnSpPr>
            <a:endCxn id="3" idx="3"/>
          </p:cNvCxnSpPr>
          <p:nvPr/>
        </p:nvCxnSpPr>
        <p:spPr bwMode="auto">
          <a:xfrm flipH="1">
            <a:off x="6743991" y="2879358"/>
            <a:ext cx="143998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p:cNvCxnSpPr>
            <a:endCxn id="4" idx="3"/>
          </p:cNvCxnSpPr>
          <p:nvPr/>
        </p:nvCxnSpPr>
        <p:spPr bwMode="auto">
          <a:xfrm flipH="1">
            <a:off x="6743991" y="3932993"/>
            <a:ext cx="143998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p:cNvCxnSpPr>
            <a:endCxn id="5" idx="3"/>
          </p:cNvCxnSpPr>
          <p:nvPr/>
        </p:nvCxnSpPr>
        <p:spPr bwMode="auto">
          <a:xfrm flipH="1">
            <a:off x="6743991" y="5139629"/>
            <a:ext cx="143998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a:off x="8255970" y="2556192"/>
            <a:ext cx="2663963" cy="646331"/>
          </a:xfrm>
          <a:prstGeom prst="rect">
            <a:avLst/>
          </a:prstGeom>
          <a:noFill/>
        </p:spPr>
        <p:txBody>
          <a:bodyPr wrap="square" rtlCol="0">
            <a:spAutoFit/>
          </a:bodyPr>
          <a:lstStyle/>
          <a:p>
            <a:pPr algn="ctr"/>
            <a:r>
              <a:rPr lang="zh-CN" altLang="en-US" dirty="0" smtClean="0"/>
              <a:t>根据步数调整</a:t>
            </a:r>
            <a:endParaRPr lang="en-US" altLang="zh-CN" dirty="0" smtClean="0"/>
          </a:p>
          <a:p>
            <a:pPr algn="ctr"/>
            <a:r>
              <a:rPr lang="zh-CN" altLang="en-US" dirty="0" smtClean="0"/>
              <a:t>搜索层数和评估参数</a:t>
            </a:r>
            <a:endParaRPr lang="zh-CN" altLang="en-US" dirty="0"/>
          </a:p>
        </p:txBody>
      </p:sp>
      <p:sp>
        <p:nvSpPr>
          <p:cNvPr id="23" name="TextBox 22"/>
          <p:cNvSpPr txBox="1"/>
          <p:nvPr/>
        </p:nvSpPr>
        <p:spPr>
          <a:xfrm>
            <a:off x="8412066" y="3748327"/>
            <a:ext cx="2627642" cy="369332"/>
          </a:xfrm>
          <a:prstGeom prst="rect">
            <a:avLst/>
          </a:prstGeom>
          <a:noFill/>
        </p:spPr>
        <p:txBody>
          <a:bodyPr wrap="none" rtlCol="0">
            <a:spAutoFit/>
          </a:bodyPr>
          <a:lstStyle/>
          <a:p>
            <a:r>
              <a:rPr lang="zh-CN" altLang="en-US" dirty="0" smtClean="0"/>
              <a:t>采用负值极大</a:t>
            </a:r>
            <a:r>
              <a:rPr lang="en-US" altLang="zh-CN" dirty="0" smtClean="0"/>
              <a:t>+PVS</a:t>
            </a:r>
            <a:r>
              <a:rPr lang="zh-CN" altLang="en-US" dirty="0" smtClean="0"/>
              <a:t>实现</a:t>
            </a:r>
            <a:endParaRPr lang="zh-CN" altLang="en-US" dirty="0"/>
          </a:p>
        </p:txBody>
      </p:sp>
      <p:sp>
        <p:nvSpPr>
          <p:cNvPr id="24" name="TextBox 23"/>
          <p:cNvSpPr txBox="1"/>
          <p:nvPr/>
        </p:nvSpPr>
        <p:spPr>
          <a:xfrm>
            <a:off x="8363975" y="4816463"/>
            <a:ext cx="2723823" cy="646331"/>
          </a:xfrm>
          <a:prstGeom prst="rect">
            <a:avLst/>
          </a:prstGeom>
          <a:noFill/>
        </p:spPr>
        <p:txBody>
          <a:bodyPr wrap="none" rtlCol="0">
            <a:spAutoFit/>
          </a:bodyPr>
          <a:lstStyle/>
          <a:p>
            <a:pPr algn="ctr"/>
            <a:r>
              <a:rPr lang="zh-CN" altLang="en-US" dirty="0" smtClean="0"/>
              <a:t>对整个棋盘情况进行评估</a:t>
            </a:r>
            <a:endParaRPr lang="en-US" altLang="zh-CN" dirty="0" smtClean="0"/>
          </a:p>
          <a:p>
            <a:pPr algn="ctr"/>
            <a:r>
              <a:rPr lang="en-US" altLang="zh-CN" dirty="0" smtClean="0"/>
              <a:t>(</a:t>
            </a:r>
            <a:r>
              <a:rPr lang="zh-CN" altLang="en-US" dirty="0" smtClean="0"/>
              <a:t>由</a:t>
            </a:r>
            <a:r>
              <a:rPr lang="zh-CN" altLang="en-US" dirty="0" smtClean="0"/>
              <a:t>棋盘类提供</a:t>
            </a:r>
            <a:r>
              <a:rPr lang="zh-CN" altLang="en-US" dirty="0" smtClean="0"/>
              <a:t>接口</a:t>
            </a:r>
            <a:r>
              <a:rPr lang="en-US" altLang="zh-CN" dirty="0" smtClean="0"/>
              <a:t>)</a:t>
            </a:r>
            <a:endParaRPr lang="zh-CN" altLang="en-US" dirty="0"/>
          </a:p>
        </p:txBody>
      </p:sp>
      <p:sp>
        <p:nvSpPr>
          <p:cNvPr id="25" name="TextBox 24"/>
          <p:cNvSpPr txBox="1"/>
          <p:nvPr/>
        </p:nvSpPr>
        <p:spPr>
          <a:xfrm>
            <a:off x="3648034" y="6092963"/>
            <a:ext cx="5776005" cy="369332"/>
          </a:xfrm>
          <a:prstGeom prst="rect">
            <a:avLst/>
          </a:prstGeom>
          <a:noFill/>
        </p:spPr>
        <p:txBody>
          <a:bodyPr wrap="none" rtlCol="0">
            <a:spAutoFit/>
          </a:bodyPr>
          <a:lstStyle/>
          <a:p>
            <a:r>
              <a:rPr lang="zh-CN" altLang="en-US" dirty="0" smtClean="0"/>
              <a:t>其中</a:t>
            </a:r>
            <a:r>
              <a:rPr lang="en-US" altLang="zh-CN" dirty="0" err="1" smtClean="0"/>
              <a:t>CallAI</a:t>
            </a:r>
            <a:r>
              <a:rPr lang="zh-CN" altLang="en-US" dirty="0" smtClean="0"/>
              <a:t>和</a:t>
            </a:r>
            <a:r>
              <a:rPr lang="en-US" altLang="zh-CN" dirty="0" err="1" smtClean="0"/>
              <a:t>Eval</a:t>
            </a:r>
            <a:r>
              <a:rPr lang="zh-CN" altLang="en-US" dirty="0" smtClean="0"/>
              <a:t>归入</a:t>
            </a:r>
            <a:r>
              <a:rPr lang="zh-CN" altLang="en-US" dirty="0" smtClean="0"/>
              <a:t>评估模块</a:t>
            </a:r>
            <a:r>
              <a:rPr lang="en-US" altLang="zh-CN" dirty="0" smtClean="0"/>
              <a:t>, </a:t>
            </a:r>
            <a:r>
              <a:rPr lang="en-US" altLang="zh-CN" dirty="0" err="1" smtClean="0"/>
              <a:t>AISearch</a:t>
            </a:r>
            <a:r>
              <a:rPr lang="zh-CN" altLang="en-US" dirty="0" smtClean="0"/>
              <a:t>归入</a:t>
            </a:r>
            <a:r>
              <a:rPr lang="zh-CN" altLang="en-US" dirty="0" smtClean="0"/>
              <a:t>搜索模块</a:t>
            </a:r>
            <a:endParaRPr lang="zh-CN" altLang="en-US" dirty="0"/>
          </a:p>
        </p:txBody>
      </p:sp>
    </p:spTree>
    <p:extLst>
      <p:ext uri="{BB962C8B-B14F-4D97-AF65-F5344CB8AC3E}">
        <p14:creationId xmlns:p14="http://schemas.microsoft.com/office/powerpoint/2010/main" val="674426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그림 1"/>
          <p:cNvPicPr>
            <a:picLocks noChangeAspect="1" noChangeArrowheads="1"/>
          </p:cNvPicPr>
          <p:nvPr/>
        </p:nvPicPr>
        <p:blipFill>
          <a:blip r:embed="rId2">
            <a:extLst>
              <a:ext uri="{28A0092B-C50C-407E-A947-70E740481C1C}">
                <a14:useLocalDpi xmlns:a14="http://schemas.microsoft.com/office/drawing/2010/main" val="0"/>
              </a:ext>
            </a:extLst>
          </a:blip>
          <a:srcRect r="75456"/>
          <a:stretch>
            <a:fillRect/>
          </a:stretch>
        </p:blipFill>
        <p:spPr bwMode="auto">
          <a:xfrm>
            <a:off x="0" y="-12700"/>
            <a:ext cx="3003550" cy="687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 name="TextBox 2"/>
          <p:cNvSpPr>
            <a:spLocks noChangeArrowheads="1"/>
          </p:cNvSpPr>
          <p:nvPr/>
        </p:nvSpPr>
        <p:spPr bwMode="auto">
          <a:xfrm flipH="1">
            <a:off x="8718731" y="189178"/>
            <a:ext cx="1781175"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latinLnBrk="1" hangingPunct="1"/>
            <a:r>
              <a:rPr lang="en-US" sz="3200" dirty="0" smtClean="0">
                <a:solidFill>
                  <a:srgbClr val="CE5243"/>
                </a:solidFill>
                <a:latin typeface="Kozuka Gothic Pr6N EL" pitchFamily="34" charset="-128"/>
                <a:ea typeface="Kozuka Gothic Pr6N EL" pitchFamily="34" charset="-128"/>
                <a:sym typeface="Kozuka Gothic Pr6N EL" pitchFamily="34" charset="-128"/>
              </a:rPr>
              <a:t>Part 5 </a:t>
            </a:r>
            <a:r>
              <a:rPr lang="en-US" sz="3200" dirty="0">
                <a:solidFill>
                  <a:srgbClr val="CE5243"/>
                </a:solidFill>
                <a:latin typeface="Kozuka Gothic Pr6N EL" pitchFamily="34" charset="-128"/>
                <a:ea typeface="Kozuka Gothic Pr6N EL" pitchFamily="34" charset="-128"/>
                <a:sym typeface="Kozuka Gothic Pr6N EL" pitchFamily="34" charset="-128"/>
              </a:rPr>
              <a:t>/</a:t>
            </a:r>
            <a:endParaRPr lang="zh-CN" altLang="en-US" sz="3200" dirty="0">
              <a:solidFill>
                <a:srgbClr val="CE5243"/>
              </a:solidFill>
              <a:latin typeface="Kozuka Gothic Pr6N EL" pitchFamily="34" charset="-128"/>
              <a:sym typeface="Kozuka Gothic Pr6N EL" pitchFamily="34" charset="-128"/>
            </a:endParaRPr>
          </a:p>
        </p:txBody>
      </p:sp>
      <p:sp>
        <p:nvSpPr>
          <p:cNvPr id="12" name="TextBox 5"/>
          <p:cNvSpPr>
            <a:spLocks noChangeArrowheads="1"/>
          </p:cNvSpPr>
          <p:nvPr/>
        </p:nvSpPr>
        <p:spPr bwMode="auto">
          <a:xfrm flipH="1">
            <a:off x="10055945" y="250732"/>
            <a:ext cx="275907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latinLnBrk="1" hangingPunct="1"/>
            <a:r>
              <a:rPr lang="zh-CN" altLang="en-US" sz="2400" dirty="0" smtClean="0">
                <a:solidFill>
                  <a:srgbClr val="595959"/>
                </a:solidFill>
                <a:latin typeface="Kozuka Gothic Pr6N EL" pitchFamily="34" charset="-128"/>
                <a:ea typeface="Kozuka Gothic Pr6N EL" pitchFamily="34" charset="-128"/>
                <a:sym typeface="Kozuka Gothic Pr6N EL" pitchFamily="34" charset="-128"/>
              </a:rPr>
              <a:t>算法详解</a:t>
            </a:r>
            <a:endParaRPr lang="zh-CN" sz="2400" dirty="0">
              <a:solidFill>
                <a:srgbClr val="595959"/>
              </a:solidFill>
              <a:latin typeface="Kozuka Gothic Pr6N EL" pitchFamily="34" charset="-128"/>
              <a:ea typeface="Kozuka Gothic Pr6N EL" pitchFamily="34" charset="-128"/>
              <a:sym typeface="Kozuka Gothic Pr6N EL" pitchFamily="34" charset="-128"/>
            </a:endParaRPr>
          </a:p>
        </p:txBody>
      </p:sp>
      <p:sp>
        <p:nvSpPr>
          <p:cNvPr id="2" name="TextBox 1"/>
          <p:cNvSpPr txBox="1"/>
          <p:nvPr/>
        </p:nvSpPr>
        <p:spPr>
          <a:xfrm>
            <a:off x="4296025" y="1093617"/>
            <a:ext cx="5543923" cy="523220"/>
          </a:xfrm>
          <a:prstGeom prst="rect">
            <a:avLst/>
          </a:prstGeom>
          <a:noFill/>
        </p:spPr>
        <p:txBody>
          <a:bodyPr wrap="square" rtlCol="0">
            <a:spAutoFit/>
          </a:bodyPr>
          <a:lstStyle/>
          <a:p>
            <a:pPr algn="ctr"/>
            <a:r>
              <a:rPr lang="zh-CN" altLang="en-US" sz="2800" b="1" dirty="0" smtClean="0">
                <a:latin typeface="华文仿宋" pitchFamily="2" charset="-122"/>
                <a:ea typeface="华文仿宋" pitchFamily="2" charset="-122"/>
              </a:rPr>
              <a:t>搜索模块</a:t>
            </a:r>
            <a:endParaRPr lang="zh-CN" altLang="en-US" sz="2800" b="1" dirty="0">
              <a:latin typeface="华文仿宋" pitchFamily="2" charset="-122"/>
              <a:ea typeface="华文仿宋" pitchFamily="2" charset="-122"/>
            </a:endParaRPr>
          </a:p>
        </p:txBody>
      </p:sp>
      <p:sp>
        <p:nvSpPr>
          <p:cNvPr id="3" name="TextBox 2"/>
          <p:cNvSpPr txBox="1"/>
          <p:nvPr/>
        </p:nvSpPr>
        <p:spPr>
          <a:xfrm>
            <a:off x="3541020" y="2683986"/>
            <a:ext cx="7340471" cy="1477328"/>
          </a:xfrm>
          <a:prstGeom prst="rect">
            <a:avLst/>
          </a:prstGeom>
          <a:noFill/>
        </p:spPr>
        <p:txBody>
          <a:bodyPr wrap="none" rtlCol="0">
            <a:spAutoFit/>
          </a:bodyPr>
          <a:lstStyle/>
          <a:p>
            <a:r>
              <a:rPr lang="zh-CN" altLang="en-US" dirty="0" smtClean="0"/>
              <a:t>该</a:t>
            </a:r>
            <a:r>
              <a:rPr lang="en-US" altLang="zh-CN" dirty="0" smtClean="0"/>
              <a:t>AI</a:t>
            </a:r>
            <a:r>
              <a:rPr lang="zh-CN" altLang="en-US" dirty="0" smtClean="0"/>
              <a:t>采用的搜索算法基于极大极小搜索和</a:t>
            </a:r>
            <a:r>
              <a:rPr lang="en-US" altLang="zh-CN" dirty="0" smtClean="0"/>
              <a:t>alpha-beta</a:t>
            </a:r>
            <a:r>
              <a:rPr lang="zh-CN" altLang="en-US" dirty="0" smtClean="0"/>
              <a:t>剪枝</a:t>
            </a:r>
            <a:endParaRPr lang="en-US" altLang="zh-CN" dirty="0" smtClean="0"/>
          </a:p>
          <a:p>
            <a:r>
              <a:rPr lang="zh-CN" altLang="en-US" dirty="0" smtClean="0"/>
              <a:t>在极大极小搜索环节采用负值极大算法统一了对极大和极小结点的处理</a:t>
            </a:r>
            <a:endParaRPr lang="en-US" altLang="zh-CN" dirty="0" smtClean="0"/>
          </a:p>
          <a:p>
            <a:r>
              <a:rPr lang="zh-CN" altLang="en-US" dirty="0" smtClean="0"/>
              <a:t>该处理不会提高搜索效率</a:t>
            </a:r>
            <a:r>
              <a:rPr lang="en-US" altLang="zh-CN" dirty="0" smtClean="0"/>
              <a:t>, </a:t>
            </a:r>
            <a:r>
              <a:rPr lang="zh-CN" altLang="en-US" dirty="0" smtClean="0"/>
              <a:t>只减少了代码量</a:t>
            </a:r>
            <a:r>
              <a:rPr lang="en-US" altLang="zh-CN" dirty="0" smtClean="0"/>
              <a:t>.</a:t>
            </a:r>
          </a:p>
          <a:p>
            <a:r>
              <a:rPr lang="zh-CN" altLang="en-US" dirty="0" smtClean="0"/>
              <a:t>剪枝效率是影响搜索效率的一大因素</a:t>
            </a:r>
            <a:r>
              <a:rPr lang="en-US" altLang="zh-CN" dirty="0" smtClean="0"/>
              <a:t>, </a:t>
            </a:r>
            <a:r>
              <a:rPr lang="zh-CN" altLang="en-US" dirty="0" smtClean="0"/>
              <a:t>该</a:t>
            </a:r>
            <a:r>
              <a:rPr lang="en-US" altLang="zh-CN" dirty="0" smtClean="0"/>
              <a:t>AI</a:t>
            </a:r>
            <a:r>
              <a:rPr lang="zh-CN" altLang="en-US" dirty="0" smtClean="0"/>
              <a:t>采用了改进的剪枝算法</a:t>
            </a:r>
            <a:r>
              <a:rPr lang="en-US" altLang="zh-CN" dirty="0" smtClean="0"/>
              <a:t>PVS,</a:t>
            </a:r>
          </a:p>
          <a:p>
            <a:r>
              <a:rPr lang="en-US" altLang="zh-CN" dirty="0" smtClean="0"/>
              <a:t>(</a:t>
            </a:r>
            <a:r>
              <a:rPr lang="zh-CN" altLang="en-US" dirty="0" smtClean="0"/>
              <a:t>可能</a:t>
            </a:r>
            <a:r>
              <a:rPr lang="en-US" altLang="zh-CN" dirty="0" smtClean="0"/>
              <a:t>)</a:t>
            </a:r>
            <a:r>
              <a:rPr lang="zh-CN" altLang="en-US" dirty="0" smtClean="0"/>
              <a:t>提高了剪枝效率</a:t>
            </a:r>
            <a:r>
              <a:rPr lang="en-US" altLang="zh-CN" dirty="0" smtClean="0"/>
              <a:t>.</a:t>
            </a:r>
            <a:endParaRPr lang="zh-CN" altLang="en-US" dirty="0"/>
          </a:p>
        </p:txBody>
      </p:sp>
    </p:spTree>
    <p:extLst>
      <p:ext uri="{BB962C8B-B14F-4D97-AF65-F5344CB8AC3E}">
        <p14:creationId xmlns:p14="http://schemas.microsoft.com/office/powerpoint/2010/main" val="450490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0178" name="그림 1"/>
          <p:cNvPicPr>
            <a:picLocks noChangeAspect="1" noChangeArrowheads="1"/>
          </p:cNvPicPr>
          <p:nvPr/>
        </p:nvPicPr>
        <p:blipFill>
          <a:blip r:embed="rId2">
            <a:extLst>
              <a:ext uri="{28A0092B-C50C-407E-A947-70E740481C1C}">
                <a14:useLocalDpi xmlns:a14="http://schemas.microsoft.com/office/drawing/2010/main" val="0"/>
              </a:ext>
            </a:extLst>
          </a:blip>
          <a:srcRect r="75456"/>
          <a:stretch>
            <a:fillRect/>
          </a:stretch>
        </p:blipFill>
        <p:spPr bwMode="auto">
          <a:xfrm>
            <a:off x="0" y="-12700"/>
            <a:ext cx="3003550" cy="687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 name="TextBox 2"/>
          <p:cNvSpPr>
            <a:spLocks noChangeArrowheads="1"/>
          </p:cNvSpPr>
          <p:nvPr/>
        </p:nvSpPr>
        <p:spPr bwMode="auto">
          <a:xfrm flipH="1">
            <a:off x="8718731" y="189178"/>
            <a:ext cx="1781175"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latinLnBrk="1" hangingPunct="1"/>
            <a:r>
              <a:rPr lang="en-US" sz="3200" dirty="0" smtClean="0">
                <a:solidFill>
                  <a:srgbClr val="CE5243"/>
                </a:solidFill>
                <a:latin typeface="Kozuka Gothic Pr6N EL" pitchFamily="34" charset="-128"/>
                <a:ea typeface="Kozuka Gothic Pr6N EL" pitchFamily="34" charset="-128"/>
                <a:sym typeface="Kozuka Gothic Pr6N EL" pitchFamily="34" charset="-128"/>
              </a:rPr>
              <a:t>Part 5 </a:t>
            </a:r>
            <a:r>
              <a:rPr lang="en-US" sz="3200" dirty="0">
                <a:solidFill>
                  <a:srgbClr val="CE5243"/>
                </a:solidFill>
                <a:latin typeface="Kozuka Gothic Pr6N EL" pitchFamily="34" charset="-128"/>
                <a:ea typeface="Kozuka Gothic Pr6N EL" pitchFamily="34" charset="-128"/>
                <a:sym typeface="Kozuka Gothic Pr6N EL" pitchFamily="34" charset="-128"/>
              </a:rPr>
              <a:t>/</a:t>
            </a:r>
            <a:endParaRPr lang="zh-CN" altLang="en-US" sz="3200" dirty="0">
              <a:solidFill>
                <a:srgbClr val="CE5243"/>
              </a:solidFill>
              <a:latin typeface="Kozuka Gothic Pr6N EL" pitchFamily="34" charset="-128"/>
              <a:sym typeface="Kozuka Gothic Pr6N EL" pitchFamily="34" charset="-128"/>
            </a:endParaRPr>
          </a:p>
        </p:txBody>
      </p:sp>
      <p:sp>
        <p:nvSpPr>
          <p:cNvPr id="12" name="TextBox 5"/>
          <p:cNvSpPr>
            <a:spLocks noChangeArrowheads="1"/>
          </p:cNvSpPr>
          <p:nvPr/>
        </p:nvSpPr>
        <p:spPr bwMode="auto">
          <a:xfrm flipH="1">
            <a:off x="10055945" y="250732"/>
            <a:ext cx="275907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latinLnBrk="1" hangingPunct="1"/>
            <a:r>
              <a:rPr lang="zh-CN" altLang="en-US" sz="2400" dirty="0" smtClean="0">
                <a:solidFill>
                  <a:srgbClr val="595959"/>
                </a:solidFill>
                <a:latin typeface="Kozuka Gothic Pr6N EL" pitchFamily="34" charset="-128"/>
                <a:ea typeface="Kozuka Gothic Pr6N EL" pitchFamily="34" charset="-128"/>
                <a:sym typeface="Kozuka Gothic Pr6N EL" pitchFamily="34" charset="-128"/>
              </a:rPr>
              <a:t>算法详解</a:t>
            </a:r>
            <a:endParaRPr lang="zh-CN" sz="2400" dirty="0">
              <a:solidFill>
                <a:srgbClr val="595959"/>
              </a:solidFill>
              <a:latin typeface="Kozuka Gothic Pr6N EL" pitchFamily="34" charset="-128"/>
              <a:ea typeface="Kozuka Gothic Pr6N EL" pitchFamily="34" charset="-128"/>
              <a:sym typeface="Kozuka Gothic Pr6N EL" pitchFamily="34" charset="-128"/>
            </a:endParaRPr>
          </a:p>
        </p:txBody>
      </p:sp>
      <p:sp>
        <p:nvSpPr>
          <p:cNvPr id="2" name="TextBox 1"/>
          <p:cNvSpPr txBox="1"/>
          <p:nvPr/>
        </p:nvSpPr>
        <p:spPr>
          <a:xfrm>
            <a:off x="6105809" y="450149"/>
            <a:ext cx="800219" cy="461665"/>
          </a:xfrm>
          <a:prstGeom prst="rect">
            <a:avLst/>
          </a:prstGeom>
          <a:noFill/>
        </p:spPr>
        <p:txBody>
          <a:bodyPr wrap="none" rtlCol="0">
            <a:spAutoFit/>
          </a:bodyPr>
          <a:lstStyle/>
          <a:p>
            <a:r>
              <a:rPr lang="en-US" altLang="zh-CN" sz="2400" dirty="0" smtClean="0"/>
              <a:t>PVS</a:t>
            </a:r>
            <a:endParaRPr lang="zh-CN" altLang="en-US" sz="2400" dirty="0"/>
          </a:p>
        </p:txBody>
      </p:sp>
      <p:sp>
        <p:nvSpPr>
          <p:cNvPr id="5" name="矩形 4"/>
          <p:cNvSpPr/>
          <p:nvPr/>
        </p:nvSpPr>
        <p:spPr>
          <a:xfrm>
            <a:off x="3216040" y="1053033"/>
            <a:ext cx="6096000" cy="3970318"/>
          </a:xfrm>
          <a:prstGeom prst="rect">
            <a:avLst/>
          </a:prstGeom>
        </p:spPr>
        <p:txBody>
          <a:bodyPr>
            <a:spAutoFit/>
          </a:bodyPr>
          <a:lstStyle/>
          <a:p>
            <a:r>
              <a:rPr lang="zh-CN" altLang="en-US" dirty="0"/>
              <a:t>算法</a:t>
            </a:r>
            <a:r>
              <a:rPr lang="zh-CN" altLang="en-US" dirty="0" smtClean="0"/>
              <a:t>思路</a:t>
            </a:r>
            <a:endParaRPr lang="en-US" altLang="zh-CN" dirty="0" smtClean="0"/>
          </a:p>
          <a:p>
            <a:r>
              <a:rPr lang="zh-CN" altLang="en-US" dirty="0"/>
              <a:t>渴望搜索是一种为了缩小搜索范围而实现的算法，它的原理是</a:t>
            </a:r>
            <a:r>
              <a:rPr lang="zh-CN" altLang="en-US" dirty="0" smtClean="0"/>
              <a:t>将</a:t>
            </a:r>
            <a:r>
              <a:rPr lang="en-US" altLang="zh-CN" dirty="0" smtClean="0"/>
              <a:t>alpha-beta</a:t>
            </a:r>
            <a:r>
              <a:rPr lang="zh-CN" altLang="en-US" dirty="0" smtClean="0"/>
              <a:t>剪枝</a:t>
            </a:r>
            <a:r>
              <a:rPr lang="zh-CN" altLang="en-US" dirty="0"/>
              <a:t>看作是一种对求解的范围不断缩小的过程。在一定的范围里面，如果能够精确预计搜索将会得到的值</a:t>
            </a:r>
            <a:r>
              <a:rPr lang="en-US" altLang="zh-CN" dirty="0"/>
              <a:t>,</a:t>
            </a:r>
            <a:r>
              <a:rPr lang="zh-CN" altLang="en-US" dirty="0"/>
              <a:t>那么搜索的效率是可以大大提高的，在极限情况下，如果预计的完全准确</a:t>
            </a:r>
            <a:r>
              <a:rPr lang="en-US" altLang="zh-CN" dirty="0"/>
              <a:t>,</a:t>
            </a:r>
            <a:r>
              <a:rPr lang="zh-CN" altLang="en-US" dirty="0"/>
              <a:t>那么剪枝的效率将和原来的树的总节点数相同。但是</a:t>
            </a:r>
            <a:r>
              <a:rPr lang="en-US" altLang="zh-CN" dirty="0"/>
              <a:t>,</a:t>
            </a:r>
            <a:r>
              <a:rPr lang="zh-CN" altLang="en-US" dirty="0"/>
              <a:t>显然这样的预计是不可能的，所以渴望搜索将预计的结果增加一个范围</a:t>
            </a:r>
            <a:r>
              <a:rPr lang="en-US" altLang="zh-CN" dirty="0"/>
              <a:t>,</a:t>
            </a:r>
            <a:r>
              <a:rPr lang="zh-CN" altLang="en-US" dirty="0"/>
              <a:t>来加强搜索命中的概率</a:t>
            </a:r>
            <a:r>
              <a:rPr lang="zh-CN" altLang="en-US" dirty="0" smtClean="0"/>
              <a:t>。</a:t>
            </a:r>
            <a:endParaRPr lang="en-US" altLang="zh-CN" dirty="0" smtClean="0"/>
          </a:p>
          <a:p>
            <a:endParaRPr lang="zh-CN" altLang="en-US" dirty="0"/>
          </a:p>
          <a:p>
            <a:r>
              <a:rPr lang="zh-CN" altLang="en-US" dirty="0" smtClean="0"/>
              <a:t>极</a:t>
            </a:r>
            <a:r>
              <a:rPr lang="zh-CN" altLang="en-US" dirty="0"/>
              <a:t>小窗口</a:t>
            </a:r>
            <a:r>
              <a:rPr lang="zh-CN" altLang="en-US" dirty="0" smtClean="0"/>
              <a:t>搜索根据</a:t>
            </a:r>
            <a:r>
              <a:rPr lang="zh-CN" altLang="en-US" dirty="0"/>
              <a:t>完全搜索第一个节点作为</a:t>
            </a:r>
            <a:r>
              <a:rPr lang="zh-CN" altLang="en-US" dirty="0" smtClean="0"/>
              <a:t>估计值，</a:t>
            </a:r>
            <a:r>
              <a:rPr lang="zh-CN" altLang="en-US" dirty="0"/>
              <a:t>它的优点就在于</a:t>
            </a:r>
            <a:r>
              <a:rPr lang="en-US" altLang="zh-CN" dirty="0" smtClean="0"/>
              <a:t>, </a:t>
            </a:r>
            <a:r>
              <a:rPr lang="zh-CN" altLang="en-US" dirty="0" smtClean="0"/>
              <a:t>它</a:t>
            </a:r>
            <a:r>
              <a:rPr lang="zh-CN" altLang="en-US" dirty="0"/>
              <a:t>有一个保留的最小值，也就是说在最好的情况下第一个节点就是最优解行动带来的</a:t>
            </a:r>
            <a:r>
              <a:rPr lang="en-US" altLang="zh-CN" dirty="0" smtClean="0"/>
              <a:t>, </a:t>
            </a:r>
            <a:r>
              <a:rPr lang="zh-CN" altLang="en-US" dirty="0" smtClean="0"/>
              <a:t>那么</a:t>
            </a:r>
            <a:r>
              <a:rPr lang="zh-CN" altLang="en-US" dirty="0"/>
              <a:t>它也就是树的最优值。极小窗口搜索会带来效率的一定增加，而且可以避免渴望搜索的一些</a:t>
            </a:r>
            <a:r>
              <a:rPr lang="zh-CN" altLang="en-US" dirty="0" smtClean="0"/>
              <a:t>问题</a:t>
            </a:r>
            <a:r>
              <a:rPr lang="zh-CN" altLang="en-US" dirty="0"/>
              <a:t>。</a:t>
            </a:r>
            <a:endParaRPr lang="zh-CN" altLang="en-US" dirty="0"/>
          </a:p>
        </p:txBody>
      </p:sp>
    </p:spTree>
    <p:extLst>
      <p:ext uri="{BB962C8B-B14F-4D97-AF65-F5344CB8AC3E}">
        <p14:creationId xmlns:p14="http://schemas.microsoft.com/office/powerpoint/2010/main" val="4504903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그림 1"/>
          <p:cNvPicPr>
            <a:picLocks noChangeAspect="1" noChangeArrowheads="1"/>
          </p:cNvPicPr>
          <p:nvPr/>
        </p:nvPicPr>
        <p:blipFill>
          <a:blip r:embed="rId2">
            <a:extLst>
              <a:ext uri="{28A0092B-C50C-407E-A947-70E740481C1C}">
                <a14:useLocalDpi xmlns:a14="http://schemas.microsoft.com/office/drawing/2010/main" val="0"/>
              </a:ext>
            </a:extLst>
          </a:blip>
          <a:srcRect r="75456"/>
          <a:stretch>
            <a:fillRect/>
          </a:stretch>
        </p:blipFill>
        <p:spPr bwMode="auto">
          <a:xfrm>
            <a:off x="0" y="-12700"/>
            <a:ext cx="3003550" cy="687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 name="TextBox 2"/>
          <p:cNvSpPr>
            <a:spLocks noChangeArrowheads="1"/>
          </p:cNvSpPr>
          <p:nvPr/>
        </p:nvSpPr>
        <p:spPr bwMode="auto">
          <a:xfrm flipH="1">
            <a:off x="8718731" y="189178"/>
            <a:ext cx="1781175"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latinLnBrk="1" hangingPunct="1"/>
            <a:r>
              <a:rPr lang="en-US" sz="3200" dirty="0" smtClean="0">
                <a:solidFill>
                  <a:srgbClr val="CE5243"/>
                </a:solidFill>
                <a:latin typeface="Kozuka Gothic Pr6N EL" pitchFamily="34" charset="-128"/>
                <a:ea typeface="Kozuka Gothic Pr6N EL" pitchFamily="34" charset="-128"/>
                <a:sym typeface="Kozuka Gothic Pr6N EL" pitchFamily="34" charset="-128"/>
              </a:rPr>
              <a:t>Part 5 </a:t>
            </a:r>
            <a:r>
              <a:rPr lang="en-US" sz="3200" dirty="0">
                <a:solidFill>
                  <a:srgbClr val="CE5243"/>
                </a:solidFill>
                <a:latin typeface="Kozuka Gothic Pr6N EL" pitchFamily="34" charset="-128"/>
                <a:ea typeface="Kozuka Gothic Pr6N EL" pitchFamily="34" charset="-128"/>
                <a:sym typeface="Kozuka Gothic Pr6N EL" pitchFamily="34" charset="-128"/>
              </a:rPr>
              <a:t>/</a:t>
            </a:r>
            <a:endParaRPr lang="zh-CN" altLang="en-US" sz="3200" dirty="0">
              <a:solidFill>
                <a:srgbClr val="CE5243"/>
              </a:solidFill>
              <a:latin typeface="Kozuka Gothic Pr6N EL" pitchFamily="34" charset="-128"/>
              <a:sym typeface="Kozuka Gothic Pr6N EL" pitchFamily="34" charset="-128"/>
            </a:endParaRPr>
          </a:p>
        </p:txBody>
      </p:sp>
      <p:sp>
        <p:nvSpPr>
          <p:cNvPr id="12" name="TextBox 5"/>
          <p:cNvSpPr>
            <a:spLocks noChangeArrowheads="1"/>
          </p:cNvSpPr>
          <p:nvPr/>
        </p:nvSpPr>
        <p:spPr bwMode="auto">
          <a:xfrm flipH="1">
            <a:off x="10055945" y="250732"/>
            <a:ext cx="275907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latinLnBrk="1" hangingPunct="1"/>
            <a:r>
              <a:rPr lang="zh-CN" altLang="en-US" sz="2400" dirty="0" smtClean="0">
                <a:solidFill>
                  <a:srgbClr val="595959"/>
                </a:solidFill>
                <a:latin typeface="Kozuka Gothic Pr6N EL" pitchFamily="34" charset="-128"/>
                <a:ea typeface="Kozuka Gothic Pr6N EL" pitchFamily="34" charset="-128"/>
                <a:sym typeface="Kozuka Gothic Pr6N EL" pitchFamily="34" charset="-128"/>
              </a:rPr>
              <a:t>算法详解</a:t>
            </a:r>
            <a:endParaRPr lang="zh-CN" sz="2400" dirty="0">
              <a:solidFill>
                <a:srgbClr val="595959"/>
              </a:solidFill>
              <a:latin typeface="Kozuka Gothic Pr6N EL" pitchFamily="34" charset="-128"/>
              <a:ea typeface="Kozuka Gothic Pr6N EL" pitchFamily="34" charset="-128"/>
              <a:sym typeface="Kozuka Gothic Pr6N EL" pitchFamily="34" charset="-128"/>
            </a:endParaRPr>
          </a:p>
        </p:txBody>
      </p:sp>
      <p:sp>
        <p:nvSpPr>
          <p:cNvPr id="2" name="TextBox 1"/>
          <p:cNvSpPr txBox="1"/>
          <p:nvPr/>
        </p:nvSpPr>
        <p:spPr>
          <a:xfrm>
            <a:off x="5016015" y="1266106"/>
            <a:ext cx="1800493" cy="369332"/>
          </a:xfrm>
          <a:prstGeom prst="rect">
            <a:avLst/>
          </a:prstGeom>
          <a:noFill/>
        </p:spPr>
        <p:txBody>
          <a:bodyPr wrap="none" rtlCol="0">
            <a:spAutoFit/>
          </a:bodyPr>
          <a:lstStyle/>
          <a:p>
            <a:r>
              <a:rPr lang="en-US" altLang="zh-CN" dirty="0" smtClean="0"/>
              <a:t>PVS</a:t>
            </a:r>
            <a:r>
              <a:rPr lang="zh-CN" altLang="en-US" dirty="0" smtClean="0"/>
              <a:t>伪代码描述</a:t>
            </a: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6040" y="1989020"/>
            <a:ext cx="5924550" cy="315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0490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그림 1"/>
          <p:cNvPicPr>
            <a:picLocks noChangeAspect="1" noChangeArrowheads="1"/>
          </p:cNvPicPr>
          <p:nvPr/>
        </p:nvPicPr>
        <p:blipFill>
          <a:blip r:embed="rId2">
            <a:extLst>
              <a:ext uri="{28A0092B-C50C-407E-A947-70E740481C1C}">
                <a14:useLocalDpi xmlns:a14="http://schemas.microsoft.com/office/drawing/2010/main" val="0"/>
              </a:ext>
            </a:extLst>
          </a:blip>
          <a:srcRect r="75456"/>
          <a:stretch>
            <a:fillRect/>
          </a:stretch>
        </p:blipFill>
        <p:spPr bwMode="auto">
          <a:xfrm>
            <a:off x="0" y="-12700"/>
            <a:ext cx="3003550" cy="687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 name="TextBox 2"/>
          <p:cNvSpPr>
            <a:spLocks noChangeArrowheads="1"/>
          </p:cNvSpPr>
          <p:nvPr/>
        </p:nvSpPr>
        <p:spPr bwMode="auto">
          <a:xfrm flipH="1">
            <a:off x="8718731" y="189178"/>
            <a:ext cx="1781175"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latinLnBrk="1" hangingPunct="1"/>
            <a:r>
              <a:rPr lang="en-US" sz="3200" dirty="0" smtClean="0">
                <a:solidFill>
                  <a:srgbClr val="CE5243"/>
                </a:solidFill>
                <a:latin typeface="Kozuka Gothic Pr6N EL" pitchFamily="34" charset="-128"/>
                <a:ea typeface="Kozuka Gothic Pr6N EL" pitchFamily="34" charset="-128"/>
                <a:sym typeface="Kozuka Gothic Pr6N EL" pitchFamily="34" charset="-128"/>
              </a:rPr>
              <a:t>Part 5 </a:t>
            </a:r>
            <a:r>
              <a:rPr lang="en-US" sz="3200" dirty="0">
                <a:solidFill>
                  <a:srgbClr val="CE5243"/>
                </a:solidFill>
                <a:latin typeface="Kozuka Gothic Pr6N EL" pitchFamily="34" charset="-128"/>
                <a:ea typeface="Kozuka Gothic Pr6N EL" pitchFamily="34" charset="-128"/>
                <a:sym typeface="Kozuka Gothic Pr6N EL" pitchFamily="34" charset="-128"/>
              </a:rPr>
              <a:t>/</a:t>
            </a:r>
            <a:endParaRPr lang="zh-CN" altLang="en-US" sz="3200" dirty="0">
              <a:solidFill>
                <a:srgbClr val="CE5243"/>
              </a:solidFill>
              <a:latin typeface="Kozuka Gothic Pr6N EL" pitchFamily="34" charset="-128"/>
              <a:sym typeface="Kozuka Gothic Pr6N EL" pitchFamily="34" charset="-128"/>
            </a:endParaRPr>
          </a:p>
        </p:txBody>
      </p:sp>
      <p:sp>
        <p:nvSpPr>
          <p:cNvPr id="12" name="TextBox 5"/>
          <p:cNvSpPr>
            <a:spLocks noChangeArrowheads="1"/>
          </p:cNvSpPr>
          <p:nvPr/>
        </p:nvSpPr>
        <p:spPr bwMode="auto">
          <a:xfrm flipH="1">
            <a:off x="10055945" y="250732"/>
            <a:ext cx="275907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latinLnBrk="1" hangingPunct="1"/>
            <a:r>
              <a:rPr lang="zh-CN" altLang="en-US" sz="2400" dirty="0" smtClean="0">
                <a:solidFill>
                  <a:srgbClr val="595959"/>
                </a:solidFill>
                <a:latin typeface="Kozuka Gothic Pr6N EL" pitchFamily="34" charset="-128"/>
                <a:ea typeface="Kozuka Gothic Pr6N EL" pitchFamily="34" charset="-128"/>
                <a:sym typeface="Kozuka Gothic Pr6N EL" pitchFamily="34" charset="-128"/>
              </a:rPr>
              <a:t>算法详解</a:t>
            </a:r>
            <a:endParaRPr lang="zh-CN" sz="2400" dirty="0">
              <a:solidFill>
                <a:srgbClr val="595959"/>
              </a:solidFill>
              <a:latin typeface="Kozuka Gothic Pr6N EL" pitchFamily="34" charset="-128"/>
              <a:ea typeface="Kozuka Gothic Pr6N EL" pitchFamily="34" charset="-128"/>
              <a:sym typeface="Kozuka Gothic Pr6N EL" pitchFamily="34" charset="-128"/>
            </a:endParaRPr>
          </a:p>
        </p:txBody>
      </p:sp>
      <p:sp>
        <p:nvSpPr>
          <p:cNvPr id="5" name="TextBox 4"/>
          <p:cNvSpPr txBox="1"/>
          <p:nvPr/>
        </p:nvSpPr>
        <p:spPr>
          <a:xfrm>
            <a:off x="3792032" y="1053033"/>
            <a:ext cx="5543923" cy="523220"/>
          </a:xfrm>
          <a:prstGeom prst="rect">
            <a:avLst/>
          </a:prstGeom>
          <a:noFill/>
        </p:spPr>
        <p:txBody>
          <a:bodyPr wrap="square" rtlCol="0">
            <a:spAutoFit/>
          </a:bodyPr>
          <a:lstStyle/>
          <a:p>
            <a:pPr algn="ctr"/>
            <a:r>
              <a:rPr lang="zh-CN" altLang="en-US" sz="2800" b="1" dirty="0" smtClean="0">
                <a:latin typeface="华文仿宋" pitchFamily="2" charset="-122"/>
                <a:ea typeface="华文仿宋" pitchFamily="2" charset="-122"/>
              </a:rPr>
              <a:t>评估模块</a:t>
            </a:r>
            <a:endParaRPr lang="zh-CN" altLang="en-US" sz="2800" b="1" dirty="0">
              <a:latin typeface="华文仿宋" pitchFamily="2" charset="-122"/>
              <a:ea typeface="华文仿宋" pitchFamily="2" charset="-122"/>
            </a:endParaRPr>
          </a:p>
        </p:txBody>
      </p:sp>
      <p:sp>
        <p:nvSpPr>
          <p:cNvPr id="2" name="TextBox 1"/>
          <p:cNvSpPr txBox="1"/>
          <p:nvPr/>
        </p:nvSpPr>
        <p:spPr>
          <a:xfrm>
            <a:off x="3425234" y="1799652"/>
            <a:ext cx="7122463" cy="2862322"/>
          </a:xfrm>
          <a:prstGeom prst="rect">
            <a:avLst/>
          </a:prstGeom>
          <a:noFill/>
        </p:spPr>
        <p:txBody>
          <a:bodyPr wrap="none" rtlCol="0">
            <a:spAutoFit/>
          </a:bodyPr>
          <a:lstStyle/>
          <a:p>
            <a:r>
              <a:rPr lang="zh-CN" altLang="en-US" dirty="0" smtClean="0"/>
              <a:t>鉴于本次实验搜索算法可优化的余地不高</a:t>
            </a:r>
            <a:r>
              <a:rPr lang="en-US" altLang="zh-CN" dirty="0" smtClean="0"/>
              <a:t>(</a:t>
            </a:r>
            <a:r>
              <a:rPr lang="zh-CN" altLang="en-US" dirty="0"/>
              <a:t>应该</a:t>
            </a:r>
            <a:r>
              <a:rPr lang="zh-CN" altLang="en-US" dirty="0" smtClean="0"/>
              <a:t>只是我菜</a:t>
            </a:r>
            <a:r>
              <a:rPr lang="en-US" altLang="zh-CN" dirty="0" smtClean="0"/>
              <a:t>),</a:t>
            </a:r>
          </a:p>
          <a:p>
            <a:r>
              <a:rPr lang="en-US" altLang="zh-CN" dirty="0" smtClean="0"/>
              <a:t> </a:t>
            </a:r>
            <a:r>
              <a:rPr lang="zh-CN" altLang="en-US" dirty="0" smtClean="0"/>
              <a:t>我认为提高</a:t>
            </a:r>
            <a:r>
              <a:rPr lang="en-US" altLang="zh-CN" dirty="0" smtClean="0"/>
              <a:t>AI</a:t>
            </a:r>
            <a:r>
              <a:rPr lang="zh-CN" altLang="en-US" dirty="0" smtClean="0"/>
              <a:t>胜率的重头戏应该在评估模块</a:t>
            </a:r>
            <a:r>
              <a:rPr lang="en-US" altLang="zh-CN" dirty="0" smtClean="0"/>
              <a:t>.</a:t>
            </a:r>
          </a:p>
          <a:p>
            <a:r>
              <a:rPr lang="zh-CN" altLang="en-US" dirty="0" smtClean="0"/>
              <a:t>在阅读了网上的大量资料</a:t>
            </a:r>
            <a:r>
              <a:rPr lang="en-US" altLang="zh-CN" dirty="0" smtClean="0"/>
              <a:t>(</a:t>
            </a:r>
            <a:r>
              <a:rPr lang="zh-CN" altLang="en-US" dirty="0" smtClean="0"/>
              <a:t>菜鸡不会下棋</a:t>
            </a:r>
            <a:r>
              <a:rPr lang="en-US" altLang="zh-CN" dirty="0" smtClean="0"/>
              <a:t>)</a:t>
            </a:r>
            <a:r>
              <a:rPr lang="zh-CN" altLang="en-US" dirty="0" smtClean="0"/>
              <a:t>以及和大佬的切磋</a:t>
            </a:r>
            <a:r>
              <a:rPr lang="en-US" altLang="zh-CN" dirty="0" smtClean="0"/>
              <a:t>(</a:t>
            </a:r>
            <a:r>
              <a:rPr lang="zh-CN" altLang="en-US" dirty="0" smtClean="0"/>
              <a:t>被虐</a:t>
            </a:r>
            <a:r>
              <a:rPr lang="en-US" altLang="zh-CN" dirty="0" smtClean="0"/>
              <a:t>)</a:t>
            </a:r>
            <a:r>
              <a:rPr lang="zh-CN" altLang="en-US" dirty="0" smtClean="0"/>
              <a:t>中</a:t>
            </a:r>
            <a:r>
              <a:rPr lang="en-US" altLang="zh-CN" dirty="0" smtClean="0"/>
              <a:t>, </a:t>
            </a:r>
          </a:p>
          <a:p>
            <a:r>
              <a:rPr lang="zh-CN" altLang="en-US" dirty="0" smtClean="0"/>
              <a:t>我引入了以下多个评估因素</a:t>
            </a:r>
            <a:r>
              <a:rPr lang="en-US" altLang="zh-CN" dirty="0" smtClean="0"/>
              <a:t>:</a:t>
            </a:r>
          </a:p>
          <a:p>
            <a:r>
              <a:rPr lang="zh-CN" altLang="en-US" dirty="0"/>
              <a:t>黑白</a:t>
            </a:r>
            <a:r>
              <a:rPr lang="zh-CN" altLang="en-US" dirty="0" smtClean="0"/>
              <a:t>子比例</a:t>
            </a:r>
            <a:r>
              <a:rPr lang="en-US" altLang="zh-CN" dirty="0" smtClean="0"/>
              <a:t>, </a:t>
            </a:r>
            <a:r>
              <a:rPr lang="zh-CN" altLang="en-US" dirty="0"/>
              <a:t>四个</a:t>
            </a:r>
            <a:r>
              <a:rPr lang="zh-CN" altLang="en-US" dirty="0" smtClean="0"/>
              <a:t>角子</a:t>
            </a:r>
            <a:r>
              <a:rPr lang="en-US" altLang="zh-CN" dirty="0" smtClean="0"/>
              <a:t>, </a:t>
            </a:r>
            <a:r>
              <a:rPr lang="zh-CN" altLang="en-US" dirty="0" smtClean="0"/>
              <a:t>临近角的</a:t>
            </a:r>
            <a:r>
              <a:rPr lang="zh-CN" altLang="en-US" dirty="0"/>
              <a:t>十二</a:t>
            </a:r>
            <a:r>
              <a:rPr lang="zh-CN" altLang="en-US" dirty="0" smtClean="0"/>
              <a:t>个位置</a:t>
            </a:r>
            <a:r>
              <a:rPr lang="en-US" altLang="zh-CN" dirty="0" smtClean="0"/>
              <a:t>, </a:t>
            </a:r>
            <a:r>
              <a:rPr lang="zh-CN" altLang="en-US" dirty="0" smtClean="0"/>
              <a:t>内部稳定子</a:t>
            </a:r>
            <a:r>
              <a:rPr lang="en-US" altLang="zh-CN" dirty="0" smtClean="0"/>
              <a:t>,  </a:t>
            </a:r>
            <a:r>
              <a:rPr lang="zh-CN" altLang="en-US" dirty="0" smtClean="0"/>
              <a:t>边稳定子</a:t>
            </a:r>
            <a:r>
              <a:rPr lang="en-US" altLang="zh-CN" dirty="0" smtClean="0"/>
              <a:t>, </a:t>
            </a:r>
          </a:p>
          <a:p>
            <a:r>
              <a:rPr lang="zh-CN" altLang="en-US" dirty="0"/>
              <a:t>行动</a:t>
            </a:r>
            <a:r>
              <a:rPr lang="zh-CN" altLang="en-US" dirty="0" smtClean="0"/>
              <a:t>力</a:t>
            </a:r>
            <a:r>
              <a:rPr lang="en-US" altLang="zh-CN" dirty="0" smtClean="0"/>
              <a:t>, </a:t>
            </a:r>
            <a:r>
              <a:rPr lang="zh-CN" altLang="en-US" dirty="0" smtClean="0"/>
              <a:t>静态评估表</a:t>
            </a:r>
            <a:r>
              <a:rPr lang="en-US" altLang="zh-CN" dirty="0" smtClean="0"/>
              <a:t>,  </a:t>
            </a:r>
            <a:r>
              <a:rPr lang="zh-CN" altLang="en-US" dirty="0" smtClean="0"/>
              <a:t>潜在行动力</a:t>
            </a:r>
            <a:r>
              <a:rPr lang="en-US" altLang="zh-CN" dirty="0" smtClean="0"/>
              <a:t>.</a:t>
            </a:r>
          </a:p>
          <a:p>
            <a:r>
              <a:rPr lang="zh-CN" altLang="en-US" dirty="0" smtClean="0"/>
              <a:t>最终的评估值是由以上因素乘上对应系数线性组合得到的</a:t>
            </a:r>
            <a:r>
              <a:rPr lang="en-US" altLang="zh-CN" dirty="0" smtClean="0"/>
              <a:t>.</a:t>
            </a:r>
          </a:p>
          <a:p>
            <a:endParaRPr lang="en-US" altLang="zh-CN" dirty="0" smtClean="0"/>
          </a:p>
          <a:p>
            <a:r>
              <a:rPr lang="zh-CN" altLang="en-US" dirty="0" smtClean="0"/>
              <a:t>在</a:t>
            </a:r>
            <a:r>
              <a:rPr lang="en-US" altLang="zh-CN" dirty="0" err="1" smtClean="0"/>
              <a:t>CallAI</a:t>
            </a:r>
            <a:r>
              <a:rPr lang="zh-CN" altLang="en-US" dirty="0" smtClean="0"/>
              <a:t>中根据当前步数不同</a:t>
            </a:r>
            <a:r>
              <a:rPr lang="en-US" altLang="zh-CN" dirty="0" smtClean="0"/>
              <a:t>, </a:t>
            </a:r>
            <a:r>
              <a:rPr lang="zh-CN" altLang="en-US" dirty="0" smtClean="0"/>
              <a:t>调整各因素所占的比例</a:t>
            </a:r>
            <a:r>
              <a:rPr lang="en-US" altLang="zh-CN" dirty="0" smtClean="0"/>
              <a:t>, </a:t>
            </a:r>
            <a:r>
              <a:rPr lang="zh-CN" altLang="en-US" dirty="0" smtClean="0"/>
              <a:t>并在终局时将</a:t>
            </a:r>
            <a:endParaRPr lang="en-US" altLang="zh-CN" dirty="0" smtClean="0"/>
          </a:p>
          <a:p>
            <a:r>
              <a:rPr lang="zh-CN" altLang="en-US" dirty="0" smtClean="0"/>
              <a:t>搜索层数由</a:t>
            </a:r>
            <a:r>
              <a:rPr lang="en-US" altLang="zh-CN" dirty="0" smtClean="0"/>
              <a:t>6</a:t>
            </a:r>
            <a:r>
              <a:rPr lang="zh-CN" altLang="en-US" dirty="0" smtClean="0"/>
              <a:t>层加到</a:t>
            </a:r>
            <a:r>
              <a:rPr lang="en-US" altLang="zh-CN" dirty="0" smtClean="0"/>
              <a:t>10</a:t>
            </a:r>
            <a:r>
              <a:rPr lang="zh-CN" altLang="en-US" dirty="0" smtClean="0"/>
              <a:t>层</a:t>
            </a:r>
            <a:r>
              <a:rPr lang="en-US" altLang="zh-CN" dirty="0" smtClean="0"/>
              <a:t>.</a:t>
            </a:r>
          </a:p>
        </p:txBody>
      </p:sp>
    </p:spTree>
    <p:extLst>
      <p:ext uri="{BB962C8B-B14F-4D97-AF65-F5344CB8AC3E}">
        <p14:creationId xmlns:p14="http://schemas.microsoft.com/office/powerpoint/2010/main" val="450490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그림 1"/>
          <p:cNvPicPr>
            <a:picLocks noChangeAspect="1" noChangeArrowheads="1"/>
          </p:cNvPicPr>
          <p:nvPr/>
        </p:nvPicPr>
        <p:blipFill>
          <a:blip r:embed="rId2">
            <a:extLst>
              <a:ext uri="{28A0092B-C50C-407E-A947-70E740481C1C}">
                <a14:useLocalDpi xmlns:a14="http://schemas.microsoft.com/office/drawing/2010/main" val="0"/>
              </a:ext>
            </a:extLst>
          </a:blip>
          <a:srcRect r="75456"/>
          <a:stretch>
            <a:fillRect/>
          </a:stretch>
        </p:blipFill>
        <p:spPr bwMode="auto">
          <a:xfrm>
            <a:off x="0" y="-12700"/>
            <a:ext cx="3003550" cy="687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 name="TextBox 2"/>
          <p:cNvSpPr>
            <a:spLocks noChangeArrowheads="1"/>
          </p:cNvSpPr>
          <p:nvPr/>
        </p:nvSpPr>
        <p:spPr bwMode="auto">
          <a:xfrm flipH="1">
            <a:off x="8718731" y="189178"/>
            <a:ext cx="1781175"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latinLnBrk="1" hangingPunct="1"/>
            <a:r>
              <a:rPr lang="en-US" sz="3200" dirty="0" smtClean="0">
                <a:solidFill>
                  <a:srgbClr val="CE5243"/>
                </a:solidFill>
                <a:latin typeface="Kozuka Gothic Pr6N EL" pitchFamily="34" charset="-128"/>
                <a:ea typeface="Kozuka Gothic Pr6N EL" pitchFamily="34" charset="-128"/>
                <a:sym typeface="Kozuka Gothic Pr6N EL" pitchFamily="34" charset="-128"/>
              </a:rPr>
              <a:t>Part 5 </a:t>
            </a:r>
            <a:r>
              <a:rPr lang="en-US" sz="3200" dirty="0">
                <a:solidFill>
                  <a:srgbClr val="CE5243"/>
                </a:solidFill>
                <a:latin typeface="Kozuka Gothic Pr6N EL" pitchFamily="34" charset="-128"/>
                <a:ea typeface="Kozuka Gothic Pr6N EL" pitchFamily="34" charset="-128"/>
                <a:sym typeface="Kozuka Gothic Pr6N EL" pitchFamily="34" charset="-128"/>
              </a:rPr>
              <a:t>/</a:t>
            </a:r>
            <a:endParaRPr lang="zh-CN" altLang="en-US" sz="3200" dirty="0">
              <a:solidFill>
                <a:srgbClr val="CE5243"/>
              </a:solidFill>
              <a:latin typeface="Kozuka Gothic Pr6N EL" pitchFamily="34" charset="-128"/>
              <a:sym typeface="Kozuka Gothic Pr6N EL" pitchFamily="34" charset="-128"/>
            </a:endParaRPr>
          </a:p>
        </p:txBody>
      </p:sp>
      <p:sp>
        <p:nvSpPr>
          <p:cNvPr id="12" name="TextBox 5"/>
          <p:cNvSpPr>
            <a:spLocks noChangeArrowheads="1"/>
          </p:cNvSpPr>
          <p:nvPr/>
        </p:nvSpPr>
        <p:spPr bwMode="auto">
          <a:xfrm flipH="1">
            <a:off x="10055945" y="250732"/>
            <a:ext cx="275907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latinLnBrk="1" hangingPunct="1"/>
            <a:r>
              <a:rPr lang="zh-CN" altLang="en-US" sz="2400" dirty="0" smtClean="0">
                <a:solidFill>
                  <a:srgbClr val="595959"/>
                </a:solidFill>
                <a:latin typeface="Kozuka Gothic Pr6N EL" pitchFamily="34" charset="-128"/>
                <a:ea typeface="Kozuka Gothic Pr6N EL" pitchFamily="34" charset="-128"/>
                <a:sym typeface="Kozuka Gothic Pr6N EL" pitchFamily="34" charset="-128"/>
              </a:rPr>
              <a:t>算法详解</a:t>
            </a:r>
            <a:endParaRPr lang="zh-CN" sz="2400" dirty="0">
              <a:solidFill>
                <a:srgbClr val="595959"/>
              </a:solidFill>
              <a:latin typeface="Kozuka Gothic Pr6N EL" pitchFamily="34" charset="-128"/>
              <a:ea typeface="Kozuka Gothic Pr6N EL" pitchFamily="34" charset="-128"/>
              <a:sym typeface="Kozuka Gothic Pr6N EL" pitchFamily="34" charset="-128"/>
            </a:endParaRPr>
          </a:p>
        </p:txBody>
      </p:sp>
      <p:sp>
        <p:nvSpPr>
          <p:cNvPr id="2" name="TextBox 1"/>
          <p:cNvSpPr txBox="1"/>
          <p:nvPr/>
        </p:nvSpPr>
        <p:spPr>
          <a:xfrm>
            <a:off x="3644235" y="1257343"/>
            <a:ext cx="6801862" cy="3908762"/>
          </a:xfrm>
          <a:prstGeom prst="rect">
            <a:avLst/>
          </a:prstGeom>
          <a:noFill/>
        </p:spPr>
        <p:txBody>
          <a:bodyPr wrap="none" rtlCol="0">
            <a:spAutoFit/>
          </a:bodyPr>
          <a:lstStyle/>
          <a:p>
            <a:r>
              <a:rPr lang="zh-CN" altLang="en-US" sz="3200" dirty="0">
                <a:latin typeface="华文行楷" pitchFamily="2" charset="-122"/>
                <a:ea typeface="华文行楷" pitchFamily="2" charset="-122"/>
              </a:rPr>
              <a:t>各</a:t>
            </a:r>
            <a:r>
              <a:rPr lang="zh-CN" altLang="en-US" sz="3200" dirty="0" smtClean="0">
                <a:latin typeface="华文行楷" pitchFamily="2" charset="-122"/>
                <a:ea typeface="华文行楷" pitchFamily="2" charset="-122"/>
              </a:rPr>
              <a:t>因素介绍</a:t>
            </a:r>
            <a:r>
              <a:rPr lang="en-US" altLang="zh-CN" sz="3200" dirty="0" smtClean="0">
                <a:latin typeface="华文行楷" pitchFamily="2" charset="-122"/>
                <a:ea typeface="华文行楷" pitchFamily="2" charset="-122"/>
              </a:rPr>
              <a:t>:</a:t>
            </a:r>
          </a:p>
          <a:p>
            <a:endParaRPr lang="en-US" altLang="zh-CN" dirty="0"/>
          </a:p>
          <a:p>
            <a:r>
              <a:rPr lang="zh-CN" altLang="en-US" dirty="0" smtClean="0"/>
              <a:t>黑白子比例</a:t>
            </a:r>
            <a:r>
              <a:rPr lang="en-US" altLang="zh-CN" dirty="0" smtClean="0"/>
              <a:t>:  </a:t>
            </a:r>
            <a:r>
              <a:rPr lang="en-US" altLang="zh-CN" dirty="0"/>
              <a:t> </a:t>
            </a:r>
            <a:r>
              <a:rPr lang="zh-CN" altLang="en-US" dirty="0" smtClean="0"/>
              <a:t>黑子</a:t>
            </a:r>
            <a:r>
              <a:rPr lang="en-US" altLang="zh-CN" dirty="0" smtClean="0"/>
              <a:t>or</a:t>
            </a:r>
            <a:r>
              <a:rPr lang="zh-CN" altLang="en-US" dirty="0" smtClean="0"/>
              <a:t>白子占所有子的百分比</a:t>
            </a:r>
            <a:endParaRPr lang="en-US" altLang="zh-CN" dirty="0" smtClean="0"/>
          </a:p>
          <a:p>
            <a:r>
              <a:rPr lang="zh-CN" altLang="en-US" dirty="0" smtClean="0"/>
              <a:t>角子</a:t>
            </a:r>
            <a:r>
              <a:rPr lang="en-US" altLang="zh-CN" dirty="0" smtClean="0"/>
              <a:t>: 4</a:t>
            </a:r>
            <a:r>
              <a:rPr lang="zh-CN" altLang="en-US" dirty="0" smtClean="0"/>
              <a:t>个角上的棋子</a:t>
            </a:r>
            <a:endParaRPr lang="en-US" altLang="zh-CN" dirty="0" smtClean="0"/>
          </a:p>
          <a:p>
            <a:r>
              <a:rPr lang="zh-CN" altLang="en-US" dirty="0" smtClean="0"/>
              <a:t>近角子</a:t>
            </a:r>
            <a:r>
              <a:rPr lang="en-US" altLang="zh-CN" dirty="0" smtClean="0"/>
              <a:t>: </a:t>
            </a:r>
            <a:r>
              <a:rPr lang="zh-CN" altLang="en-US" dirty="0" smtClean="0"/>
              <a:t>角周围的三个空位</a:t>
            </a:r>
            <a:r>
              <a:rPr lang="en-US" altLang="zh-CN" dirty="0" smtClean="0"/>
              <a:t>, </a:t>
            </a:r>
            <a:r>
              <a:rPr lang="zh-CN" altLang="en-US" dirty="0" smtClean="0"/>
              <a:t>对角线上的空位权重是另外两个的</a:t>
            </a:r>
            <a:r>
              <a:rPr lang="en-US" altLang="zh-CN" dirty="0" smtClean="0"/>
              <a:t>2</a:t>
            </a:r>
            <a:r>
              <a:rPr lang="zh-CN" altLang="en-US" dirty="0" smtClean="0"/>
              <a:t>倍</a:t>
            </a:r>
            <a:endParaRPr lang="en-US" altLang="zh-CN" dirty="0" smtClean="0"/>
          </a:p>
          <a:p>
            <a:r>
              <a:rPr lang="zh-CN" altLang="en-US" dirty="0"/>
              <a:t>内部稳定</a:t>
            </a:r>
            <a:r>
              <a:rPr lang="zh-CN" altLang="en-US" dirty="0" smtClean="0"/>
              <a:t>子</a:t>
            </a:r>
            <a:r>
              <a:rPr lang="en-US" altLang="zh-CN" dirty="0" smtClean="0"/>
              <a:t>: </a:t>
            </a:r>
            <a:r>
              <a:rPr lang="zh-CN" altLang="en-US" dirty="0" smtClean="0"/>
              <a:t>周围所有位置都不空的位置</a:t>
            </a:r>
            <a:r>
              <a:rPr lang="en-US" altLang="zh-CN" dirty="0" smtClean="0"/>
              <a:t>(</a:t>
            </a:r>
            <a:r>
              <a:rPr lang="zh-CN" altLang="en-US" dirty="0" smtClean="0"/>
              <a:t>必要条件</a:t>
            </a:r>
            <a:r>
              <a:rPr lang="en-US" altLang="zh-CN" dirty="0" smtClean="0"/>
              <a:t>)</a:t>
            </a:r>
          </a:p>
          <a:p>
            <a:r>
              <a:rPr lang="zh-CN" altLang="en-US" dirty="0" smtClean="0"/>
              <a:t>边稳定子</a:t>
            </a:r>
            <a:r>
              <a:rPr lang="en-US" altLang="zh-CN" dirty="0" smtClean="0"/>
              <a:t>: </a:t>
            </a:r>
            <a:r>
              <a:rPr lang="zh-CN" altLang="en-US" dirty="0"/>
              <a:t> </a:t>
            </a:r>
            <a:r>
              <a:rPr lang="zh-CN" altLang="en-US" dirty="0" smtClean="0"/>
              <a:t>周围四条边上的子</a:t>
            </a:r>
            <a:r>
              <a:rPr lang="en-US" altLang="zh-CN" dirty="0" smtClean="0"/>
              <a:t>, </a:t>
            </a:r>
            <a:r>
              <a:rPr lang="zh-CN" altLang="en-US" dirty="0" smtClean="0"/>
              <a:t>之前占的边越长</a:t>
            </a:r>
            <a:r>
              <a:rPr lang="en-US" altLang="zh-CN" dirty="0" smtClean="0"/>
              <a:t>, </a:t>
            </a:r>
            <a:r>
              <a:rPr lang="zh-CN" altLang="en-US" dirty="0" smtClean="0"/>
              <a:t>边上空位权重越大</a:t>
            </a:r>
            <a:endParaRPr lang="en-US" altLang="zh-CN" dirty="0" smtClean="0"/>
          </a:p>
          <a:p>
            <a:r>
              <a:rPr lang="zh-CN" altLang="en-US" dirty="0"/>
              <a:t>行动</a:t>
            </a:r>
            <a:r>
              <a:rPr lang="zh-CN" altLang="en-US" dirty="0" smtClean="0"/>
              <a:t>力</a:t>
            </a:r>
            <a:r>
              <a:rPr lang="en-US" altLang="zh-CN" dirty="0" smtClean="0"/>
              <a:t>: </a:t>
            </a:r>
            <a:r>
              <a:rPr lang="zh-CN" altLang="en-US" dirty="0" smtClean="0"/>
              <a:t>能走的位置</a:t>
            </a:r>
            <a:endParaRPr lang="en-US" altLang="zh-CN" dirty="0" smtClean="0"/>
          </a:p>
          <a:p>
            <a:r>
              <a:rPr lang="zh-CN" altLang="en-US" dirty="0" smtClean="0"/>
              <a:t>静态评估表</a:t>
            </a:r>
            <a:r>
              <a:rPr lang="en-US" altLang="zh-CN" dirty="0" smtClean="0"/>
              <a:t>: </a:t>
            </a:r>
            <a:r>
              <a:rPr lang="zh-CN" altLang="en-US" dirty="0" smtClean="0"/>
              <a:t>根据经验给出的每个位置的好坏</a:t>
            </a:r>
            <a:endParaRPr lang="en-US" altLang="zh-CN" dirty="0" smtClean="0"/>
          </a:p>
          <a:p>
            <a:r>
              <a:rPr lang="zh-CN" altLang="en-US" dirty="0" smtClean="0"/>
              <a:t>潜在行动力</a:t>
            </a:r>
            <a:r>
              <a:rPr lang="en-US" altLang="zh-CN" dirty="0" smtClean="0"/>
              <a:t>: </a:t>
            </a:r>
            <a:r>
              <a:rPr lang="zh-CN" altLang="en-US" dirty="0" smtClean="0"/>
              <a:t>对方棋子周围的空位</a:t>
            </a:r>
            <a:r>
              <a:rPr lang="en-US" altLang="zh-CN" dirty="0"/>
              <a:t> </a:t>
            </a:r>
            <a:r>
              <a:rPr lang="en-US" altLang="zh-CN" dirty="0" smtClean="0"/>
              <a:t>– </a:t>
            </a:r>
            <a:r>
              <a:rPr lang="zh-CN" altLang="en-US" dirty="0"/>
              <a:t>禁</a:t>
            </a:r>
            <a:r>
              <a:rPr lang="zh-CN" altLang="en-US" dirty="0" smtClean="0"/>
              <a:t>手位置</a:t>
            </a:r>
            <a:endParaRPr lang="en-US" altLang="zh-CN" dirty="0" smtClean="0"/>
          </a:p>
          <a:p>
            <a:endParaRPr lang="en-US" altLang="zh-CN" dirty="0" smtClean="0"/>
          </a:p>
          <a:p>
            <a:endParaRPr lang="en-US" altLang="zh-CN" dirty="0" smtClean="0"/>
          </a:p>
          <a:p>
            <a:endParaRPr lang="en-US" altLang="zh-CN" dirty="0" smtClean="0"/>
          </a:p>
        </p:txBody>
      </p:sp>
    </p:spTree>
    <p:extLst>
      <p:ext uri="{BB962C8B-B14F-4D97-AF65-F5344CB8AC3E}">
        <p14:creationId xmlns:p14="http://schemas.microsoft.com/office/powerpoint/2010/main" val="4504903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그림 1"/>
          <p:cNvPicPr>
            <a:picLocks noChangeAspect="1" noChangeArrowheads="1"/>
          </p:cNvPicPr>
          <p:nvPr/>
        </p:nvPicPr>
        <p:blipFill>
          <a:blip r:embed="rId2">
            <a:extLst>
              <a:ext uri="{28A0092B-C50C-407E-A947-70E740481C1C}">
                <a14:useLocalDpi xmlns:a14="http://schemas.microsoft.com/office/drawing/2010/main" val="0"/>
              </a:ext>
            </a:extLst>
          </a:blip>
          <a:srcRect r="75456"/>
          <a:stretch>
            <a:fillRect/>
          </a:stretch>
        </p:blipFill>
        <p:spPr bwMode="auto">
          <a:xfrm>
            <a:off x="0" y="-12700"/>
            <a:ext cx="3003550" cy="687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 name="TextBox 2"/>
          <p:cNvSpPr>
            <a:spLocks noChangeArrowheads="1"/>
          </p:cNvSpPr>
          <p:nvPr/>
        </p:nvSpPr>
        <p:spPr bwMode="auto">
          <a:xfrm flipH="1">
            <a:off x="8718731" y="189178"/>
            <a:ext cx="1781175"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latinLnBrk="1" hangingPunct="1"/>
            <a:r>
              <a:rPr lang="en-US" sz="3200" dirty="0" smtClean="0">
                <a:solidFill>
                  <a:srgbClr val="CE5243"/>
                </a:solidFill>
                <a:latin typeface="Kozuka Gothic Pr6N EL" pitchFamily="34" charset="-128"/>
                <a:ea typeface="Kozuka Gothic Pr6N EL" pitchFamily="34" charset="-128"/>
                <a:sym typeface="Kozuka Gothic Pr6N EL" pitchFamily="34" charset="-128"/>
              </a:rPr>
              <a:t>Part 5 </a:t>
            </a:r>
            <a:r>
              <a:rPr lang="en-US" sz="3200" dirty="0">
                <a:solidFill>
                  <a:srgbClr val="CE5243"/>
                </a:solidFill>
                <a:latin typeface="Kozuka Gothic Pr6N EL" pitchFamily="34" charset="-128"/>
                <a:ea typeface="Kozuka Gothic Pr6N EL" pitchFamily="34" charset="-128"/>
                <a:sym typeface="Kozuka Gothic Pr6N EL" pitchFamily="34" charset="-128"/>
              </a:rPr>
              <a:t>/</a:t>
            </a:r>
            <a:endParaRPr lang="zh-CN" altLang="en-US" sz="3200" dirty="0">
              <a:solidFill>
                <a:srgbClr val="CE5243"/>
              </a:solidFill>
              <a:latin typeface="Kozuka Gothic Pr6N EL" pitchFamily="34" charset="-128"/>
              <a:sym typeface="Kozuka Gothic Pr6N EL" pitchFamily="34" charset="-128"/>
            </a:endParaRPr>
          </a:p>
        </p:txBody>
      </p:sp>
      <p:sp>
        <p:nvSpPr>
          <p:cNvPr id="12" name="TextBox 5"/>
          <p:cNvSpPr>
            <a:spLocks noChangeArrowheads="1"/>
          </p:cNvSpPr>
          <p:nvPr/>
        </p:nvSpPr>
        <p:spPr bwMode="auto">
          <a:xfrm flipH="1">
            <a:off x="10055945" y="250732"/>
            <a:ext cx="275907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latinLnBrk="1" hangingPunct="1"/>
            <a:r>
              <a:rPr lang="zh-CN" altLang="en-US" sz="2400" dirty="0" smtClean="0">
                <a:solidFill>
                  <a:srgbClr val="595959"/>
                </a:solidFill>
                <a:latin typeface="Kozuka Gothic Pr6N EL" pitchFamily="34" charset="-128"/>
                <a:ea typeface="Kozuka Gothic Pr6N EL" pitchFamily="34" charset="-128"/>
                <a:sym typeface="Kozuka Gothic Pr6N EL" pitchFamily="34" charset="-128"/>
              </a:rPr>
              <a:t>算法详解</a:t>
            </a:r>
            <a:endParaRPr lang="zh-CN" sz="2400" dirty="0">
              <a:solidFill>
                <a:srgbClr val="595959"/>
              </a:solidFill>
              <a:latin typeface="Kozuka Gothic Pr6N EL" pitchFamily="34" charset="-128"/>
              <a:ea typeface="Kozuka Gothic Pr6N EL" pitchFamily="34" charset="-128"/>
              <a:sym typeface="Kozuka Gothic Pr6N EL" pitchFamily="34" charset="-128"/>
            </a:endParaRPr>
          </a:p>
        </p:txBody>
      </p:sp>
      <p:sp>
        <p:nvSpPr>
          <p:cNvPr id="2" name="TextBox 1"/>
          <p:cNvSpPr txBox="1"/>
          <p:nvPr/>
        </p:nvSpPr>
        <p:spPr>
          <a:xfrm>
            <a:off x="3336709" y="1485027"/>
            <a:ext cx="7127901" cy="3323987"/>
          </a:xfrm>
          <a:prstGeom prst="rect">
            <a:avLst/>
          </a:prstGeom>
          <a:noFill/>
        </p:spPr>
        <p:txBody>
          <a:bodyPr wrap="square" rtlCol="0">
            <a:spAutoFit/>
          </a:bodyPr>
          <a:lstStyle/>
          <a:p>
            <a:r>
              <a:rPr lang="zh-CN" altLang="en-US" sz="2400" dirty="0" smtClean="0">
                <a:latin typeface="华文行楷" pitchFamily="2" charset="-122"/>
                <a:ea typeface="华文行楷" pitchFamily="2" charset="-122"/>
              </a:rPr>
              <a:t>调参思路</a:t>
            </a:r>
            <a:r>
              <a:rPr lang="en-US" altLang="zh-CN" sz="2400" dirty="0" smtClean="0">
                <a:latin typeface="华文行楷" pitchFamily="2" charset="-122"/>
                <a:ea typeface="华文行楷" pitchFamily="2" charset="-122"/>
              </a:rPr>
              <a:t>:</a:t>
            </a:r>
          </a:p>
          <a:p>
            <a:endParaRPr lang="en-US" altLang="zh-CN" sz="2400" dirty="0">
              <a:latin typeface="华文行楷" pitchFamily="2" charset="-122"/>
              <a:ea typeface="华文行楷" pitchFamily="2" charset="-122"/>
            </a:endParaRPr>
          </a:p>
          <a:p>
            <a:r>
              <a:rPr lang="zh-CN" altLang="en-US" dirty="0" smtClean="0">
                <a:latin typeface="仿宋" pitchFamily="49" charset="-122"/>
                <a:ea typeface="仿宋" pitchFamily="49" charset="-122"/>
              </a:rPr>
              <a:t>开局时基本不会形成稳定子</a:t>
            </a:r>
            <a:r>
              <a:rPr lang="en-US" altLang="zh-CN" dirty="0" smtClean="0">
                <a:latin typeface="仿宋" pitchFamily="49" charset="-122"/>
                <a:ea typeface="仿宋" pitchFamily="49" charset="-122"/>
              </a:rPr>
              <a:t>, </a:t>
            </a:r>
            <a:r>
              <a:rPr lang="zh-CN" altLang="en-US" dirty="0" smtClean="0">
                <a:latin typeface="仿宋" pitchFamily="49" charset="-122"/>
                <a:ea typeface="仿宋" pitchFamily="49" charset="-122"/>
              </a:rPr>
              <a:t>所以开局时不计算稳定子估值</a:t>
            </a:r>
            <a:endParaRPr lang="en-US" altLang="zh-CN" dirty="0" smtClean="0">
              <a:latin typeface="仿宋" pitchFamily="49" charset="-122"/>
              <a:ea typeface="仿宋" pitchFamily="49" charset="-122"/>
            </a:endParaRPr>
          </a:p>
          <a:p>
            <a:r>
              <a:rPr lang="zh-CN" altLang="en-US" dirty="0">
                <a:latin typeface="仿宋" pitchFamily="49" charset="-122"/>
                <a:ea typeface="仿宋" pitchFamily="49" charset="-122"/>
              </a:rPr>
              <a:t>黑白</a:t>
            </a:r>
            <a:r>
              <a:rPr lang="zh-CN" altLang="en-US" dirty="0" smtClean="0">
                <a:latin typeface="仿宋" pitchFamily="49" charset="-122"/>
                <a:ea typeface="仿宋" pitchFamily="49" charset="-122"/>
              </a:rPr>
              <a:t>子比例是终局时为了多吃对方子设定的参数</a:t>
            </a:r>
            <a:r>
              <a:rPr lang="en-US" altLang="zh-CN" dirty="0" smtClean="0">
                <a:latin typeface="仿宋" pitchFamily="49" charset="-122"/>
                <a:ea typeface="仿宋" pitchFamily="49" charset="-122"/>
              </a:rPr>
              <a:t>, </a:t>
            </a:r>
            <a:r>
              <a:rPr lang="zh-CN" altLang="en-US" dirty="0" smtClean="0">
                <a:latin typeface="仿宋" pitchFamily="49" charset="-122"/>
                <a:ea typeface="仿宋" pitchFamily="49" charset="-122"/>
              </a:rPr>
              <a:t>开局权重很低</a:t>
            </a:r>
            <a:r>
              <a:rPr lang="en-US" altLang="zh-CN" dirty="0" smtClean="0">
                <a:latin typeface="仿宋" pitchFamily="49" charset="-122"/>
                <a:ea typeface="仿宋" pitchFamily="49" charset="-122"/>
              </a:rPr>
              <a:t>.</a:t>
            </a:r>
          </a:p>
          <a:p>
            <a:r>
              <a:rPr lang="zh-CN" altLang="en-US" dirty="0">
                <a:latin typeface="仿宋" pitchFamily="49" charset="-122"/>
                <a:ea typeface="仿宋" pitchFamily="49" charset="-122"/>
              </a:rPr>
              <a:t>开局</a:t>
            </a:r>
            <a:r>
              <a:rPr lang="zh-CN" altLang="en-US" dirty="0" smtClean="0">
                <a:latin typeface="仿宋" pitchFamily="49" charset="-122"/>
                <a:ea typeface="仿宋" pitchFamily="49" charset="-122"/>
              </a:rPr>
              <a:t>时重点在位置的评估</a:t>
            </a:r>
            <a:r>
              <a:rPr lang="en-US" altLang="zh-CN" dirty="0" smtClean="0">
                <a:latin typeface="仿宋" pitchFamily="49" charset="-122"/>
                <a:ea typeface="仿宋" pitchFamily="49" charset="-122"/>
              </a:rPr>
              <a:t>, </a:t>
            </a:r>
            <a:r>
              <a:rPr lang="zh-CN" altLang="en-US" dirty="0" smtClean="0">
                <a:latin typeface="仿宋" pitchFamily="49" charset="-122"/>
                <a:ea typeface="仿宋" pitchFamily="49" charset="-122"/>
              </a:rPr>
              <a:t>调高评估表的权重</a:t>
            </a:r>
            <a:endParaRPr lang="en-US" altLang="zh-CN" dirty="0" smtClean="0">
              <a:latin typeface="仿宋" pitchFamily="49" charset="-122"/>
              <a:ea typeface="仿宋" pitchFamily="49" charset="-122"/>
            </a:endParaRPr>
          </a:p>
          <a:p>
            <a:r>
              <a:rPr lang="zh-CN" altLang="en-US" dirty="0" smtClean="0">
                <a:latin typeface="仿宋" pitchFamily="49" charset="-122"/>
                <a:ea typeface="仿宋" pitchFamily="49" charset="-122"/>
              </a:rPr>
              <a:t>随着棋局进行</a:t>
            </a:r>
            <a:r>
              <a:rPr lang="en-US" altLang="zh-CN" dirty="0" smtClean="0">
                <a:latin typeface="仿宋" pitchFamily="49" charset="-122"/>
                <a:ea typeface="仿宋" pitchFamily="49" charset="-122"/>
              </a:rPr>
              <a:t>, </a:t>
            </a:r>
            <a:r>
              <a:rPr lang="zh-CN" altLang="en-US" dirty="0" smtClean="0">
                <a:latin typeface="仿宋" pitchFamily="49" charset="-122"/>
                <a:ea typeface="仿宋" pitchFamily="49" charset="-122"/>
              </a:rPr>
              <a:t>逐步降低行动力和潜在行动力的权重</a:t>
            </a:r>
            <a:r>
              <a:rPr lang="en-US" altLang="zh-CN" dirty="0" smtClean="0">
                <a:latin typeface="仿宋" pitchFamily="49" charset="-122"/>
                <a:ea typeface="仿宋" pitchFamily="49" charset="-122"/>
              </a:rPr>
              <a:t>,</a:t>
            </a:r>
          </a:p>
          <a:p>
            <a:r>
              <a:rPr lang="zh-CN" altLang="en-US" dirty="0" smtClean="0">
                <a:latin typeface="仿宋" pitchFamily="49" charset="-122"/>
                <a:ea typeface="仿宋" pitchFamily="49" charset="-122"/>
              </a:rPr>
              <a:t>加入对稳定子的评估</a:t>
            </a:r>
            <a:r>
              <a:rPr lang="en-US" altLang="zh-CN" dirty="0" smtClean="0">
                <a:latin typeface="仿宋" pitchFamily="49" charset="-122"/>
                <a:ea typeface="仿宋" pitchFamily="49" charset="-122"/>
              </a:rPr>
              <a:t>, </a:t>
            </a:r>
            <a:r>
              <a:rPr lang="zh-CN" altLang="en-US" dirty="0" smtClean="0">
                <a:latin typeface="仿宋" pitchFamily="49" charset="-122"/>
                <a:ea typeface="仿宋" pitchFamily="49" charset="-122"/>
              </a:rPr>
              <a:t>鼓励</a:t>
            </a:r>
            <a:r>
              <a:rPr lang="en-US" altLang="zh-CN" dirty="0" smtClean="0">
                <a:latin typeface="仿宋" pitchFamily="49" charset="-122"/>
                <a:ea typeface="仿宋" pitchFamily="49" charset="-122"/>
              </a:rPr>
              <a:t>AI</a:t>
            </a:r>
            <a:r>
              <a:rPr lang="zh-CN" altLang="en-US" dirty="0" smtClean="0">
                <a:latin typeface="仿宋" pitchFamily="49" charset="-122"/>
                <a:ea typeface="仿宋" pitchFamily="49" charset="-122"/>
              </a:rPr>
              <a:t>抢边抢角</a:t>
            </a:r>
            <a:r>
              <a:rPr lang="en-US" altLang="zh-CN" dirty="0" smtClean="0">
                <a:latin typeface="仿宋" pitchFamily="49" charset="-122"/>
                <a:ea typeface="仿宋" pitchFamily="49" charset="-122"/>
              </a:rPr>
              <a:t>, </a:t>
            </a:r>
            <a:r>
              <a:rPr lang="zh-CN" altLang="en-US" dirty="0" smtClean="0">
                <a:latin typeface="仿宋" pitchFamily="49" charset="-122"/>
                <a:ea typeface="仿宋" pitchFamily="49" charset="-122"/>
              </a:rPr>
              <a:t>并降低评估表的权重</a:t>
            </a:r>
            <a:r>
              <a:rPr lang="en-US" altLang="zh-CN" dirty="0" smtClean="0">
                <a:latin typeface="仿宋" pitchFamily="49" charset="-122"/>
                <a:ea typeface="仿宋" pitchFamily="49" charset="-122"/>
              </a:rPr>
              <a:t>, </a:t>
            </a:r>
            <a:r>
              <a:rPr lang="zh-CN" altLang="en-US" dirty="0" smtClean="0">
                <a:latin typeface="仿宋" pitchFamily="49" charset="-122"/>
                <a:ea typeface="仿宋" pitchFamily="49" charset="-122"/>
              </a:rPr>
              <a:t>这样可以避免</a:t>
            </a:r>
            <a:r>
              <a:rPr lang="en-US" altLang="zh-CN" dirty="0" smtClean="0">
                <a:latin typeface="仿宋" pitchFamily="49" charset="-122"/>
                <a:ea typeface="仿宋" pitchFamily="49" charset="-122"/>
              </a:rPr>
              <a:t>AI</a:t>
            </a:r>
            <a:r>
              <a:rPr lang="zh-CN" altLang="en-US" dirty="0" smtClean="0">
                <a:latin typeface="仿宋" pitchFamily="49" charset="-122"/>
                <a:ea typeface="仿宋" pitchFamily="49" charset="-122"/>
              </a:rPr>
              <a:t>盲目选择</a:t>
            </a:r>
            <a:r>
              <a:rPr lang="zh-CN" altLang="en-US" dirty="0">
                <a:latin typeface="仿宋" pitchFamily="49" charset="-122"/>
                <a:ea typeface="仿宋" pitchFamily="49" charset="-122"/>
              </a:rPr>
              <a:t>经验</a:t>
            </a:r>
            <a:r>
              <a:rPr lang="zh-CN" altLang="en-US" dirty="0" smtClean="0">
                <a:latin typeface="仿宋" pitchFamily="49" charset="-122"/>
                <a:ea typeface="仿宋" pitchFamily="49" charset="-122"/>
              </a:rPr>
              <a:t>位置</a:t>
            </a:r>
            <a:r>
              <a:rPr lang="en-US" altLang="zh-CN" dirty="0" smtClean="0">
                <a:latin typeface="仿宋" pitchFamily="49" charset="-122"/>
                <a:ea typeface="仿宋" pitchFamily="49" charset="-122"/>
              </a:rPr>
              <a:t>.</a:t>
            </a:r>
          </a:p>
          <a:p>
            <a:r>
              <a:rPr lang="zh-CN" altLang="en-US" dirty="0" smtClean="0">
                <a:latin typeface="仿宋" pitchFamily="49" charset="-122"/>
                <a:ea typeface="仿宋" pitchFamily="49" charset="-122"/>
              </a:rPr>
              <a:t>进入终局阶段</a:t>
            </a:r>
            <a:r>
              <a:rPr lang="en-US" altLang="zh-CN" dirty="0" smtClean="0">
                <a:latin typeface="仿宋" pitchFamily="49" charset="-122"/>
                <a:ea typeface="仿宋" pitchFamily="49" charset="-122"/>
              </a:rPr>
              <a:t>, </a:t>
            </a:r>
            <a:r>
              <a:rPr lang="zh-CN" altLang="en-US" dirty="0" smtClean="0">
                <a:latin typeface="仿宋" pitchFamily="49" charset="-122"/>
                <a:ea typeface="仿宋" pitchFamily="49" charset="-122"/>
              </a:rPr>
              <a:t>调高黑白子比例参数</a:t>
            </a:r>
            <a:r>
              <a:rPr lang="en-US" altLang="zh-CN" dirty="0" smtClean="0">
                <a:latin typeface="仿宋" pitchFamily="49" charset="-122"/>
                <a:ea typeface="仿宋" pitchFamily="49" charset="-122"/>
              </a:rPr>
              <a:t>, </a:t>
            </a:r>
            <a:r>
              <a:rPr lang="zh-CN" altLang="en-US" dirty="0" smtClean="0">
                <a:latin typeface="仿宋" pitchFamily="49" charset="-122"/>
                <a:ea typeface="仿宋" pitchFamily="49" charset="-122"/>
              </a:rPr>
              <a:t>并将搜索层数扩大到</a:t>
            </a:r>
            <a:r>
              <a:rPr lang="en-US" altLang="zh-CN" dirty="0" smtClean="0">
                <a:latin typeface="仿宋" pitchFamily="49" charset="-122"/>
                <a:ea typeface="仿宋" pitchFamily="49" charset="-122"/>
              </a:rPr>
              <a:t>10, </a:t>
            </a:r>
            <a:r>
              <a:rPr lang="zh-CN" altLang="en-US" dirty="0" smtClean="0">
                <a:latin typeface="仿宋" pitchFamily="49" charset="-122"/>
                <a:ea typeface="仿宋" pitchFamily="49" charset="-122"/>
              </a:rPr>
              <a:t>调低</a:t>
            </a:r>
            <a:endParaRPr lang="en-US" altLang="zh-CN" dirty="0">
              <a:latin typeface="仿宋" pitchFamily="49" charset="-122"/>
              <a:ea typeface="仿宋" pitchFamily="49" charset="-122"/>
            </a:endParaRPr>
          </a:p>
          <a:p>
            <a:r>
              <a:rPr lang="zh-CN" altLang="en-US" dirty="0" smtClean="0">
                <a:latin typeface="仿宋" pitchFamily="49" charset="-122"/>
                <a:ea typeface="仿宋" pitchFamily="49" charset="-122"/>
              </a:rPr>
              <a:t>近角位置的权重</a:t>
            </a:r>
            <a:r>
              <a:rPr lang="en-US" altLang="zh-CN" dirty="0" smtClean="0">
                <a:latin typeface="仿宋" pitchFamily="49" charset="-122"/>
                <a:ea typeface="仿宋" pitchFamily="49" charset="-122"/>
              </a:rPr>
              <a:t>, </a:t>
            </a:r>
            <a:r>
              <a:rPr lang="zh-CN" altLang="en-US" dirty="0" smtClean="0">
                <a:latin typeface="仿宋" pitchFamily="49" charset="-122"/>
                <a:ea typeface="仿宋" pitchFamily="49" charset="-122"/>
              </a:rPr>
              <a:t>鼓励</a:t>
            </a:r>
            <a:r>
              <a:rPr lang="en-US" altLang="zh-CN" dirty="0" smtClean="0">
                <a:latin typeface="仿宋" pitchFamily="49" charset="-122"/>
                <a:ea typeface="仿宋" pitchFamily="49" charset="-122"/>
              </a:rPr>
              <a:t>AI</a:t>
            </a:r>
            <a:r>
              <a:rPr lang="zh-CN" altLang="en-US" dirty="0">
                <a:latin typeface="仿宋" pitchFamily="49" charset="-122"/>
                <a:ea typeface="仿宋" pitchFamily="49" charset="-122"/>
              </a:rPr>
              <a:t>多</a:t>
            </a:r>
            <a:r>
              <a:rPr lang="zh-CN" altLang="en-US" dirty="0" smtClean="0">
                <a:latin typeface="仿宋" pitchFamily="49" charset="-122"/>
                <a:ea typeface="仿宋" pitchFamily="49" charset="-122"/>
              </a:rPr>
              <a:t>吃对方的子</a:t>
            </a:r>
            <a:r>
              <a:rPr lang="en-US" altLang="zh-CN" dirty="0" smtClean="0">
                <a:latin typeface="仿宋" pitchFamily="49" charset="-122"/>
                <a:ea typeface="仿宋" pitchFamily="49" charset="-122"/>
              </a:rPr>
              <a:t>, </a:t>
            </a:r>
            <a:r>
              <a:rPr lang="zh-CN" altLang="en-US" dirty="0" smtClean="0">
                <a:latin typeface="仿宋" pitchFamily="49" charset="-122"/>
                <a:ea typeface="仿宋" pitchFamily="49" charset="-122"/>
              </a:rPr>
              <a:t>并可以适当的弃角来换取更大的利益</a:t>
            </a:r>
            <a:r>
              <a:rPr lang="en-US" altLang="zh-CN" dirty="0" smtClean="0">
                <a:latin typeface="仿宋" pitchFamily="49" charset="-122"/>
                <a:ea typeface="仿宋" pitchFamily="49" charset="-122"/>
              </a:rPr>
              <a:t>.</a:t>
            </a:r>
            <a:endParaRPr lang="zh-CN" altLang="en-US" dirty="0">
              <a:latin typeface="仿宋" pitchFamily="49" charset="-122"/>
              <a:ea typeface="仿宋" pitchFamily="49" charset="-122"/>
            </a:endParaRPr>
          </a:p>
        </p:txBody>
      </p:sp>
    </p:spTree>
    <p:extLst>
      <p:ext uri="{BB962C8B-B14F-4D97-AF65-F5344CB8AC3E}">
        <p14:creationId xmlns:p14="http://schemas.microsoft.com/office/powerpoint/2010/main" val="450490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그림 1"/>
          <p:cNvPicPr>
            <a:picLocks noChangeAspect="1" noChangeArrowheads="1"/>
          </p:cNvPicPr>
          <p:nvPr/>
        </p:nvPicPr>
        <p:blipFill>
          <a:blip r:embed="rId2">
            <a:extLst>
              <a:ext uri="{28A0092B-C50C-407E-A947-70E740481C1C}">
                <a14:useLocalDpi xmlns:a14="http://schemas.microsoft.com/office/drawing/2010/main" val="0"/>
              </a:ext>
            </a:extLst>
          </a:blip>
          <a:srcRect r="75456"/>
          <a:stretch>
            <a:fillRect/>
          </a:stretch>
        </p:blipFill>
        <p:spPr bwMode="auto">
          <a:xfrm>
            <a:off x="0" y="-12700"/>
            <a:ext cx="3003550" cy="687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 name="TextBox 2"/>
          <p:cNvSpPr>
            <a:spLocks noChangeArrowheads="1"/>
          </p:cNvSpPr>
          <p:nvPr/>
        </p:nvSpPr>
        <p:spPr bwMode="auto">
          <a:xfrm flipH="1">
            <a:off x="8718731" y="189178"/>
            <a:ext cx="1781175"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latinLnBrk="1" hangingPunct="1"/>
            <a:r>
              <a:rPr lang="en-US" sz="3200" dirty="0" smtClean="0">
                <a:solidFill>
                  <a:srgbClr val="CE5243"/>
                </a:solidFill>
                <a:latin typeface="Kozuka Gothic Pr6N EL" pitchFamily="34" charset="-128"/>
                <a:ea typeface="Kozuka Gothic Pr6N EL" pitchFamily="34" charset="-128"/>
                <a:sym typeface="Kozuka Gothic Pr6N EL" pitchFamily="34" charset="-128"/>
              </a:rPr>
              <a:t>Part 5 </a:t>
            </a:r>
            <a:r>
              <a:rPr lang="en-US" sz="3200" dirty="0">
                <a:solidFill>
                  <a:srgbClr val="CE5243"/>
                </a:solidFill>
                <a:latin typeface="Kozuka Gothic Pr6N EL" pitchFamily="34" charset="-128"/>
                <a:ea typeface="Kozuka Gothic Pr6N EL" pitchFamily="34" charset="-128"/>
                <a:sym typeface="Kozuka Gothic Pr6N EL" pitchFamily="34" charset="-128"/>
              </a:rPr>
              <a:t>/</a:t>
            </a:r>
            <a:endParaRPr lang="zh-CN" altLang="en-US" sz="3200" dirty="0">
              <a:solidFill>
                <a:srgbClr val="CE5243"/>
              </a:solidFill>
              <a:latin typeface="Kozuka Gothic Pr6N EL" pitchFamily="34" charset="-128"/>
              <a:sym typeface="Kozuka Gothic Pr6N EL" pitchFamily="34" charset="-128"/>
            </a:endParaRPr>
          </a:p>
        </p:txBody>
      </p:sp>
      <p:sp>
        <p:nvSpPr>
          <p:cNvPr id="12" name="TextBox 5"/>
          <p:cNvSpPr>
            <a:spLocks noChangeArrowheads="1"/>
          </p:cNvSpPr>
          <p:nvPr/>
        </p:nvSpPr>
        <p:spPr bwMode="auto">
          <a:xfrm flipH="1">
            <a:off x="10055945" y="250732"/>
            <a:ext cx="275907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latinLnBrk="1" hangingPunct="1"/>
            <a:r>
              <a:rPr lang="zh-CN" altLang="en-US" sz="2400" dirty="0" smtClean="0">
                <a:solidFill>
                  <a:srgbClr val="595959"/>
                </a:solidFill>
                <a:latin typeface="Kozuka Gothic Pr6N EL" pitchFamily="34" charset="-128"/>
                <a:ea typeface="Kozuka Gothic Pr6N EL" pitchFamily="34" charset="-128"/>
                <a:sym typeface="Kozuka Gothic Pr6N EL" pitchFamily="34" charset="-128"/>
              </a:rPr>
              <a:t>算法详解</a:t>
            </a:r>
            <a:endParaRPr lang="zh-CN" sz="2400" dirty="0">
              <a:solidFill>
                <a:srgbClr val="595959"/>
              </a:solidFill>
              <a:latin typeface="Kozuka Gothic Pr6N EL" pitchFamily="34" charset="-128"/>
              <a:ea typeface="Kozuka Gothic Pr6N EL" pitchFamily="34" charset="-128"/>
              <a:sym typeface="Kozuka Gothic Pr6N EL" pitchFamily="34" charset="-128"/>
            </a:endParaRPr>
          </a:p>
        </p:txBody>
      </p:sp>
      <p:sp>
        <p:nvSpPr>
          <p:cNvPr id="2" name="TextBox 1"/>
          <p:cNvSpPr txBox="1"/>
          <p:nvPr/>
        </p:nvSpPr>
        <p:spPr>
          <a:xfrm>
            <a:off x="3936030" y="1701024"/>
            <a:ext cx="7237879" cy="1477328"/>
          </a:xfrm>
          <a:prstGeom prst="rect">
            <a:avLst/>
          </a:prstGeom>
          <a:noFill/>
        </p:spPr>
        <p:txBody>
          <a:bodyPr wrap="none" rtlCol="0">
            <a:spAutoFit/>
          </a:bodyPr>
          <a:lstStyle/>
          <a:p>
            <a:r>
              <a:rPr lang="zh-CN" altLang="en-US" dirty="0" smtClean="0"/>
              <a:t>其他事项</a:t>
            </a:r>
            <a:r>
              <a:rPr lang="en-US" altLang="zh-CN" dirty="0" smtClean="0"/>
              <a:t>:</a:t>
            </a:r>
          </a:p>
          <a:p>
            <a:endParaRPr lang="en-US" altLang="zh-CN" dirty="0"/>
          </a:p>
          <a:p>
            <a:r>
              <a:rPr lang="zh-CN" altLang="en-US" dirty="0" smtClean="0"/>
              <a:t>参数的确定是在和大佬的切磋中逐步调整的</a:t>
            </a:r>
            <a:r>
              <a:rPr lang="en-US" altLang="zh-CN" dirty="0" smtClean="0"/>
              <a:t>,</a:t>
            </a:r>
          </a:p>
          <a:p>
            <a:r>
              <a:rPr lang="zh-CN" altLang="en-US" dirty="0" smtClean="0"/>
              <a:t>由于人工调参的局限性</a:t>
            </a:r>
            <a:r>
              <a:rPr lang="en-US" altLang="zh-CN" dirty="0" smtClean="0"/>
              <a:t>, </a:t>
            </a:r>
            <a:r>
              <a:rPr lang="zh-CN" altLang="en-US" dirty="0" smtClean="0"/>
              <a:t>后续可采用机器学习的思想实现自动调参</a:t>
            </a:r>
            <a:endParaRPr lang="en-US" altLang="zh-CN" dirty="0" smtClean="0"/>
          </a:p>
          <a:p>
            <a:r>
              <a:rPr lang="zh-CN" altLang="en-US" dirty="0" smtClean="0"/>
              <a:t>另外数据结构可以采用更高效的位棋盘形式</a:t>
            </a:r>
            <a:r>
              <a:rPr lang="en-US" altLang="zh-CN" dirty="0" smtClean="0"/>
              <a:t>, </a:t>
            </a:r>
            <a:r>
              <a:rPr lang="zh-CN" altLang="en-US" dirty="0" smtClean="0"/>
              <a:t>达到增加搜索层数的目的</a:t>
            </a:r>
            <a:r>
              <a:rPr lang="en-US" altLang="zh-CN" smtClean="0"/>
              <a:t>.</a:t>
            </a:r>
            <a:endParaRPr lang="zh-CN" altLang="en-US" dirty="0"/>
          </a:p>
        </p:txBody>
      </p:sp>
    </p:spTree>
    <p:extLst>
      <p:ext uri="{BB962C8B-B14F-4D97-AF65-F5344CB8AC3E}">
        <p14:creationId xmlns:p14="http://schemas.microsoft.com/office/powerpoint/2010/main" val="450490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그림 1"/>
          <p:cNvPicPr>
            <a:picLocks noChangeAspect="1" noChangeArrowheads="1"/>
          </p:cNvPicPr>
          <p:nvPr/>
        </p:nvPicPr>
        <p:blipFill>
          <a:blip r:embed="rId2">
            <a:extLst>
              <a:ext uri="{28A0092B-C50C-407E-A947-70E740481C1C}">
                <a14:useLocalDpi xmlns:a14="http://schemas.microsoft.com/office/drawing/2010/main" val="0"/>
              </a:ext>
            </a:extLst>
          </a:blip>
          <a:srcRect r="75456"/>
          <a:stretch>
            <a:fillRect/>
          </a:stretch>
        </p:blipFill>
        <p:spPr bwMode="auto">
          <a:xfrm>
            <a:off x="0" y="-12700"/>
            <a:ext cx="3003550" cy="687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3" name="图片 2"/>
          <p:cNvPicPr>
            <a:picLocks noChangeAspect="1" noChangeArrowheads="1"/>
          </p:cNvPicPr>
          <p:nvPr/>
        </p:nvPicPr>
        <p:blipFill>
          <a:blip r:embed="rId3">
            <a:extLst>
              <a:ext uri="{28A0092B-C50C-407E-A947-70E740481C1C}">
                <a14:useLocalDpi xmlns:a14="http://schemas.microsoft.com/office/drawing/2010/main" val="0"/>
              </a:ext>
            </a:extLst>
          </a:blip>
          <a:srcRect l="-2" r="-568"/>
          <a:stretch>
            <a:fillRect/>
          </a:stretch>
        </p:blipFill>
        <p:spPr bwMode="auto">
          <a:xfrm rot="2831111" flipH="1">
            <a:off x="2755194" y="1036926"/>
            <a:ext cx="6202363"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그림 1"/>
          <p:cNvPicPr>
            <a:picLocks noChangeAspect="1" noChangeArrowheads="1"/>
          </p:cNvPicPr>
          <p:nvPr/>
        </p:nvPicPr>
        <p:blipFill>
          <a:blip r:embed="rId2">
            <a:extLst>
              <a:ext uri="{28A0092B-C50C-407E-A947-70E740481C1C}">
                <a14:useLocalDpi xmlns:a14="http://schemas.microsoft.com/office/drawing/2010/main" val="0"/>
              </a:ext>
            </a:extLst>
          </a:blip>
          <a:srcRect l="74454"/>
          <a:stretch>
            <a:fillRect/>
          </a:stretch>
        </p:blipFill>
        <p:spPr bwMode="auto">
          <a:xfrm>
            <a:off x="9115425" y="-12700"/>
            <a:ext cx="3127375" cy="687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5124" name="组合 3"/>
          <p:cNvGrpSpPr>
            <a:grpSpLocks/>
          </p:cNvGrpSpPr>
          <p:nvPr/>
        </p:nvGrpSpPr>
        <p:grpSpPr bwMode="auto">
          <a:xfrm>
            <a:off x="4821099" y="1892886"/>
            <a:ext cx="2549806" cy="3059528"/>
            <a:chOff x="0" y="0"/>
            <a:chExt cx="3096472" cy="3096470"/>
          </a:xfrm>
        </p:grpSpPr>
        <p:sp>
          <p:nvSpPr>
            <p:cNvPr id="5133" name="椭圆 4"/>
            <p:cNvSpPr>
              <a:spLocks noChangeArrowheads="1"/>
            </p:cNvSpPr>
            <p:nvPr/>
          </p:nvSpPr>
          <p:spPr bwMode="auto">
            <a:xfrm>
              <a:off x="133542" y="133540"/>
              <a:ext cx="2829390" cy="282938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DFBE9"/>
                </a:solidFill>
              </a:endParaRPr>
            </a:p>
          </p:txBody>
        </p:sp>
        <p:sp>
          <p:nvSpPr>
            <p:cNvPr id="5134" name="椭圆 5"/>
            <p:cNvSpPr>
              <a:spLocks noChangeArrowheads="1"/>
            </p:cNvSpPr>
            <p:nvPr/>
          </p:nvSpPr>
          <p:spPr bwMode="auto">
            <a:xfrm>
              <a:off x="0" y="0"/>
              <a:ext cx="3096472" cy="3096470"/>
            </a:xfrm>
            <a:prstGeom prst="ellipse">
              <a:avLst/>
            </a:pr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DFBE9"/>
                </a:solidFill>
              </a:endParaRPr>
            </a:p>
          </p:txBody>
        </p:sp>
      </p:grpSp>
      <p:sp>
        <p:nvSpPr>
          <p:cNvPr id="5125" name="文本框 6"/>
          <p:cNvSpPr txBox="1">
            <a:spLocks noChangeArrowheads="1"/>
          </p:cNvSpPr>
          <p:nvPr/>
        </p:nvSpPr>
        <p:spPr bwMode="auto">
          <a:xfrm>
            <a:off x="5391322" y="2611438"/>
            <a:ext cx="14093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r>
              <a:rPr lang="en-US" altLang="zh-CN" sz="2400" b="1" dirty="0" smtClean="0">
                <a:latin typeface="Vivaldi" pitchFamily="66" charset="0"/>
              </a:rPr>
              <a:t>First Part</a:t>
            </a:r>
            <a:endParaRPr lang="zh-CN" altLang="en-US" sz="2400" b="1" dirty="0">
              <a:latin typeface="Vivaldi" pitchFamily="66" charset="0"/>
            </a:endParaRPr>
          </a:p>
        </p:txBody>
      </p:sp>
      <p:sp>
        <p:nvSpPr>
          <p:cNvPr id="5126" name="文本框 7"/>
          <p:cNvSpPr txBox="1">
            <a:spLocks noChangeArrowheads="1"/>
          </p:cNvSpPr>
          <p:nvPr/>
        </p:nvSpPr>
        <p:spPr bwMode="auto">
          <a:xfrm>
            <a:off x="4977745" y="3130262"/>
            <a:ext cx="223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r>
              <a:rPr lang="en-US" altLang="zh-CN" sz="3200" dirty="0" smtClean="0">
                <a:latin typeface="宋体" pitchFamily="2" charset="-122"/>
              </a:rPr>
              <a:t>{</a:t>
            </a:r>
            <a:r>
              <a:rPr lang="zh-CN" altLang="en-US" sz="3200" dirty="0" smtClean="0">
                <a:latin typeface="华文行楷" pitchFamily="2" charset="-122"/>
                <a:ea typeface="华文行楷" pitchFamily="2" charset="-122"/>
              </a:rPr>
              <a:t>需求分析</a:t>
            </a:r>
            <a:r>
              <a:rPr lang="en-US" altLang="zh-CN" sz="3200" dirty="0" smtClean="0">
                <a:latin typeface="宋体" pitchFamily="2" charset="-122"/>
              </a:rPr>
              <a:t>}</a:t>
            </a:r>
            <a:endParaRPr lang="zh-CN" altLang="en-US" sz="3200" dirty="0">
              <a:latin typeface="宋体" pitchFamily="2" charset="-122"/>
            </a:endParaRPr>
          </a:p>
        </p:txBody>
      </p:sp>
      <p:grpSp>
        <p:nvGrpSpPr>
          <p:cNvPr id="5127" name="组合 8"/>
          <p:cNvGrpSpPr>
            <a:grpSpLocks/>
          </p:cNvGrpSpPr>
          <p:nvPr/>
        </p:nvGrpSpPr>
        <p:grpSpPr bwMode="auto">
          <a:xfrm flipV="1">
            <a:off x="5445125" y="3844925"/>
            <a:ext cx="1352550" cy="387350"/>
            <a:chOff x="0" y="0"/>
            <a:chExt cx="1395412" cy="400050"/>
          </a:xfrm>
        </p:grpSpPr>
        <p:sp>
          <p:nvSpPr>
            <p:cNvPr id="5128" name="Freeform 1332"/>
            <p:cNvSpPr>
              <a:spLocks noEditPoints="1"/>
            </p:cNvSpPr>
            <p:nvPr/>
          </p:nvSpPr>
          <p:spPr bwMode="auto">
            <a:xfrm>
              <a:off x="919162" y="22225"/>
              <a:ext cx="476250" cy="355600"/>
            </a:xfrm>
            <a:custGeom>
              <a:avLst/>
              <a:gdLst>
                <a:gd name="T0" fmla="*/ 0 w 43"/>
                <a:gd name="T1" fmla="*/ 222250 h 32"/>
                <a:gd name="T2" fmla="*/ 121831 w 43"/>
                <a:gd name="T3" fmla="*/ 133350 h 32"/>
                <a:gd name="T4" fmla="*/ 177209 w 43"/>
                <a:gd name="T5" fmla="*/ 244475 h 32"/>
                <a:gd name="T6" fmla="*/ 210436 w 43"/>
                <a:gd name="T7" fmla="*/ 222250 h 32"/>
                <a:gd name="T8" fmla="*/ 177209 w 43"/>
                <a:gd name="T9" fmla="*/ 300038 h 32"/>
                <a:gd name="T10" fmla="*/ 221512 w 43"/>
                <a:gd name="T11" fmla="*/ 277813 h 32"/>
                <a:gd name="T12" fmla="*/ 177209 w 43"/>
                <a:gd name="T13" fmla="*/ 355600 h 32"/>
                <a:gd name="T14" fmla="*/ 254738 w 43"/>
                <a:gd name="T15" fmla="*/ 322263 h 32"/>
                <a:gd name="T16" fmla="*/ 243663 w 43"/>
                <a:gd name="T17" fmla="*/ 144463 h 32"/>
                <a:gd name="T18" fmla="*/ 254738 w 43"/>
                <a:gd name="T19" fmla="*/ 266700 h 32"/>
                <a:gd name="T20" fmla="*/ 243663 w 43"/>
                <a:gd name="T21" fmla="*/ 166688 h 32"/>
                <a:gd name="T22" fmla="*/ 66453 w 43"/>
                <a:gd name="T23" fmla="*/ 155575 h 32"/>
                <a:gd name="T24" fmla="*/ 243663 w 43"/>
                <a:gd name="T25" fmla="*/ 111125 h 32"/>
                <a:gd name="T26" fmla="*/ 376570 w 43"/>
                <a:gd name="T27" fmla="*/ 222250 h 32"/>
                <a:gd name="T28" fmla="*/ 387645 w 43"/>
                <a:gd name="T29" fmla="*/ 266700 h 32"/>
                <a:gd name="T30" fmla="*/ 365494 w 43"/>
                <a:gd name="T31" fmla="*/ 255588 h 32"/>
                <a:gd name="T32" fmla="*/ 354419 w 43"/>
                <a:gd name="T33" fmla="*/ 177800 h 32"/>
                <a:gd name="T34" fmla="*/ 310116 w 43"/>
                <a:gd name="T35" fmla="*/ 144463 h 32"/>
                <a:gd name="T36" fmla="*/ 332267 w 43"/>
                <a:gd name="T37" fmla="*/ 166688 h 32"/>
                <a:gd name="T38" fmla="*/ 332267 w 43"/>
                <a:gd name="T39" fmla="*/ 277813 h 32"/>
                <a:gd name="T40" fmla="*/ 365494 w 43"/>
                <a:gd name="T41" fmla="*/ 311150 h 32"/>
                <a:gd name="T42" fmla="*/ 365494 w 43"/>
                <a:gd name="T43" fmla="*/ 277813 h 32"/>
                <a:gd name="T44" fmla="*/ 387645 w 43"/>
                <a:gd name="T45" fmla="*/ 300038 h 32"/>
                <a:gd name="T46" fmla="*/ 465174 w 43"/>
                <a:gd name="T47" fmla="*/ 333375 h 32"/>
                <a:gd name="T48" fmla="*/ 420872 w 43"/>
                <a:gd name="T49" fmla="*/ 288925 h 32"/>
                <a:gd name="T50" fmla="*/ 420872 w 43"/>
                <a:gd name="T51" fmla="*/ 233363 h 32"/>
                <a:gd name="T52" fmla="*/ 465174 w 43"/>
                <a:gd name="T53" fmla="*/ 244475 h 32"/>
                <a:gd name="T54" fmla="*/ 443023 w 43"/>
                <a:gd name="T55" fmla="*/ 200025 h 32"/>
                <a:gd name="T56" fmla="*/ 465174 w 43"/>
                <a:gd name="T57" fmla="*/ 166688 h 32"/>
                <a:gd name="T58" fmla="*/ 431948 w 43"/>
                <a:gd name="T59" fmla="*/ 155575 h 32"/>
                <a:gd name="T60" fmla="*/ 376570 w 43"/>
                <a:gd name="T61" fmla="*/ 155575 h 32"/>
                <a:gd name="T62" fmla="*/ 343343 w 43"/>
                <a:gd name="T63" fmla="*/ 144463 h 32"/>
                <a:gd name="T64" fmla="*/ 265814 w 43"/>
                <a:gd name="T65" fmla="*/ 111125 h 32"/>
                <a:gd name="T66" fmla="*/ 276890 w 43"/>
                <a:gd name="T67" fmla="*/ 100013 h 32"/>
                <a:gd name="T68" fmla="*/ 321192 w 43"/>
                <a:gd name="T69" fmla="*/ 111125 h 32"/>
                <a:gd name="T70" fmla="*/ 398721 w 43"/>
                <a:gd name="T71" fmla="*/ 100013 h 32"/>
                <a:gd name="T72" fmla="*/ 376570 w 43"/>
                <a:gd name="T73" fmla="*/ 77788 h 32"/>
                <a:gd name="T74" fmla="*/ 443023 w 43"/>
                <a:gd name="T75" fmla="*/ 33338 h 32"/>
                <a:gd name="T76" fmla="*/ 343343 w 43"/>
                <a:gd name="T77" fmla="*/ 22225 h 32"/>
                <a:gd name="T78" fmla="*/ 332267 w 43"/>
                <a:gd name="T79" fmla="*/ 0 h 32"/>
                <a:gd name="T80" fmla="*/ 299041 w 43"/>
                <a:gd name="T81" fmla="*/ 33338 h 32"/>
                <a:gd name="T82" fmla="*/ 276890 w 43"/>
                <a:gd name="T83" fmla="*/ 88900 h 32"/>
                <a:gd name="T84" fmla="*/ 99680 w 43"/>
                <a:gd name="T85" fmla="*/ 122238 h 32"/>
                <a:gd name="T86" fmla="*/ 0 w 43"/>
                <a:gd name="T87" fmla="*/ 222250 h 32"/>
                <a:gd name="T88" fmla="*/ 365494 w 43"/>
                <a:gd name="T89" fmla="*/ 55563 h 32"/>
                <a:gd name="T90" fmla="*/ 287965 w 43"/>
                <a:gd name="T91" fmla="*/ 88900 h 32"/>
                <a:gd name="T92" fmla="*/ 365494 w 43"/>
                <a:gd name="T93" fmla="*/ 55563 h 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43" h="32">
                  <a:moveTo>
                    <a:pt x="0" y="20"/>
                  </a:moveTo>
                  <a:cubicBezTo>
                    <a:pt x="0" y="20"/>
                    <a:pt x="6" y="13"/>
                    <a:pt x="11" y="12"/>
                  </a:cubicBezTo>
                  <a:cubicBezTo>
                    <a:pt x="24" y="11"/>
                    <a:pt x="16" y="21"/>
                    <a:pt x="16" y="22"/>
                  </a:cubicBezTo>
                  <a:cubicBezTo>
                    <a:pt x="17" y="22"/>
                    <a:pt x="19" y="22"/>
                    <a:pt x="19" y="20"/>
                  </a:cubicBezTo>
                  <a:cubicBezTo>
                    <a:pt x="20" y="24"/>
                    <a:pt x="15" y="25"/>
                    <a:pt x="16" y="27"/>
                  </a:cubicBezTo>
                  <a:cubicBezTo>
                    <a:pt x="17" y="26"/>
                    <a:pt x="19" y="26"/>
                    <a:pt x="20" y="25"/>
                  </a:cubicBezTo>
                  <a:cubicBezTo>
                    <a:pt x="20" y="28"/>
                    <a:pt x="15" y="29"/>
                    <a:pt x="16" y="32"/>
                  </a:cubicBezTo>
                  <a:cubicBezTo>
                    <a:pt x="17" y="29"/>
                    <a:pt x="20" y="31"/>
                    <a:pt x="23" y="29"/>
                  </a:cubicBezTo>
                  <a:cubicBezTo>
                    <a:pt x="33" y="23"/>
                    <a:pt x="23" y="13"/>
                    <a:pt x="22" y="13"/>
                  </a:cubicBezTo>
                  <a:cubicBezTo>
                    <a:pt x="29" y="19"/>
                    <a:pt x="23" y="24"/>
                    <a:pt x="23" y="24"/>
                  </a:cubicBezTo>
                  <a:cubicBezTo>
                    <a:pt x="23" y="24"/>
                    <a:pt x="25" y="20"/>
                    <a:pt x="22" y="15"/>
                  </a:cubicBezTo>
                  <a:cubicBezTo>
                    <a:pt x="19" y="10"/>
                    <a:pt x="10" y="11"/>
                    <a:pt x="6" y="14"/>
                  </a:cubicBezTo>
                  <a:cubicBezTo>
                    <a:pt x="9" y="9"/>
                    <a:pt x="21" y="10"/>
                    <a:pt x="22" y="10"/>
                  </a:cubicBezTo>
                  <a:cubicBezTo>
                    <a:pt x="30" y="10"/>
                    <a:pt x="34" y="19"/>
                    <a:pt x="34" y="20"/>
                  </a:cubicBezTo>
                  <a:cubicBezTo>
                    <a:pt x="34" y="22"/>
                    <a:pt x="35" y="24"/>
                    <a:pt x="35" y="24"/>
                  </a:cubicBezTo>
                  <a:cubicBezTo>
                    <a:pt x="35" y="24"/>
                    <a:pt x="34" y="24"/>
                    <a:pt x="33" y="23"/>
                  </a:cubicBezTo>
                  <a:cubicBezTo>
                    <a:pt x="33" y="21"/>
                    <a:pt x="33" y="18"/>
                    <a:pt x="32" y="16"/>
                  </a:cubicBezTo>
                  <a:cubicBezTo>
                    <a:pt x="31" y="14"/>
                    <a:pt x="28" y="13"/>
                    <a:pt x="28" y="13"/>
                  </a:cubicBezTo>
                  <a:cubicBezTo>
                    <a:pt x="28" y="13"/>
                    <a:pt x="30" y="14"/>
                    <a:pt x="30" y="15"/>
                  </a:cubicBezTo>
                  <a:cubicBezTo>
                    <a:pt x="26" y="21"/>
                    <a:pt x="28" y="25"/>
                    <a:pt x="30" y="25"/>
                  </a:cubicBezTo>
                  <a:cubicBezTo>
                    <a:pt x="32" y="26"/>
                    <a:pt x="33" y="27"/>
                    <a:pt x="33" y="28"/>
                  </a:cubicBezTo>
                  <a:cubicBezTo>
                    <a:pt x="34" y="28"/>
                    <a:pt x="33" y="25"/>
                    <a:pt x="33" y="25"/>
                  </a:cubicBezTo>
                  <a:cubicBezTo>
                    <a:pt x="33" y="25"/>
                    <a:pt x="34" y="24"/>
                    <a:pt x="35" y="27"/>
                  </a:cubicBezTo>
                  <a:cubicBezTo>
                    <a:pt x="37" y="30"/>
                    <a:pt x="41" y="31"/>
                    <a:pt x="42" y="30"/>
                  </a:cubicBezTo>
                  <a:cubicBezTo>
                    <a:pt x="41" y="30"/>
                    <a:pt x="38" y="28"/>
                    <a:pt x="38" y="26"/>
                  </a:cubicBezTo>
                  <a:cubicBezTo>
                    <a:pt x="39" y="23"/>
                    <a:pt x="38" y="22"/>
                    <a:pt x="38" y="21"/>
                  </a:cubicBezTo>
                  <a:cubicBezTo>
                    <a:pt x="39" y="21"/>
                    <a:pt x="42" y="21"/>
                    <a:pt x="42" y="22"/>
                  </a:cubicBezTo>
                  <a:cubicBezTo>
                    <a:pt x="43" y="21"/>
                    <a:pt x="41" y="18"/>
                    <a:pt x="40" y="18"/>
                  </a:cubicBezTo>
                  <a:cubicBezTo>
                    <a:pt x="41" y="18"/>
                    <a:pt x="43" y="16"/>
                    <a:pt x="42" y="15"/>
                  </a:cubicBezTo>
                  <a:cubicBezTo>
                    <a:pt x="41" y="17"/>
                    <a:pt x="40" y="14"/>
                    <a:pt x="39" y="14"/>
                  </a:cubicBezTo>
                  <a:cubicBezTo>
                    <a:pt x="37" y="13"/>
                    <a:pt x="35" y="13"/>
                    <a:pt x="34" y="14"/>
                  </a:cubicBezTo>
                  <a:cubicBezTo>
                    <a:pt x="33" y="13"/>
                    <a:pt x="32" y="13"/>
                    <a:pt x="31" y="13"/>
                  </a:cubicBezTo>
                  <a:cubicBezTo>
                    <a:pt x="28" y="11"/>
                    <a:pt x="24" y="10"/>
                    <a:pt x="24" y="10"/>
                  </a:cubicBezTo>
                  <a:cubicBezTo>
                    <a:pt x="25" y="9"/>
                    <a:pt x="25" y="9"/>
                    <a:pt x="25" y="9"/>
                  </a:cubicBezTo>
                  <a:cubicBezTo>
                    <a:pt x="25" y="9"/>
                    <a:pt x="27" y="11"/>
                    <a:pt x="29" y="10"/>
                  </a:cubicBezTo>
                  <a:cubicBezTo>
                    <a:pt x="31" y="10"/>
                    <a:pt x="35" y="7"/>
                    <a:pt x="36" y="9"/>
                  </a:cubicBezTo>
                  <a:cubicBezTo>
                    <a:pt x="36" y="8"/>
                    <a:pt x="35" y="7"/>
                    <a:pt x="34" y="7"/>
                  </a:cubicBezTo>
                  <a:cubicBezTo>
                    <a:pt x="36" y="3"/>
                    <a:pt x="39" y="2"/>
                    <a:pt x="40" y="3"/>
                  </a:cubicBezTo>
                  <a:cubicBezTo>
                    <a:pt x="39" y="0"/>
                    <a:pt x="34" y="2"/>
                    <a:pt x="31" y="2"/>
                  </a:cubicBezTo>
                  <a:cubicBezTo>
                    <a:pt x="32" y="1"/>
                    <a:pt x="30" y="0"/>
                    <a:pt x="30" y="0"/>
                  </a:cubicBezTo>
                  <a:cubicBezTo>
                    <a:pt x="30" y="0"/>
                    <a:pt x="30" y="2"/>
                    <a:pt x="27" y="3"/>
                  </a:cubicBezTo>
                  <a:cubicBezTo>
                    <a:pt x="25" y="4"/>
                    <a:pt x="24" y="7"/>
                    <a:pt x="25" y="8"/>
                  </a:cubicBezTo>
                  <a:cubicBezTo>
                    <a:pt x="21" y="10"/>
                    <a:pt x="14" y="9"/>
                    <a:pt x="9" y="11"/>
                  </a:cubicBezTo>
                  <a:cubicBezTo>
                    <a:pt x="5" y="13"/>
                    <a:pt x="0" y="20"/>
                    <a:pt x="0" y="20"/>
                  </a:cubicBezTo>
                  <a:close/>
                  <a:moveTo>
                    <a:pt x="33" y="5"/>
                  </a:moveTo>
                  <a:cubicBezTo>
                    <a:pt x="34" y="7"/>
                    <a:pt x="26" y="8"/>
                    <a:pt x="26" y="8"/>
                  </a:cubicBezTo>
                  <a:cubicBezTo>
                    <a:pt x="26" y="8"/>
                    <a:pt x="32" y="2"/>
                    <a:pt x="33" y="5"/>
                  </a:cubicBezTo>
                  <a:close/>
                </a:path>
              </a:pathLst>
            </a:custGeom>
            <a:solidFill>
              <a:schemeClr val="tx1">
                <a:alpha val="8392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9" name="Freeform 1333"/>
            <p:cNvSpPr>
              <a:spLocks noEditPoints="1"/>
            </p:cNvSpPr>
            <p:nvPr/>
          </p:nvSpPr>
          <p:spPr bwMode="auto">
            <a:xfrm>
              <a:off x="0" y="22225"/>
              <a:ext cx="476250" cy="355600"/>
            </a:xfrm>
            <a:custGeom>
              <a:avLst/>
              <a:gdLst>
                <a:gd name="T0" fmla="*/ 365494 w 43"/>
                <a:gd name="T1" fmla="*/ 122238 h 32"/>
                <a:gd name="T2" fmla="*/ 199360 w 43"/>
                <a:gd name="T3" fmla="*/ 88900 h 32"/>
                <a:gd name="T4" fmla="*/ 166134 w 43"/>
                <a:gd name="T5" fmla="*/ 33338 h 32"/>
                <a:gd name="T6" fmla="*/ 143983 w 43"/>
                <a:gd name="T7" fmla="*/ 0 h 32"/>
                <a:gd name="T8" fmla="*/ 121831 w 43"/>
                <a:gd name="T9" fmla="*/ 22225 h 32"/>
                <a:gd name="T10" fmla="*/ 22151 w 43"/>
                <a:gd name="T11" fmla="*/ 33338 h 32"/>
                <a:gd name="T12" fmla="*/ 88605 w 43"/>
                <a:gd name="T13" fmla="*/ 77788 h 32"/>
                <a:gd name="T14" fmla="*/ 77529 w 43"/>
                <a:gd name="T15" fmla="*/ 100013 h 32"/>
                <a:gd name="T16" fmla="*/ 143983 w 43"/>
                <a:gd name="T17" fmla="*/ 111125 h 32"/>
                <a:gd name="T18" fmla="*/ 188285 w 43"/>
                <a:gd name="T19" fmla="*/ 100013 h 32"/>
                <a:gd name="T20" fmla="*/ 210436 w 43"/>
                <a:gd name="T21" fmla="*/ 111125 h 32"/>
                <a:gd name="T22" fmla="*/ 121831 w 43"/>
                <a:gd name="T23" fmla="*/ 144463 h 32"/>
                <a:gd name="T24" fmla="*/ 99680 w 43"/>
                <a:gd name="T25" fmla="*/ 155575 h 32"/>
                <a:gd name="T26" fmla="*/ 44302 w 43"/>
                <a:gd name="T27" fmla="*/ 155575 h 32"/>
                <a:gd name="T28" fmla="*/ 0 w 43"/>
                <a:gd name="T29" fmla="*/ 166688 h 32"/>
                <a:gd name="T30" fmla="*/ 33227 w 43"/>
                <a:gd name="T31" fmla="*/ 200025 h 32"/>
                <a:gd name="T32" fmla="*/ 11076 w 43"/>
                <a:gd name="T33" fmla="*/ 244475 h 32"/>
                <a:gd name="T34" fmla="*/ 55378 w 43"/>
                <a:gd name="T35" fmla="*/ 233363 h 32"/>
                <a:gd name="T36" fmla="*/ 44302 w 43"/>
                <a:gd name="T37" fmla="*/ 288925 h 32"/>
                <a:gd name="T38" fmla="*/ 0 w 43"/>
                <a:gd name="T39" fmla="*/ 333375 h 32"/>
                <a:gd name="T40" fmla="*/ 77529 w 43"/>
                <a:gd name="T41" fmla="*/ 300038 h 32"/>
                <a:gd name="T42" fmla="*/ 99680 w 43"/>
                <a:gd name="T43" fmla="*/ 277813 h 32"/>
                <a:gd name="T44" fmla="*/ 99680 w 43"/>
                <a:gd name="T45" fmla="*/ 311150 h 32"/>
                <a:gd name="T46" fmla="*/ 132907 w 43"/>
                <a:gd name="T47" fmla="*/ 277813 h 32"/>
                <a:gd name="T48" fmla="*/ 143983 w 43"/>
                <a:gd name="T49" fmla="*/ 166688 h 32"/>
                <a:gd name="T50" fmla="*/ 155058 w 43"/>
                <a:gd name="T51" fmla="*/ 144463 h 32"/>
                <a:gd name="T52" fmla="*/ 121831 w 43"/>
                <a:gd name="T53" fmla="*/ 177800 h 32"/>
                <a:gd name="T54" fmla="*/ 99680 w 43"/>
                <a:gd name="T55" fmla="*/ 255588 h 32"/>
                <a:gd name="T56" fmla="*/ 77529 w 43"/>
                <a:gd name="T57" fmla="*/ 266700 h 32"/>
                <a:gd name="T58" fmla="*/ 88605 w 43"/>
                <a:gd name="T59" fmla="*/ 222250 h 32"/>
                <a:gd name="T60" fmla="*/ 221512 w 43"/>
                <a:gd name="T61" fmla="*/ 111125 h 32"/>
                <a:gd name="T62" fmla="*/ 398721 w 43"/>
                <a:gd name="T63" fmla="*/ 155575 h 32"/>
                <a:gd name="T64" fmla="*/ 221512 w 43"/>
                <a:gd name="T65" fmla="*/ 166688 h 32"/>
                <a:gd name="T66" fmla="*/ 210436 w 43"/>
                <a:gd name="T67" fmla="*/ 266700 h 32"/>
                <a:gd name="T68" fmla="*/ 232587 w 43"/>
                <a:gd name="T69" fmla="*/ 144463 h 32"/>
                <a:gd name="T70" fmla="*/ 221512 w 43"/>
                <a:gd name="T71" fmla="*/ 322263 h 32"/>
                <a:gd name="T72" fmla="*/ 299041 w 43"/>
                <a:gd name="T73" fmla="*/ 355600 h 32"/>
                <a:gd name="T74" fmla="*/ 243663 w 43"/>
                <a:gd name="T75" fmla="*/ 277813 h 32"/>
                <a:gd name="T76" fmla="*/ 299041 w 43"/>
                <a:gd name="T77" fmla="*/ 300038 h 32"/>
                <a:gd name="T78" fmla="*/ 254738 w 43"/>
                <a:gd name="T79" fmla="*/ 222250 h 32"/>
                <a:gd name="T80" fmla="*/ 287965 w 43"/>
                <a:gd name="T81" fmla="*/ 244475 h 32"/>
                <a:gd name="T82" fmla="*/ 343343 w 43"/>
                <a:gd name="T83" fmla="*/ 133350 h 32"/>
                <a:gd name="T84" fmla="*/ 476250 w 43"/>
                <a:gd name="T85" fmla="*/ 222250 h 32"/>
                <a:gd name="T86" fmla="*/ 365494 w 43"/>
                <a:gd name="T87" fmla="*/ 122238 h 32"/>
                <a:gd name="T88" fmla="*/ 177209 w 43"/>
                <a:gd name="T89" fmla="*/ 88900 h 32"/>
                <a:gd name="T90" fmla="*/ 99680 w 43"/>
                <a:gd name="T91" fmla="*/ 55563 h 32"/>
                <a:gd name="T92" fmla="*/ 177209 w 43"/>
                <a:gd name="T93" fmla="*/ 88900 h 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43" h="32">
                  <a:moveTo>
                    <a:pt x="33" y="11"/>
                  </a:moveTo>
                  <a:cubicBezTo>
                    <a:pt x="28" y="9"/>
                    <a:pt x="21" y="10"/>
                    <a:pt x="18" y="8"/>
                  </a:cubicBezTo>
                  <a:cubicBezTo>
                    <a:pt x="18" y="7"/>
                    <a:pt x="17" y="4"/>
                    <a:pt x="15" y="3"/>
                  </a:cubicBezTo>
                  <a:cubicBezTo>
                    <a:pt x="12" y="2"/>
                    <a:pt x="13" y="0"/>
                    <a:pt x="13" y="0"/>
                  </a:cubicBezTo>
                  <a:cubicBezTo>
                    <a:pt x="13" y="0"/>
                    <a:pt x="10" y="1"/>
                    <a:pt x="11" y="2"/>
                  </a:cubicBezTo>
                  <a:cubicBezTo>
                    <a:pt x="9" y="2"/>
                    <a:pt x="4" y="0"/>
                    <a:pt x="2" y="3"/>
                  </a:cubicBezTo>
                  <a:cubicBezTo>
                    <a:pt x="3" y="2"/>
                    <a:pt x="6" y="3"/>
                    <a:pt x="8" y="7"/>
                  </a:cubicBezTo>
                  <a:cubicBezTo>
                    <a:pt x="7" y="7"/>
                    <a:pt x="6" y="8"/>
                    <a:pt x="7" y="9"/>
                  </a:cubicBezTo>
                  <a:cubicBezTo>
                    <a:pt x="8" y="7"/>
                    <a:pt x="11" y="10"/>
                    <a:pt x="13" y="10"/>
                  </a:cubicBezTo>
                  <a:cubicBezTo>
                    <a:pt x="16" y="11"/>
                    <a:pt x="17" y="9"/>
                    <a:pt x="17" y="9"/>
                  </a:cubicBezTo>
                  <a:cubicBezTo>
                    <a:pt x="19" y="10"/>
                    <a:pt x="19" y="10"/>
                    <a:pt x="19" y="10"/>
                  </a:cubicBezTo>
                  <a:cubicBezTo>
                    <a:pt x="19" y="10"/>
                    <a:pt x="14" y="11"/>
                    <a:pt x="11" y="13"/>
                  </a:cubicBezTo>
                  <a:cubicBezTo>
                    <a:pt x="11" y="13"/>
                    <a:pt x="10" y="13"/>
                    <a:pt x="9" y="14"/>
                  </a:cubicBezTo>
                  <a:cubicBezTo>
                    <a:pt x="7" y="13"/>
                    <a:pt x="5" y="13"/>
                    <a:pt x="4" y="14"/>
                  </a:cubicBezTo>
                  <a:cubicBezTo>
                    <a:pt x="2" y="14"/>
                    <a:pt x="1" y="17"/>
                    <a:pt x="0" y="15"/>
                  </a:cubicBezTo>
                  <a:cubicBezTo>
                    <a:pt x="0" y="16"/>
                    <a:pt x="1" y="18"/>
                    <a:pt x="3" y="18"/>
                  </a:cubicBezTo>
                  <a:cubicBezTo>
                    <a:pt x="2" y="18"/>
                    <a:pt x="0" y="21"/>
                    <a:pt x="1" y="22"/>
                  </a:cubicBezTo>
                  <a:cubicBezTo>
                    <a:pt x="1" y="21"/>
                    <a:pt x="3" y="21"/>
                    <a:pt x="5" y="21"/>
                  </a:cubicBezTo>
                  <a:cubicBezTo>
                    <a:pt x="4" y="22"/>
                    <a:pt x="3" y="23"/>
                    <a:pt x="4" y="26"/>
                  </a:cubicBezTo>
                  <a:cubicBezTo>
                    <a:pt x="5" y="28"/>
                    <a:pt x="1" y="30"/>
                    <a:pt x="0" y="30"/>
                  </a:cubicBezTo>
                  <a:cubicBezTo>
                    <a:pt x="2" y="31"/>
                    <a:pt x="5" y="30"/>
                    <a:pt x="7" y="27"/>
                  </a:cubicBezTo>
                  <a:cubicBezTo>
                    <a:pt x="9" y="24"/>
                    <a:pt x="9" y="25"/>
                    <a:pt x="9" y="25"/>
                  </a:cubicBezTo>
                  <a:cubicBezTo>
                    <a:pt x="9" y="25"/>
                    <a:pt x="8" y="28"/>
                    <a:pt x="9" y="28"/>
                  </a:cubicBezTo>
                  <a:cubicBezTo>
                    <a:pt x="10" y="27"/>
                    <a:pt x="11" y="26"/>
                    <a:pt x="12" y="25"/>
                  </a:cubicBezTo>
                  <a:cubicBezTo>
                    <a:pt x="14" y="25"/>
                    <a:pt x="16" y="21"/>
                    <a:pt x="13" y="15"/>
                  </a:cubicBezTo>
                  <a:cubicBezTo>
                    <a:pt x="12" y="14"/>
                    <a:pt x="14" y="13"/>
                    <a:pt x="14" y="13"/>
                  </a:cubicBezTo>
                  <a:cubicBezTo>
                    <a:pt x="14" y="13"/>
                    <a:pt x="12" y="14"/>
                    <a:pt x="11" y="16"/>
                  </a:cubicBezTo>
                  <a:cubicBezTo>
                    <a:pt x="10" y="18"/>
                    <a:pt x="10" y="21"/>
                    <a:pt x="9" y="23"/>
                  </a:cubicBezTo>
                  <a:cubicBezTo>
                    <a:pt x="8" y="24"/>
                    <a:pt x="7" y="24"/>
                    <a:pt x="7" y="24"/>
                  </a:cubicBezTo>
                  <a:cubicBezTo>
                    <a:pt x="7" y="24"/>
                    <a:pt x="9" y="22"/>
                    <a:pt x="8" y="20"/>
                  </a:cubicBezTo>
                  <a:cubicBezTo>
                    <a:pt x="8" y="19"/>
                    <a:pt x="12" y="10"/>
                    <a:pt x="20" y="10"/>
                  </a:cubicBezTo>
                  <a:cubicBezTo>
                    <a:pt x="21" y="10"/>
                    <a:pt x="33" y="9"/>
                    <a:pt x="36" y="14"/>
                  </a:cubicBezTo>
                  <a:cubicBezTo>
                    <a:pt x="33" y="11"/>
                    <a:pt x="23" y="10"/>
                    <a:pt x="20" y="15"/>
                  </a:cubicBezTo>
                  <a:cubicBezTo>
                    <a:pt x="17" y="20"/>
                    <a:pt x="19" y="24"/>
                    <a:pt x="19" y="24"/>
                  </a:cubicBezTo>
                  <a:cubicBezTo>
                    <a:pt x="19" y="24"/>
                    <a:pt x="14" y="19"/>
                    <a:pt x="21" y="13"/>
                  </a:cubicBezTo>
                  <a:cubicBezTo>
                    <a:pt x="20" y="13"/>
                    <a:pt x="9" y="23"/>
                    <a:pt x="20" y="29"/>
                  </a:cubicBezTo>
                  <a:cubicBezTo>
                    <a:pt x="23" y="31"/>
                    <a:pt x="26" y="29"/>
                    <a:pt x="27" y="32"/>
                  </a:cubicBezTo>
                  <a:cubicBezTo>
                    <a:pt x="27" y="29"/>
                    <a:pt x="23" y="28"/>
                    <a:pt x="22" y="25"/>
                  </a:cubicBezTo>
                  <a:cubicBezTo>
                    <a:pt x="23" y="26"/>
                    <a:pt x="25" y="26"/>
                    <a:pt x="27" y="27"/>
                  </a:cubicBezTo>
                  <a:cubicBezTo>
                    <a:pt x="27" y="25"/>
                    <a:pt x="22" y="24"/>
                    <a:pt x="23" y="20"/>
                  </a:cubicBezTo>
                  <a:cubicBezTo>
                    <a:pt x="23" y="22"/>
                    <a:pt x="25" y="22"/>
                    <a:pt x="26" y="22"/>
                  </a:cubicBezTo>
                  <a:cubicBezTo>
                    <a:pt x="26" y="21"/>
                    <a:pt x="19" y="11"/>
                    <a:pt x="31" y="12"/>
                  </a:cubicBezTo>
                  <a:cubicBezTo>
                    <a:pt x="37" y="13"/>
                    <a:pt x="43" y="20"/>
                    <a:pt x="43" y="20"/>
                  </a:cubicBezTo>
                  <a:cubicBezTo>
                    <a:pt x="43" y="20"/>
                    <a:pt x="38" y="13"/>
                    <a:pt x="33" y="11"/>
                  </a:cubicBezTo>
                  <a:close/>
                  <a:moveTo>
                    <a:pt x="16" y="8"/>
                  </a:moveTo>
                  <a:cubicBezTo>
                    <a:pt x="16" y="8"/>
                    <a:pt x="9" y="7"/>
                    <a:pt x="9" y="5"/>
                  </a:cubicBezTo>
                  <a:cubicBezTo>
                    <a:pt x="10" y="2"/>
                    <a:pt x="16" y="8"/>
                    <a:pt x="16" y="8"/>
                  </a:cubicBezTo>
                  <a:close/>
                </a:path>
              </a:pathLst>
            </a:custGeom>
            <a:solidFill>
              <a:schemeClr val="tx1">
                <a:alpha val="8392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0" name="Freeform 1334"/>
            <p:cNvSpPr>
              <a:spLocks/>
            </p:cNvSpPr>
            <p:nvPr/>
          </p:nvSpPr>
          <p:spPr bwMode="auto">
            <a:xfrm>
              <a:off x="298450" y="177800"/>
              <a:ext cx="366713" cy="222250"/>
            </a:xfrm>
            <a:custGeom>
              <a:avLst/>
              <a:gdLst>
                <a:gd name="T0" fmla="*/ 366713 w 33"/>
                <a:gd name="T1" fmla="*/ 122238 h 20"/>
                <a:gd name="T2" fmla="*/ 366713 w 33"/>
                <a:gd name="T3" fmla="*/ 133350 h 20"/>
                <a:gd name="T4" fmla="*/ 255588 w 33"/>
                <a:gd name="T5" fmla="*/ 122238 h 20"/>
                <a:gd name="T6" fmla="*/ 200025 w 33"/>
                <a:gd name="T7" fmla="*/ 166688 h 20"/>
                <a:gd name="T8" fmla="*/ 244475 w 33"/>
                <a:gd name="T9" fmla="*/ 122238 h 20"/>
                <a:gd name="T10" fmla="*/ 255588 w 33"/>
                <a:gd name="T11" fmla="*/ 111125 h 20"/>
                <a:gd name="T12" fmla="*/ 133350 w 33"/>
                <a:gd name="T13" fmla="*/ 144463 h 20"/>
                <a:gd name="T14" fmla="*/ 111125 w 33"/>
                <a:gd name="T15" fmla="*/ 177800 h 20"/>
                <a:gd name="T16" fmla="*/ 66675 w 33"/>
                <a:gd name="T17" fmla="*/ 222250 h 20"/>
                <a:gd name="T18" fmla="*/ 122238 w 33"/>
                <a:gd name="T19" fmla="*/ 144463 h 20"/>
                <a:gd name="T20" fmla="*/ 88900 w 33"/>
                <a:gd name="T21" fmla="*/ 144463 h 20"/>
                <a:gd name="T22" fmla="*/ 0 w 33"/>
                <a:gd name="T23" fmla="*/ 144463 h 20"/>
                <a:gd name="T24" fmla="*/ 88900 w 33"/>
                <a:gd name="T25" fmla="*/ 133350 h 20"/>
                <a:gd name="T26" fmla="*/ 111125 w 33"/>
                <a:gd name="T27" fmla="*/ 144463 h 20"/>
                <a:gd name="T28" fmla="*/ 66675 w 33"/>
                <a:gd name="T29" fmla="*/ 66675 h 20"/>
                <a:gd name="T30" fmla="*/ 111125 w 33"/>
                <a:gd name="T31" fmla="*/ 100013 h 20"/>
                <a:gd name="T32" fmla="*/ 133350 w 33"/>
                <a:gd name="T33" fmla="*/ 144463 h 20"/>
                <a:gd name="T34" fmla="*/ 244475 w 33"/>
                <a:gd name="T35" fmla="*/ 111125 h 20"/>
                <a:gd name="T36" fmla="*/ 222250 w 33"/>
                <a:gd name="T37" fmla="*/ 100013 h 20"/>
                <a:gd name="T38" fmla="*/ 177800 w 33"/>
                <a:gd name="T39" fmla="*/ 77788 h 20"/>
                <a:gd name="T40" fmla="*/ 166688 w 33"/>
                <a:gd name="T41" fmla="*/ 33338 h 20"/>
                <a:gd name="T42" fmla="*/ 211138 w 33"/>
                <a:gd name="T43" fmla="*/ 55563 h 20"/>
                <a:gd name="T44" fmla="*/ 255588 w 33"/>
                <a:gd name="T45" fmla="*/ 100013 h 20"/>
                <a:gd name="T46" fmla="*/ 311150 w 33"/>
                <a:gd name="T47" fmla="*/ 100013 h 20"/>
                <a:gd name="T48" fmla="*/ 277813 w 33"/>
                <a:gd name="T49" fmla="*/ 44450 h 20"/>
                <a:gd name="T50" fmla="*/ 288925 w 33"/>
                <a:gd name="T51" fmla="*/ 0 h 20"/>
                <a:gd name="T52" fmla="*/ 311150 w 33"/>
                <a:gd name="T53" fmla="*/ 44450 h 20"/>
                <a:gd name="T54" fmla="*/ 322263 w 33"/>
                <a:gd name="T55" fmla="*/ 100013 h 20"/>
                <a:gd name="T56" fmla="*/ 366713 w 33"/>
                <a:gd name="T57" fmla="*/ 122238 h 2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3" h="20">
                  <a:moveTo>
                    <a:pt x="33" y="11"/>
                  </a:moveTo>
                  <a:cubicBezTo>
                    <a:pt x="33" y="12"/>
                    <a:pt x="33" y="12"/>
                    <a:pt x="33" y="12"/>
                  </a:cubicBezTo>
                  <a:cubicBezTo>
                    <a:pt x="33" y="12"/>
                    <a:pt x="28" y="7"/>
                    <a:pt x="23" y="11"/>
                  </a:cubicBezTo>
                  <a:cubicBezTo>
                    <a:pt x="23" y="12"/>
                    <a:pt x="23" y="15"/>
                    <a:pt x="18" y="15"/>
                  </a:cubicBezTo>
                  <a:cubicBezTo>
                    <a:pt x="19" y="15"/>
                    <a:pt x="19" y="12"/>
                    <a:pt x="22" y="11"/>
                  </a:cubicBezTo>
                  <a:cubicBezTo>
                    <a:pt x="23" y="10"/>
                    <a:pt x="23" y="10"/>
                    <a:pt x="23" y="10"/>
                  </a:cubicBezTo>
                  <a:cubicBezTo>
                    <a:pt x="23" y="10"/>
                    <a:pt x="14" y="15"/>
                    <a:pt x="12" y="13"/>
                  </a:cubicBezTo>
                  <a:cubicBezTo>
                    <a:pt x="11" y="14"/>
                    <a:pt x="11" y="15"/>
                    <a:pt x="10" y="16"/>
                  </a:cubicBezTo>
                  <a:cubicBezTo>
                    <a:pt x="8" y="17"/>
                    <a:pt x="6" y="18"/>
                    <a:pt x="6" y="20"/>
                  </a:cubicBezTo>
                  <a:cubicBezTo>
                    <a:pt x="5" y="19"/>
                    <a:pt x="5" y="14"/>
                    <a:pt x="11" y="13"/>
                  </a:cubicBezTo>
                  <a:cubicBezTo>
                    <a:pt x="10" y="13"/>
                    <a:pt x="8" y="13"/>
                    <a:pt x="8" y="13"/>
                  </a:cubicBezTo>
                  <a:cubicBezTo>
                    <a:pt x="8" y="13"/>
                    <a:pt x="4" y="16"/>
                    <a:pt x="0" y="13"/>
                  </a:cubicBezTo>
                  <a:cubicBezTo>
                    <a:pt x="1" y="12"/>
                    <a:pt x="4" y="9"/>
                    <a:pt x="8" y="12"/>
                  </a:cubicBezTo>
                  <a:cubicBezTo>
                    <a:pt x="10" y="13"/>
                    <a:pt x="10" y="13"/>
                    <a:pt x="10" y="13"/>
                  </a:cubicBezTo>
                  <a:cubicBezTo>
                    <a:pt x="10" y="13"/>
                    <a:pt x="5" y="11"/>
                    <a:pt x="6" y="6"/>
                  </a:cubicBezTo>
                  <a:cubicBezTo>
                    <a:pt x="7" y="7"/>
                    <a:pt x="10" y="7"/>
                    <a:pt x="10" y="9"/>
                  </a:cubicBezTo>
                  <a:cubicBezTo>
                    <a:pt x="11" y="11"/>
                    <a:pt x="10" y="12"/>
                    <a:pt x="12" y="13"/>
                  </a:cubicBezTo>
                  <a:cubicBezTo>
                    <a:pt x="14" y="14"/>
                    <a:pt x="22" y="10"/>
                    <a:pt x="22" y="10"/>
                  </a:cubicBezTo>
                  <a:cubicBezTo>
                    <a:pt x="22" y="10"/>
                    <a:pt x="21" y="9"/>
                    <a:pt x="20" y="9"/>
                  </a:cubicBezTo>
                  <a:cubicBezTo>
                    <a:pt x="19" y="9"/>
                    <a:pt x="17" y="8"/>
                    <a:pt x="16" y="7"/>
                  </a:cubicBezTo>
                  <a:cubicBezTo>
                    <a:pt x="14" y="5"/>
                    <a:pt x="15" y="3"/>
                    <a:pt x="15" y="3"/>
                  </a:cubicBezTo>
                  <a:cubicBezTo>
                    <a:pt x="15" y="3"/>
                    <a:pt x="16" y="3"/>
                    <a:pt x="19" y="5"/>
                  </a:cubicBezTo>
                  <a:cubicBezTo>
                    <a:pt x="22" y="7"/>
                    <a:pt x="19" y="8"/>
                    <a:pt x="23" y="9"/>
                  </a:cubicBezTo>
                  <a:cubicBezTo>
                    <a:pt x="25" y="9"/>
                    <a:pt x="28" y="8"/>
                    <a:pt x="28" y="9"/>
                  </a:cubicBezTo>
                  <a:cubicBezTo>
                    <a:pt x="27" y="8"/>
                    <a:pt x="24" y="6"/>
                    <a:pt x="25" y="4"/>
                  </a:cubicBezTo>
                  <a:cubicBezTo>
                    <a:pt x="25" y="1"/>
                    <a:pt x="26" y="1"/>
                    <a:pt x="26" y="0"/>
                  </a:cubicBezTo>
                  <a:cubicBezTo>
                    <a:pt x="27" y="0"/>
                    <a:pt x="29" y="2"/>
                    <a:pt x="28" y="4"/>
                  </a:cubicBezTo>
                  <a:cubicBezTo>
                    <a:pt x="28" y="6"/>
                    <a:pt x="28" y="8"/>
                    <a:pt x="29" y="9"/>
                  </a:cubicBezTo>
                  <a:cubicBezTo>
                    <a:pt x="31" y="10"/>
                    <a:pt x="33" y="11"/>
                    <a:pt x="33" y="11"/>
                  </a:cubicBezTo>
                  <a:close/>
                </a:path>
              </a:pathLst>
            </a:custGeom>
            <a:solidFill>
              <a:schemeClr val="tx1">
                <a:alpha val="8392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1" name="Freeform 1335"/>
            <p:cNvSpPr>
              <a:spLocks/>
            </p:cNvSpPr>
            <p:nvPr/>
          </p:nvSpPr>
          <p:spPr bwMode="auto">
            <a:xfrm>
              <a:off x="720725" y="177800"/>
              <a:ext cx="365125" cy="222250"/>
            </a:xfrm>
            <a:custGeom>
              <a:avLst/>
              <a:gdLst>
                <a:gd name="T0" fmla="*/ 0 w 33"/>
                <a:gd name="T1" fmla="*/ 122238 h 20"/>
                <a:gd name="T2" fmla="*/ 0 w 33"/>
                <a:gd name="T3" fmla="*/ 133350 h 20"/>
                <a:gd name="T4" fmla="*/ 121708 w 33"/>
                <a:gd name="T5" fmla="*/ 122238 h 20"/>
                <a:gd name="T6" fmla="*/ 165966 w 33"/>
                <a:gd name="T7" fmla="*/ 166688 h 20"/>
                <a:gd name="T8" fmla="*/ 121708 w 33"/>
                <a:gd name="T9" fmla="*/ 122238 h 20"/>
                <a:gd name="T10" fmla="*/ 110644 w 33"/>
                <a:gd name="T11" fmla="*/ 111125 h 20"/>
                <a:gd name="T12" fmla="*/ 243417 w 33"/>
                <a:gd name="T13" fmla="*/ 144463 h 20"/>
                <a:gd name="T14" fmla="*/ 265545 w 33"/>
                <a:gd name="T15" fmla="*/ 177800 h 20"/>
                <a:gd name="T16" fmla="*/ 298739 w 33"/>
                <a:gd name="T17" fmla="*/ 222250 h 20"/>
                <a:gd name="T18" fmla="*/ 243417 w 33"/>
                <a:gd name="T19" fmla="*/ 144463 h 20"/>
                <a:gd name="T20" fmla="*/ 287674 w 33"/>
                <a:gd name="T21" fmla="*/ 144463 h 20"/>
                <a:gd name="T22" fmla="*/ 365125 w 33"/>
                <a:gd name="T23" fmla="*/ 144463 h 20"/>
                <a:gd name="T24" fmla="*/ 287674 w 33"/>
                <a:gd name="T25" fmla="*/ 133350 h 20"/>
                <a:gd name="T26" fmla="*/ 254481 w 33"/>
                <a:gd name="T27" fmla="*/ 144463 h 20"/>
                <a:gd name="T28" fmla="*/ 298739 w 33"/>
                <a:gd name="T29" fmla="*/ 66675 h 20"/>
                <a:gd name="T30" fmla="*/ 254481 w 33"/>
                <a:gd name="T31" fmla="*/ 100013 h 20"/>
                <a:gd name="T32" fmla="*/ 232352 w 33"/>
                <a:gd name="T33" fmla="*/ 144463 h 20"/>
                <a:gd name="T34" fmla="*/ 121708 w 33"/>
                <a:gd name="T35" fmla="*/ 111125 h 20"/>
                <a:gd name="T36" fmla="*/ 143837 w 33"/>
                <a:gd name="T37" fmla="*/ 100013 h 20"/>
                <a:gd name="T38" fmla="*/ 199159 w 33"/>
                <a:gd name="T39" fmla="*/ 77788 h 20"/>
                <a:gd name="T40" fmla="*/ 210223 w 33"/>
                <a:gd name="T41" fmla="*/ 33338 h 20"/>
                <a:gd name="T42" fmla="*/ 154902 w 33"/>
                <a:gd name="T43" fmla="*/ 55563 h 20"/>
                <a:gd name="T44" fmla="*/ 121708 w 33"/>
                <a:gd name="T45" fmla="*/ 100013 h 20"/>
                <a:gd name="T46" fmla="*/ 55322 w 33"/>
                <a:gd name="T47" fmla="*/ 100013 h 20"/>
                <a:gd name="T48" fmla="*/ 99580 w 33"/>
                <a:gd name="T49" fmla="*/ 44450 h 20"/>
                <a:gd name="T50" fmla="*/ 88515 w 33"/>
                <a:gd name="T51" fmla="*/ 0 h 20"/>
                <a:gd name="T52" fmla="*/ 55322 w 33"/>
                <a:gd name="T53" fmla="*/ 44450 h 20"/>
                <a:gd name="T54" fmla="*/ 44258 w 33"/>
                <a:gd name="T55" fmla="*/ 100013 h 20"/>
                <a:gd name="T56" fmla="*/ 0 w 33"/>
                <a:gd name="T57" fmla="*/ 122238 h 2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3" h="20">
                  <a:moveTo>
                    <a:pt x="0" y="11"/>
                  </a:moveTo>
                  <a:cubicBezTo>
                    <a:pt x="0" y="12"/>
                    <a:pt x="0" y="12"/>
                    <a:pt x="0" y="12"/>
                  </a:cubicBezTo>
                  <a:cubicBezTo>
                    <a:pt x="0" y="12"/>
                    <a:pt x="5" y="7"/>
                    <a:pt x="11" y="11"/>
                  </a:cubicBezTo>
                  <a:cubicBezTo>
                    <a:pt x="10" y="12"/>
                    <a:pt x="10" y="15"/>
                    <a:pt x="15" y="15"/>
                  </a:cubicBezTo>
                  <a:cubicBezTo>
                    <a:pt x="15" y="15"/>
                    <a:pt x="15" y="12"/>
                    <a:pt x="11" y="11"/>
                  </a:cubicBezTo>
                  <a:cubicBezTo>
                    <a:pt x="10" y="10"/>
                    <a:pt x="10" y="10"/>
                    <a:pt x="10" y="10"/>
                  </a:cubicBezTo>
                  <a:cubicBezTo>
                    <a:pt x="10" y="10"/>
                    <a:pt x="20" y="15"/>
                    <a:pt x="22" y="13"/>
                  </a:cubicBezTo>
                  <a:cubicBezTo>
                    <a:pt x="22" y="14"/>
                    <a:pt x="22" y="15"/>
                    <a:pt x="24" y="16"/>
                  </a:cubicBezTo>
                  <a:cubicBezTo>
                    <a:pt x="25" y="17"/>
                    <a:pt x="27" y="18"/>
                    <a:pt x="27" y="20"/>
                  </a:cubicBezTo>
                  <a:cubicBezTo>
                    <a:pt x="28" y="19"/>
                    <a:pt x="29" y="14"/>
                    <a:pt x="22" y="13"/>
                  </a:cubicBezTo>
                  <a:cubicBezTo>
                    <a:pt x="23" y="13"/>
                    <a:pt x="26" y="13"/>
                    <a:pt x="26" y="13"/>
                  </a:cubicBezTo>
                  <a:cubicBezTo>
                    <a:pt x="26" y="13"/>
                    <a:pt x="29" y="16"/>
                    <a:pt x="33" y="13"/>
                  </a:cubicBezTo>
                  <a:cubicBezTo>
                    <a:pt x="32" y="12"/>
                    <a:pt x="29" y="9"/>
                    <a:pt x="26" y="12"/>
                  </a:cubicBezTo>
                  <a:cubicBezTo>
                    <a:pt x="23" y="13"/>
                    <a:pt x="23" y="13"/>
                    <a:pt x="23" y="13"/>
                  </a:cubicBezTo>
                  <a:cubicBezTo>
                    <a:pt x="23" y="13"/>
                    <a:pt x="28" y="11"/>
                    <a:pt x="27" y="6"/>
                  </a:cubicBezTo>
                  <a:cubicBezTo>
                    <a:pt x="26" y="7"/>
                    <a:pt x="23" y="7"/>
                    <a:pt x="23" y="9"/>
                  </a:cubicBezTo>
                  <a:cubicBezTo>
                    <a:pt x="22" y="11"/>
                    <a:pt x="23" y="12"/>
                    <a:pt x="21" y="13"/>
                  </a:cubicBezTo>
                  <a:cubicBezTo>
                    <a:pt x="19" y="14"/>
                    <a:pt x="11" y="10"/>
                    <a:pt x="11" y="10"/>
                  </a:cubicBezTo>
                  <a:cubicBezTo>
                    <a:pt x="12" y="10"/>
                    <a:pt x="12" y="9"/>
                    <a:pt x="13" y="9"/>
                  </a:cubicBezTo>
                  <a:cubicBezTo>
                    <a:pt x="14" y="9"/>
                    <a:pt x="16" y="8"/>
                    <a:pt x="18" y="7"/>
                  </a:cubicBezTo>
                  <a:cubicBezTo>
                    <a:pt x="19" y="5"/>
                    <a:pt x="19" y="3"/>
                    <a:pt x="19" y="3"/>
                  </a:cubicBezTo>
                  <a:cubicBezTo>
                    <a:pt x="19" y="3"/>
                    <a:pt x="17" y="3"/>
                    <a:pt x="14" y="5"/>
                  </a:cubicBezTo>
                  <a:cubicBezTo>
                    <a:pt x="12" y="7"/>
                    <a:pt x="14" y="8"/>
                    <a:pt x="11" y="9"/>
                  </a:cubicBezTo>
                  <a:cubicBezTo>
                    <a:pt x="8" y="9"/>
                    <a:pt x="6" y="8"/>
                    <a:pt x="5" y="9"/>
                  </a:cubicBezTo>
                  <a:cubicBezTo>
                    <a:pt x="6" y="8"/>
                    <a:pt x="9" y="6"/>
                    <a:pt x="9" y="4"/>
                  </a:cubicBezTo>
                  <a:cubicBezTo>
                    <a:pt x="8" y="1"/>
                    <a:pt x="7" y="1"/>
                    <a:pt x="8" y="0"/>
                  </a:cubicBezTo>
                  <a:cubicBezTo>
                    <a:pt x="7" y="0"/>
                    <a:pt x="5" y="2"/>
                    <a:pt x="5" y="4"/>
                  </a:cubicBezTo>
                  <a:cubicBezTo>
                    <a:pt x="5" y="6"/>
                    <a:pt x="5" y="8"/>
                    <a:pt x="4" y="9"/>
                  </a:cubicBezTo>
                  <a:cubicBezTo>
                    <a:pt x="2" y="10"/>
                    <a:pt x="0" y="11"/>
                    <a:pt x="0" y="11"/>
                  </a:cubicBezTo>
                  <a:close/>
                </a:path>
              </a:pathLst>
            </a:custGeom>
            <a:solidFill>
              <a:schemeClr val="tx1">
                <a:alpha val="8392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2" name="Freeform 1336"/>
            <p:cNvSpPr>
              <a:spLocks noEditPoints="1"/>
            </p:cNvSpPr>
            <p:nvPr/>
          </p:nvSpPr>
          <p:spPr bwMode="auto">
            <a:xfrm>
              <a:off x="565150" y="0"/>
              <a:ext cx="242888" cy="255588"/>
            </a:xfrm>
            <a:custGeom>
              <a:avLst/>
              <a:gdLst>
                <a:gd name="T0" fmla="*/ 143525 w 22"/>
                <a:gd name="T1" fmla="*/ 144463 h 23"/>
                <a:gd name="T2" fmla="*/ 187686 w 22"/>
                <a:gd name="T3" fmla="*/ 188913 h 23"/>
                <a:gd name="T4" fmla="*/ 187686 w 22"/>
                <a:gd name="T5" fmla="*/ 166688 h 23"/>
                <a:gd name="T6" fmla="*/ 209767 w 22"/>
                <a:gd name="T7" fmla="*/ 155575 h 23"/>
                <a:gd name="T8" fmla="*/ 242888 w 22"/>
                <a:gd name="T9" fmla="*/ 166688 h 23"/>
                <a:gd name="T10" fmla="*/ 198727 w 22"/>
                <a:gd name="T11" fmla="*/ 122238 h 23"/>
                <a:gd name="T12" fmla="*/ 198727 w 22"/>
                <a:gd name="T13" fmla="*/ 111125 h 23"/>
                <a:gd name="T14" fmla="*/ 143525 w 22"/>
                <a:gd name="T15" fmla="*/ 122238 h 23"/>
                <a:gd name="T16" fmla="*/ 143525 w 22"/>
                <a:gd name="T17" fmla="*/ 33338 h 23"/>
                <a:gd name="T18" fmla="*/ 132484 w 22"/>
                <a:gd name="T19" fmla="*/ 55563 h 23"/>
                <a:gd name="T20" fmla="*/ 66242 w 22"/>
                <a:gd name="T21" fmla="*/ 0 h 23"/>
                <a:gd name="T22" fmla="*/ 77283 w 22"/>
                <a:gd name="T23" fmla="*/ 33338 h 23"/>
                <a:gd name="T24" fmla="*/ 88323 w 22"/>
                <a:gd name="T25" fmla="*/ 66675 h 23"/>
                <a:gd name="T26" fmla="*/ 66242 w 22"/>
                <a:gd name="T27" fmla="*/ 66675 h 23"/>
                <a:gd name="T28" fmla="*/ 99363 w 22"/>
                <a:gd name="T29" fmla="*/ 100013 h 23"/>
                <a:gd name="T30" fmla="*/ 132484 w 22"/>
                <a:gd name="T31" fmla="*/ 144463 h 23"/>
                <a:gd name="T32" fmla="*/ 99363 w 22"/>
                <a:gd name="T33" fmla="*/ 122238 h 23"/>
                <a:gd name="T34" fmla="*/ 66242 w 22"/>
                <a:gd name="T35" fmla="*/ 100013 h 23"/>
                <a:gd name="T36" fmla="*/ 77283 w 22"/>
                <a:gd name="T37" fmla="*/ 111125 h 23"/>
                <a:gd name="T38" fmla="*/ 0 w 22"/>
                <a:gd name="T39" fmla="*/ 133350 h 23"/>
                <a:gd name="T40" fmla="*/ 55202 w 22"/>
                <a:gd name="T41" fmla="*/ 155575 h 23"/>
                <a:gd name="T42" fmla="*/ 55202 w 22"/>
                <a:gd name="T43" fmla="*/ 188913 h 23"/>
                <a:gd name="T44" fmla="*/ 77283 w 22"/>
                <a:gd name="T45" fmla="*/ 177800 h 23"/>
                <a:gd name="T46" fmla="*/ 110404 w 22"/>
                <a:gd name="T47" fmla="*/ 144463 h 23"/>
                <a:gd name="T48" fmla="*/ 132484 w 22"/>
                <a:gd name="T49" fmla="*/ 144463 h 23"/>
                <a:gd name="T50" fmla="*/ 110404 w 22"/>
                <a:gd name="T51" fmla="*/ 200025 h 23"/>
                <a:gd name="T52" fmla="*/ 143525 w 22"/>
                <a:gd name="T53" fmla="*/ 255588 h 23"/>
                <a:gd name="T54" fmla="*/ 143525 w 22"/>
                <a:gd name="T55" fmla="*/ 144463 h 23"/>
                <a:gd name="T56" fmla="*/ 110404 w 22"/>
                <a:gd name="T57" fmla="*/ 55563 h 23"/>
                <a:gd name="T58" fmla="*/ 132484 w 22"/>
                <a:gd name="T59" fmla="*/ 122238 h 23"/>
                <a:gd name="T60" fmla="*/ 110404 w 22"/>
                <a:gd name="T61" fmla="*/ 55563 h 23"/>
                <a:gd name="T62" fmla="*/ 143525 w 22"/>
                <a:gd name="T63" fmla="*/ 133350 h 23"/>
                <a:gd name="T64" fmla="*/ 209767 w 22"/>
                <a:gd name="T65" fmla="*/ 144463 h 23"/>
                <a:gd name="T66" fmla="*/ 143525 w 22"/>
                <a:gd name="T67" fmla="*/ 133350 h 23"/>
                <a:gd name="T68" fmla="*/ 99363 w 22"/>
                <a:gd name="T69" fmla="*/ 144463 h 23"/>
                <a:gd name="T70" fmla="*/ 33121 w 22"/>
                <a:gd name="T71" fmla="*/ 122238 h 23"/>
                <a:gd name="T72" fmla="*/ 99363 w 22"/>
                <a:gd name="T73" fmla="*/ 144463 h 2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2" h="23">
                  <a:moveTo>
                    <a:pt x="13" y="13"/>
                  </a:moveTo>
                  <a:cubicBezTo>
                    <a:pt x="12" y="16"/>
                    <a:pt x="17" y="16"/>
                    <a:pt x="17" y="17"/>
                  </a:cubicBezTo>
                  <a:cubicBezTo>
                    <a:pt x="18" y="16"/>
                    <a:pt x="17" y="15"/>
                    <a:pt x="17" y="15"/>
                  </a:cubicBezTo>
                  <a:cubicBezTo>
                    <a:pt x="17" y="15"/>
                    <a:pt x="18" y="15"/>
                    <a:pt x="19" y="14"/>
                  </a:cubicBezTo>
                  <a:cubicBezTo>
                    <a:pt x="20" y="14"/>
                    <a:pt x="21" y="14"/>
                    <a:pt x="22" y="15"/>
                  </a:cubicBezTo>
                  <a:cubicBezTo>
                    <a:pt x="22" y="12"/>
                    <a:pt x="18" y="11"/>
                    <a:pt x="18" y="11"/>
                  </a:cubicBezTo>
                  <a:cubicBezTo>
                    <a:pt x="18" y="10"/>
                    <a:pt x="18" y="10"/>
                    <a:pt x="18" y="10"/>
                  </a:cubicBezTo>
                  <a:cubicBezTo>
                    <a:pt x="18" y="10"/>
                    <a:pt x="16" y="8"/>
                    <a:pt x="13" y="11"/>
                  </a:cubicBezTo>
                  <a:cubicBezTo>
                    <a:pt x="15" y="8"/>
                    <a:pt x="13" y="3"/>
                    <a:pt x="13" y="3"/>
                  </a:cubicBezTo>
                  <a:cubicBezTo>
                    <a:pt x="13" y="3"/>
                    <a:pt x="13" y="4"/>
                    <a:pt x="12" y="5"/>
                  </a:cubicBezTo>
                  <a:cubicBezTo>
                    <a:pt x="12" y="2"/>
                    <a:pt x="7" y="0"/>
                    <a:pt x="6" y="0"/>
                  </a:cubicBezTo>
                  <a:cubicBezTo>
                    <a:pt x="7" y="0"/>
                    <a:pt x="7" y="2"/>
                    <a:pt x="7" y="3"/>
                  </a:cubicBezTo>
                  <a:cubicBezTo>
                    <a:pt x="8" y="5"/>
                    <a:pt x="8" y="6"/>
                    <a:pt x="8" y="6"/>
                  </a:cubicBezTo>
                  <a:cubicBezTo>
                    <a:pt x="8" y="6"/>
                    <a:pt x="7" y="6"/>
                    <a:pt x="6" y="6"/>
                  </a:cubicBezTo>
                  <a:cubicBezTo>
                    <a:pt x="7" y="7"/>
                    <a:pt x="8" y="9"/>
                    <a:pt x="9" y="9"/>
                  </a:cubicBezTo>
                  <a:cubicBezTo>
                    <a:pt x="11" y="10"/>
                    <a:pt x="10" y="12"/>
                    <a:pt x="12" y="13"/>
                  </a:cubicBezTo>
                  <a:cubicBezTo>
                    <a:pt x="11" y="13"/>
                    <a:pt x="9" y="13"/>
                    <a:pt x="9" y="11"/>
                  </a:cubicBezTo>
                  <a:cubicBezTo>
                    <a:pt x="8" y="9"/>
                    <a:pt x="6" y="9"/>
                    <a:pt x="6" y="9"/>
                  </a:cubicBezTo>
                  <a:cubicBezTo>
                    <a:pt x="6" y="9"/>
                    <a:pt x="6" y="9"/>
                    <a:pt x="7" y="10"/>
                  </a:cubicBezTo>
                  <a:cubicBezTo>
                    <a:pt x="4" y="8"/>
                    <a:pt x="0" y="11"/>
                    <a:pt x="0" y="12"/>
                  </a:cubicBezTo>
                  <a:cubicBezTo>
                    <a:pt x="1" y="11"/>
                    <a:pt x="3" y="14"/>
                    <a:pt x="5" y="14"/>
                  </a:cubicBezTo>
                  <a:cubicBezTo>
                    <a:pt x="4" y="15"/>
                    <a:pt x="4" y="16"/>
                    <a:pt x="5" y="17"/>
                  </a:cubicBezTo>
                  <a:cubicBezTo>
                    <a:pt x="5" y="15"/>
                    <a:pt x="6" y="15"/>
                    <a:pt x="7" y="16"/>
                  </a:cubicBezTo>
                  <a:cubicBezTo>
                    <a:pt x="9" y="16"/>
                    <a:pt x="10" y="14"/>
                    <a:pt x="10" y="13"/>
                  </a:cubicBezTo>
                  <a:cubicBezTo>
                    <a:pt x="10" y="13"/>
                    <a:pt x="12" y="13"/>
                    <a:pt x="12" y="13"/>
                  </a:cubicBezTo>
                  <a:cubicBezTo>
                    <a:pt x="12" y="13"/>
                    <a:pt x="10" y="15"/>
                    <a:pt x="10" y="18"/>
                  </a:cubicBezTo>
                  <a:cubicBezTo>
                    <a:pt x="9" y="22"/>
                    <a:pt x="13" y="23"/>
                    <a:pt x="13" y="23"/>
                  </a:cubicBezTo>
                  <a:cubicBezTo>
                    <a:pt x="7" y="20"/>
                    <a:pt x="12" y="14"/>
                    <a:pt x="13" y="13"/>
                  </a:cubicBezTo>
                  <a:close/>
                  <a:moveTo>
                    <a:pt x="10" y="5"/>
                  </a:moveTo>
                  <a:cubicBezTo>
                    <a:pt x="11" y="4"/>
                    <a:pt x="12" y="7"/>
                    <a:pt x="12" y="11"/>
                  </a:cubicBezTo>
                  <a:cubicBezTo>
                    <a:pt x="12" y="11"/>
                    <a:pt x="9" y="5"/>
                    <a:pt x="10" y="5"/>
                  </a:cubicBezTo>
                  <a:close/>
                  <a:moveTo>
                    <a:pt x="13" y="12"/>
                  </a:moveTo>
                  <a:cubicBezTo>
                    <a:pt x="13" y="12"/>
                    <a:pt x="18" y="11"/>
                    <a:pt x="19" y="13"/>
                  </a:cubicBezTo>
                  <a:cubicBezTo>
                    <a:pt x="19" y="14"/>
                    <a:pt x="13" y="12"/>
                    <a:pt x="13" y="12"/>
                  </a:cubicBezTo>
                  <a:close/>
                  <a:moveTo>
                    <a:pt x="9" y="13"/>
                  </a:moveTo>
                  <a:cubicBezTo>
                    <a:pt x="9" y="13"/>
                    <a:pt x="3" y="13"/>
                    <a:pt x="3" y="11"/>
                  </a:cubicBezTo>
                  <a:cubicBezTo>
                    <a:pt x="4" y="10"/>
                    <a:pt x="9" y="13"/>
                    <a:pt x="9" y="13"/>
                  </a:cubicBezTo>
                  <a:close/>
                </a:path>
              </a:pathLst>
            </a:custGeom>
            <a:solidFill>
              <a:schemeClr val="tx1">
                <a:alpha val="8392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extLst>
      <p:ext uri="{BB962C8B-B14F-4D97-AF65-F5344CB8AC3E}">
        <p14:creationId xmlns:p14="http://schemas.microsoft.com/office/powerpoint/2010/main" val="2424998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bwMode="auto">
      <p:bgPr>
        <a:solidFill>
          <a:srgbClr val="E9E8E4"/>
        </a:solidFill>
        <a:effectLst/>
      </p:bgPr>
    </p:bg>
    <p:spTree>
      <p:nvGrpSpPr>
        <p:cNvPr id="1" name=""/>
        <p:cNvGrpSpPr/>
        <p:nvPr/>
      </p:nvGrpSpPr>
      <p:grpSpPr>
        <a:xfrm>
          <a:off x="0" y="0"/>
          <a:ext cx="0" cy="0"/>
          <a:chOff x="0" y="0"/>
          <a:chExt cx="0" cy="0"/>
        </a:xfrm>
      </p:grpSpPr>
      <p:pic>
        <p:nvPicPr>
          <p:cNvPr id="50178" name="그림 1"/>
          <p:cNvPicPr>
            <a:picLocks noChangeAspect="1" noChangeArrowheads="1"/>
          </p:cNvPicPr>
          <p:nvPr/>
        </p:nvPicPr>
        <p:blipFill>
          <a:blip r:embed="rId2">
            <a:extLst>
              <a:ext uri="{28A0092B-C50C-407E-A947-70E740481C1C}">
                <a14:useLocalDpi xmlns:a14="http://schemas.microsoft.com/office/drawing/2010/main" val="0"/>
              </a:ext>
            </a:extLst>
          </a:blip>
          <a:srcRect r="75456"/>
          <a:stretch>
            <a:fillRect/>
          </a:stretch>
        </p:blipFill>
        <p:spPr bwMode="auto">
          <a:xfrm>
            <a:off x="0" y="-12700"/>
            <a:ext cx="3003550" cy="687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0179" name="그림 1"/>
          <p:cNvPicPr>
            <a:picLocks noChangeAspect="1" noChangeArrowheads="1"/>
          </p:cNvPicPr>
          <p:nvPr/>
        </p:nvPicPr>
        <p:blipFill>
          <a:blip r:embed="rId2">
            <a:extLst>
              <a:ext uri="{28A0092B-C50C-407E-A947-70E740481C1C}">
                <a14:useLocalDpi xmlns:a14="http://schemas.microsoft.com/office/drawing/2010/main" val="0"/>
              </a:ext>
            </a:extLst>
          </a:blip>
          <a:srcRect l="74454"/>
          <a:stretch>
            <a:fillRect/>
          </a:stretch>
        </p:blipFill>
        <p:spPr bwMode="auto">
          <a:xfrm>
            <a:off x="9115425" y="-12700"/>
            <a:ext cx="3127375" cy="687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0180" name="椭圆 28"/>
          <p:cNvSpPr>
            <a:spLocks noChangeArrowheads="1"/>
          </p:cNvSpPr>
          <p:nvPr/>
        </p:nvSpPr>
        <p:spPr bwMode="auto">
          <a:xfrm>
            <a:off x="4357688" y="1427163"/>
            <a:ext cx="3519487" cy="3517900"/>
          </a:xfrm>
          <a:prstGeom prst="ellipse">
            <a:avLst/>
          </a:prstGeom>
          <a:gradFill rotWithShape="0">
            <a:gsLst>
              <a:gs pos="0">
                <a:srgbClr val="CC3300">
                  <a:alpha val="79999"/>
                </a:srgbClr>
              </a:gs>
              <a:gs pos="100000">
                <a:srgbClr val="CC3300">
                  <a:gamma/>
                  <a:tint val="79608"/>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latinLnBrk="1"/>
            <a:endParaRPr lang="zh-CN" altLang="en-US" sz="4400">
              <a:solidFill>
                <a:srgbClr val="FFFFFF"/>
              </a:solidFill>
              <a:latin typeface="Broadway BT" pitchFamily="82" charset="0"/>
              <a:ea typeface="汉仪丫丫体简" pitchFamily="2" charset="-122"/>
            </a:endParaRPr>
          </a:p>
        </p:txBody>
      </p:sp>
      <p:sp>
        <p:nvSpPr>
          <p:cNvPr id="50181" name="椭圆 6"/>
          <p:cNvSpPr>
            <a:spLocks noChangeArrowheads="1"/>
          </p:cNvSpPr>
          <p:nvPr/>
        </p:nvSpPr>
        <p:spPr bwMode="auto">
          <a:xfrm>
            <a:off x="9390063" y="2457450"/>
            <a:ext cx="506412" cy="506413"/>
          </a:xfrm>
          <a:prstGeom prst="ellipse">
            <a:avLst/>
          </a:prstGeom>
          <a:solidFill>
            <a:schemeClr val="accent1">
              <a:alpha val="56999"/>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latinLnBrk="1"/>
            <a:endParaRPr lang="zh-CN" altLang="en-US">
              <a:solidFill>
                <a:srgbClr val="FFFFFF"/>
              </a:solidFill>
            </a:endParaRPr>
          </a:p>
        </p:txBody>
      </p:sp>
      <p:sp>
        <p:nvSpPr>
          <p:cNvPr id="50182" name="椭圆 7"/>
          <p:cNvSpPr>
            <a:spLocks noChangeArrowheads="1"/>
          </p:cNvSpPr>
          <p:nvPr/>
        </p:nvSpPr>
        <p:spPr bwMode="auto">
          <a:xfrm>
            <a:off x="7997825" y="1719263"/>
            <a:ext cx="231775" cy="231775"/>
          </a:xfrm>
          <a:prstGeom prst="ellipse">
            <a:avLst/>
          </a:prstGeom>
          <a:solidFill>
            <a:schemeClr val="accent1">
              <a:alpha val="56999"/>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latinLnBrk="1"/>
            <a:endParaRPr lang="zh-CN" altLang="en-US">
              <a:solidFill>
                <a:srgbClr val="FFFFFF"/>
              </a:solidFill>
            </a:endParaRPr>
          </a:p>
        </p:txBody>
      </p:sp>
      <p:sp>
        <p:nvSpPr>
          <p:cNvPr id="50183" name="椭圆 8"/>
          <p:cNvSpPr>
            <a:spLocks noChangeArrowheads="1"/>
          </p:cNvSpPr>
          <p:nvPr/>
        </p:nvSpPr>
        <p:spPr bwMode="auto">
          <a:xfrm>
            <a:off x="3514725" y="4508500"/>
            <a:ext cx="506413" cy="506413"/>
          </a:xfrm>
          <a:prstGeom prst="ellipse">
            <a:avLst/>
          </a:prstGeom>
          <a:solidFill>
            <a:schemeClr val="accent1">
              <a:alpha val="56999"/>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latinLnBrk="1"/>
            <a:endParaRPr lang="zh-CN" altLang="en-US">
              <a:solidFill>
                <a:srgbClr val="FFFFFF"/>
              </a:solidFill>
            </a:endParaRPr>
          </a:p>
        </p:txBody>
      </p:sp>
      <p:sp>
        <p:nvSpPr>
          <p:cNvPr id="50184" name="椭圆 9"/>
          <p:cNvSpPr>
            <a:spLocks noChangeArrowheads="1"/>
          </p:cNvSpPr>
          <p:nvPr/>
        </p:nvSpPr>
        <p:spPr bwMode="auto">
          <a:xfrm>
            <a:off x="5303838" y="5184775"/>
            <a:ext cx="233362" cy="233363"/>
          </a:xfrm>
          <a:prstGeom prst="ellipse">
            <a:avLst/>
          </a:prstGeom>
          <a:solidFill>
            <a:schemeClr val="accent1">
              <a:alpha val="56999"/>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latinLnBrk="1"/>
            <a:endParaRPr lang="zh-CN" altLang="en-US">
              <a:solidFill>
                <a:srgbClr val="FFFFFF"/>
              </a:solidFill>
            </a:endParaRPr>
          </a:p>
        </p:txBody>
      </p:sp>
      <p:sp>
        <p:nvSpPr>
          <p:cNvPr id="50185" name="Freeform 9"/>
          <p:cNvSpPr>
            <a:spLocks noEditPoints="1"/>
          </p:cNvSpPr>
          <p:nvPr/>
        </p:nvSpPr>
        <p:spPr bwMode="auto">
          <a:xfrm>
            <a:off x="4975225" y="2565400"/>
            <a:ext cx="2143125" cy="565150"/>
          </a:xfrm>
          <a:custGeom>
            <a:avLst/>
            <a:gdLst>
              <a:gd name="T0" fmla="*/ 10788 w 22500"/>
              <a:gd name="T1" fmla="*/ 4184 h 5907"/>
              <a:gd name="T2" fmla="*/ 10788 w 22500"/>
              <a:gd name="T3" fmla="*/ 4958 h 5907"/>
              <a:gd name="T4" fmla="*/ 13006 w 22500"/>
              <a:gd name="T5" fmla="*/ 5099 h 5907"/>
              <a:gd name="T6" fmla="*/ 11204 w 22500"/>
              <a:gd name="T7" fmla="*/ 4079 h 5907"/>
              <a:gd name="T8" fmla="*/ 15953 w 22500"/>
              <a:gd name="T9" fmla="*/ 1723 h 5907"/>
              <a:gd name="T10" fmla="*/ 18033 w 22500"/>
              <a:gd name="T11" fmla="*/ 3903 h 5907"/>
              <a:gd name="T12" fmla="*/ 17201 w 22500"/>
              <a:gd name="T13" fmla="*/ 5907 h 5907"/>
              <a:gd name="T14" fmla="*/ 16889 w 22500"/>
              <a:gd name="T15" fmla="*/ 2778 h 5907"/>
              <a:gd name="T16" fmla="*/ 15052 w 22500"/>
              <a:gd name="T17" fmla="*/ 2532 h 5907"/>
              <a:gd name="T18" fmla="*/ 14254 w 22500"/>
              <a:gd name="T19" fmla="*/ 5907 h 5907"/>
              <a:gd name="T20" fmla="*/ 9886 w 22500"/>
              <a:gd name="T21" fmla="*/ 1688 h 5907"/>
              <a:gd name="T22" fmla="*/ 13318 w 22500"/>
              <a:gd name="T23" fmla="*/ 2180 h 5907"/>
              <a:gd name="T24" fmla="*/ 13804 w 22500"/>
              <a:gd name="T25" fmla="*/ 5907 h 5907"/>
              <a:gd name="T26" fmla="*/ 10371 w 22500"/>
              <a:gd name="T27" fmla="*/ 5661 h 5907"/>
              <a:gd name="T28" fmla="*/ 10371 w 22500"/>
              <a:gd name="T29" fmla="*/ 3481 h 5907"/>
              <a:gd name="T30" fmla="*/ 12972 w 22500"/>
              <a:gd name="T31" fmla="*/ 3235 h 5907"/>
              <a:gd name="T32" fmla="*/ 9886 w 22500"/>
              <a:gd name="T33" fmla="*/ 2532 h 5907"/>
              <a:gd name="T34" fmla="*/ 18444 w 22500"/>
              <a:gd name="T35" fmla="*/ 0 h 5907"/>
              <a:gd name="T36" fmla="*/ 19241 w 22500"/>
              <a:gd name="T37" fmla="*/ 3200 h 5907"/>
              <a:gd name="T38" fmla="*/ 22431 w 22500"/>
              <a:gd name="T39" fmla="*/ 1723 h 5907"/>
              <a:gd name="T40" fmla="*/ 22500 w 22500"/>
              <a:gd name="T41" fmla="*/ 5907 h 5907"/>
              <a:gd name="T42" fmla="*/ 19241 w 22500"/>
              <a:gd name="T43" fmla="*/ 3833 h 5907"/>
              <a:gd name="T44" fmla="*/ 18444 w 22500"/>
              <a:gd name="T45" fmla="*/ 5907 h 5907"/>
              <a:gd name="T46" fmla="*/ 5787 w 22500"/>
              <a:gd name="T47" fmla="*/ 0 h 5907"/>
              <a:gd name="T48" fmla="*/ 6585 w 22500"/>
              <a:gd name="T49" fmla="*/ 1723 h 5907"/>
              <a:gd name="T50" fmla="*/ 9358 w 22500"/>
              <a:gd name="T51" fmla="*/ 3516 h 5907"/>
              <a:gd name="T52" fmla="*/ 8561 w 22500"/>
              <a:gd name="T53" fmla="*/ 5907 h 5907"/>
              <a:gd name="T54" fmla="*/ 8388 w 22500"/>
              <a:gd name="T55" fmla="*/ 2778 h 5907"/>
              <a:gd name="T56" fmla="*/ 6585 w 22500"/>
              <a:gd name="T57" fmla="*/ 2532 h 5907"/>
              <a:gd name="T58" fmla="*/ 5787 w 22500"/>
              <a:gd name="T59" fmla="*/ 5907 h 5907"/>
              <a:gd name="T60" fmla="*/ 0 w 22500"/>
              <a:gd name="T61" fmla="*/ 0 h 5907"/>
              <a:gd name="T62" fmla="*/ 5304 w 22500"/>
              <a:gd name="T63" fmla="*/ 844 h 5907"/>
              <a:gd name="T64" fmla="*/ 3051 w 22500"/>
              <a:gd name="T65" fmla="*/ 5907 h 5907"/>
              <a:gd name="T66" fmla="*/ 2253 w 22500"/>
              <a:gd name="T67" fmla="*/ 844 h 5907"/>
              <a:gd name="T68" fmla="*/ 0 w 22500"/>
              <a:gd name="T69" fmla="*/ 0 h 5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500" h="5907">
                <a:moveTo>
                  <a:pt x="11204" y="4079"/>
                </a:moveTo>
                <a:cubicBezTo>
                  <a:pt x="11042" y="4079"/>
                  <a:pt x="10903" y="4114"/>
                  <a:pt x="10788" y="4184"/>
                </a:cubicBezTo>
                <a:cubicBezTo>
                  <a:pt x="10672" y="4278"/>
                  <a:pt x="10614" y="4407"/>
                  <a:pt x="10614" y="4571"/>
                </a:cubicBezTo>
                <a:cubicBezTo>
                  <a:pt x="10614" y="4735"/>
                  <a:pt x="10672" y="4864"/>
                  <a:pt x="10788" y="4958"/>
                </a:cubicBezTo>
                <a:cubicBezTo>
                  <a:pt x="10903" y="5052"/>
                  <a:pt x="11042" y="5099"/>
                  <a:pt x="11204" y="5099"/>
                </a:cubicBezTo>
                <a:cubicBezTo>
                  <a:pt x="11804" y="5099"/>
                  <a:pt x="12405" y="5099"/>
                  <a:pt x="13006" y="5099"/>
                </a:cubicBezTo>
                <a:cubicBezTo>
                  <a:pt x="13006" y="4759"/>
                  <a:pt x="13006" y="4419"/>
                  <a:pt x="13006" y="4079"/>
                </a:cubicBezTo>
                <a:cubicBezTo>
                  <a:pt x="12405" y="4079"/>
                  <a:pt x="11804" y="4079"/>
                  <a:pt x="11204" y="4079"/>
                </a:cubicBezTo>
                <a:close/>
                <a:moveTo>
                  <a:pt x="14254" y="1723"/>
                </a:moveTo>
                <a:cubicBezTo>
                  <a:pt x="14821" y="1723"/>
                  <a:pt x="15387" y="1723"/>
                  <a:pt x="15953" y="1723"/>
                </a:cubicBezTo>
                <a:cubicBezTo>
                  <a:pt x="16624" y="1723"/>
                  <a:pt x="17120" y="1864"/>
                  <a:pt x="17444" y="2145"/>
                </a:cubicBezTo>
                <a:cubicBezTo>
                  <a:pt x="17837" y="2497"/>
                  <a:pt x="18033" y="3083"/>
                  <a:pt x="18033" y="3903"/>
                </a:cubicBezTo>
                <a:cubicBezTo>
                  <a:pt x="18033" y="4571"/>
                  <a:pt x="18033" y="5239"/>
                  <a:pt x="18033" y="5907"/>
                </a:cubicBezTo>
                <a:cubicBezTo>
                  <a:pt x="17756" y="5907"/>
                  <a:pt x="17479" y="5907"/>
                  <a:pt x="17201" y="5907"/>
                </a:cubicBezTo>
                <a:cubicBezTo>
                  <a:pt x="17201" y="5239"/>
                  <a:pt x="17201" y="4571"/>
                  <a:pt x="17201" y="3903"/>
                </a:cubicBezTo>
                <a:cubicBezTo>
                  <a:pt x="17201" y="3341"/>
                  <a:pt x="17097" y="2966"/>
                  <a:pt x="16889" y="2778"/>
                </a:cubicBezTo>
                <a:cubicBezTo>
                  <a:pt x="16728" y="2614"/>
                  <a:pt x="16416" y="2532"/>
                  <a:pt x="15953" y="2532"/>
                </a:cubicBezTo>
                <a:cubicBezTo>
                  <a:pt x="15653" y="2532"/>
                  <a:pt x="15352" y="2532"/>
                  <a:pt x="15052" y="2532"/>
                </a:cubicBezTo>
                <a:cubicBezTo>
                  <a:pt x="15052" y="3657"/>
                  <a:pt x="15052" y="4782"/>
                  <a:pt x="15052" y="5907"/>
                </a:cubicBezTo>
                <a:cubicBezTo>
                  <a:pt x="14786" y="5907"/>
                  <a:pt x="14520" y="5907"/>
                  <a:pt x="14254" y="5907"/>
                </a:cubicBezTo>
                <a:cubicBezTo>
                  <a:pt x="14254" y="4513"/>
                  <a:pt x="14254" y="3118"/>
                  <a:pt x="14254" y="1723"/>
                </a:cubicBezTo>
                <a:close/>
                <a:moveTo>
                  <a:pt x="9886" y="1688"/>
                </a:moveTo>
                <a:cubicBezTo>
                  <a:pt x="10556" y="1688"/>
                  <a:pt x="11227" y="1688"/>
                  <a:pt x="11897" y="1688"/>
                </a:cubicBezTo>
                <a:cubicBezTo>
                  <a:pt x="12521" y="1688"/>
                  <a:pt x="12995" y="1852"/>
                  <a:pt x="13318" y="2180"/>
                </a:cubicBezTo>
                <a:cubicBezTo>
                  <a:pt x="13642" y="2508"/>
                  <a:pt x="13804" y="2954"/>
                  <a:pt x="13804" y="3516"/>
                </a:cubicBezTo>
                <a:cubicBezTo>
                  <a:pt x="13804" y="4313"/>
                  <a:pt x="13804" y="5110"/>
                  <a:pt x="13804" y="5907"/>
                </a:cubicBezTo>
                <a:cubicBezTo>
                  <a:pt x="12937" y="5907"/>
                  <a:pt x="12070" y="5907"/>
                  <a:pt x="11204" y="5907"/>
                </a:cubicBezTo>
                <a:cubicBezTo>
                  <a:pt x="10903" y="5907"/>
                  <a:pt x="10626" y="5825"/>
                  <a:pt x="10371" y="5661"/>
                </a:cubicBezTo>
                <a:cubicBezTo>
                  <a:pt x="10002" y="5427"/>
                  <a:pt x="9817" y="5063"/>
                  <a:pt x="9817" y="4571"/>
                </a:cubicBezTo>
                <a:cubicBezTo>
                  <a:pt x="9817" y="4102"/>
                  <a:pt x="10002" y="3739"/>
                  <a:pt x="10371" y="3481"/>
                </a:cubicBezTo>
                <a:cubicBezTo>
                  <a:pt x="10626" y="3317"/>
                  <a:pt x="10903" y="3235"/>
                  <a:pt x="11204" y="3235"/>
                </a:cubicBezTo>
                <a:cubicBezTo>
                  <a:pt x="11793" y="3235"/>
                  <a:pt x="12382" y="3235"/>
                  <a:pt x="12972" y="3235"/>
                </a:cubicBezTo>
                <a:cubicBezTo>
                  <a:pt x="12902" y="2766"/>
                  <a:pt x="12544" y="2532"/>
                  <a:pt x="11897" y="2532"/>
                </a:cubicBezTo>
                <a:cubicBezTo>
                  <a:pt x="11227" y="2532"/>
                  <a:pt x="10556" y="2532"/>
                  <a:pt x="9886" y="2532"/>
                </a:cubicBezTo>
                <a:cubicBezTo>
                  <a:pt x="9886" y="2251"/>
                  <a:pt x="9886" y="1969"/>
                  <a:pt x="9886" y="1688"/>
                </a:cubicBezTo>
                <a:close/>
                <a:moveTo>
                  <a:pt x="18444" y="0"/>
                </a:moveTo>
                <a:cubicBezTo>
                  <a:pt x="18709" y="0"/>
                  <a:pt x="18975" y="0"/>
                  <a:pt x="19241" y="0"/>
                </a:cubicBezTo>
                <a:cubicBezTo>
                  <a:pt x="19241" y="1067"/>
                  <a:pt x="19241" y="2133"/>
                  <a:pt x="19241" y="3200"/>
                </a:cubicBezTo>
                <a:cubicBezTo>
                  <a:pt x="19865" y="2708"/>
                  <a:pt x="20489" y="2215"/>
                  <a:pt x="21113" y="1723"/>
                </a:cubicBezTo>
                <a:cubicBezTo>
                  <a:pt x="21552" y="1723"/>
                  <a:pt x="21991" y="1723"/>
                  <a:pt x="22431" y="1723"/>
                </a:cubicBezTo>
                <a:cubicBezTo>
                  <a:pt x="21656" y="2333"/>
                  <a:pt x="20882" y="2942"/>
                  <a:pt x="20108" y="3552"/>
                </a:cubicBezTo>
                <a:cubicBezTo>
                  <a:pt x="20905" y="4337"/>
                  <a:pt x="21703" y="5122"/>
                  <a:pt x="22500" y="5907"/>
                </a:cubicBezTo>
                <a:cubicBezTo>
                  <a:pt x="22107" y="5907"/>
                  <a:pt x="21714" y="5907"/>
                  <a:pt x="21321" y="5907"/>
                </a:cubicBezTo>
                <a:cubicBezTo>
                  <a:pt x="20628" y="5216"/>
                  <a:pt x="19934" y="4524"/>
                  <a:pt x="19241" y="3833"/>
                </a:cubicBezTo>
                <a:cubicBezTo>
                  <a:pt x="19241" y="4524"/>
                  <a:pt x="19241" y="5216"/>
                  <a:pt x="19241" y="5907"/>
                </a:cubicBezTo>
                <a:cubicBezTo>
                  <a:pt x="18975" y="5907"/>
                  <a:pt x="18709" y="5907"/>
                  <a:pt x="18444" y="5907"/>
                </a:cubicBezTo>
                <a:cubicBezTo>
                  <a:pt x="18444" y="3938"/>
                  <a:pt x="18444" y="1969"/>
                  <a:pt x="18444" y="0"/>
                </a:cubicBezTo>
                <a:close/>
                <a:moveTo>
                  <a:pt x="5787" y="0"/>
                </a:moveTo>
                <a:cubicBezTo>
                  <a:pt x="6053" y="0"/>
                  <a:pt x="6319" y="0"/>
                  <a:pt x="6585" y="0"/>
                </a:cubicBezTo>
                <a:cubicBezTo>
                  <a:pt x="6585" y="575"/>
                  <a:pt x="6585" y="1149"/>
                  <a:pt x="6585" y="1723"/>
                </a:cubicBezTo>
                <a:cubicBezTo>
                  <a:pt x="6908" y="1723"/>
                  <a:pt x="7232" y="1723"/>
                  <a:pt x="7556" y="1723"/>
                </a:cubicBezTo>
                <a:cubicBezTo>
                  <a:pt x="8757" y="1723"/>
                  <a:pt x="9358" y="2321"/>
                  <a:pt x="9358" y="3516"/>
                </a:cubicBezTo>
                <a:cubicBezTo>
                  <a:pt x="9358" y="4313"/>
                  <a:pt x="9358" y="5110"/>
                  <a:pt x="9358" y="5907"/>
                </a:cubicBezTo>
                <a:cubicBezTo>
                  <a:pt x="9093" y="5907"/>
                  <a:pt x="8827" y="5907"/>
                  <a:pt x="8561" y="5907"/>
                </a:cubicBezTo>
                <a:cubicBezTo>
                  <a:pt x="8561" y="5110"/>
                  <a:pt x="8561" y="4313"/>
                  <a:pt x="8561" y="3516"/>
                </a:cubicBezTo>
                <a:cubicBezTo>
                  <a:pt x="8561" y="3165"/>
                  <a:pt x="8503" y="2919"/>
                  <a:pt x="8388" y="2778"/>
                </a:cubicBezTo>
                <a:cubicBezTo>
                  <a:pt x="8226" y="2614"/>
                  <a:pt x="7948" y="2532"/>
                  <a:pt x="7556" y="2532"/>
                </a:cubicBezTo>
                <a:cubicBezTo>
                  <a:pt x="7232" y="2532"/>
                  <a:pt x="6908" y="2532"/>
                  <a:pt x="6585" y="2532"/>
                </a:cubicBezTo>
                <a:cubicBezTo>
                  <a:pt x="6585" y="3657"/>
                  <a:pt x="6585" y="4782"/>
                  <a:pt x="6585" y="5907"/>
                </a:cubicBezTo>
                <a:cubicBezTo>
                  <a:pt x="6319" y="5907"/>
                  <a:pt x="6053" y="5907"/>
                  <a:pt x="5787" y="5907"/>
                </a:cubicBezTo>
                <a:cubicBezTo>
                  <a:pt x="5787" y="3938"/>
                  <a:pt x="5787" y="1969"/>
                  <a:pt x="5787" y="0"/>
                </a:cubicBezTo>
                <a:close/>
                <a:moveTo>
                  <a:pt x="0" y="0"/>
                </a:moveTo>
                <a:cubicBezTo>
                  <a:pt x="1768" y="0"/>
                  <a:pt x="3536" y="0"/>
                  <a:pt x="5304" y="0"/>
                </a:cubicBezTo>
                <a:cubicBezTo>
                  <a:pt x="5304" y="282"/>
                  <a:pt x="5304" y="563"/>
                  <a:pt x="5304" y="844"/>
                </a:cubicBezTo>
                <a:cubicBezTo>
                  <a:pt x="4553" y="844"/>
                  <a:pt x="3802" y="844"/>
                  <a:pt x="3051" y="844"/>
                </a:cubicBezTo>
                <a:cubicBezTo>
                  <a:pt x="3051" y="2532"/>
                  <a:pt x="3051" y="4220"/>
                  <a:pt x="3051" y="5907"/>
                </a:cubicBezTo>
                <a:cubicBezTo>
                  <a:pt x="2785" y="5907"/>
                  <a:pt x="2519" y="5907"/>
                  <a:pt x="2253" y="5907"/>
                </a:cubicBezTo>
                <a:cubicBezTo>
                  <a:pt x="2253" y="4220"/>
                  <a:pt x="2253" y="2532"/>
                  <a:pt x="2253" y="844"/>
                </a:cubicBezTo>
                <a:cubicBezTo>
                  <a:pt x="1502" y="844"/>
                  <a:pt x="751" y="844"/>
                  <a:pt x="0" y="844"/>
                </a:cubicBezTo>
                <a:cubicBezTo>
                  <a:pt x="0" y="563"/>
                  <a:pt x="0" y="282"/>
                  <a:pt x="0" y="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186" name="Freeform 10"/>
          <p:cNvSpPr>
            <a:spLocks noEditPoints="1"/>
          </p:cNvSpPr>
          <p:nvPr/>
        </p:nvSpPr>
        <p:spPr bwMode="auto">
          <a:xfrm>
            <a:off x="5367338" y="3336925"/>
            <a:ext cx="1430337" cy="581025"/>
          </a:xfrm>
          <a:custGeom>
            <a:avLst/>
            <a:gdLst>
              <a:gd name="T0" fmla="*/ 4234 w 7507"/>
              <a:gd name="T1" fmla="*/ 1178 h 3042"/>
              <a:gd name="T2" fmla="*/ 3731 w 7507"/>
              <a:gd name="T3" fmla="*/ 1389 h 3042"/>
              <a:gd name="T4" fmla="*/ 3523 w 7507"/>
              <a:gd name="T5" fmla="*/ 1899 h 3042"/>
              <a:gd name="T6" fmla="*/ 3731 w 7507"/>
              <a:gd name="T7" fmla="*/ 2409 h 3042"/>
              <a:gd name="T8" fmla="*/ 4234 w 7507"/>
              <a:gd name="T9" fmla="*/ 2620 h 3042"/>
              <a:gd name="T10" fmla="*/ 4736 w 7507"/>
              <a:gd name="T11" fmla="*/ 2409 h 3042"/>
              <a:gd name="T12" fmla="*/ 4962 w 7507"/>
              <a:gd name="T13" fmla="*/ 1899 h 3042"/>
              <a:gd name="T14" fmla="*/ 4736 w 7507"/>
              <a:gd name="T15" fmla="*/ 1389 h 3042"/>
              <a:gd name="T16" fmla="*/ 4234 w 7507"/>
              <a:gd name="T17" fmla="*/ 1178 h 3042"/>
              <a:gd name="T18" fmla="*/ 5583 w 7507"/>
              <a:gd name="T19" fmla="*/ 862 h 3042"/>
              <a:gd name="T20" fmla="*/ 5981 w 7507"/>
              <a:gd name="T21" fmla="*/ 862 h 3042"/>
              <a:gd name="T22" fmla="*/ 5981 w 7507"/>
              <a:gd name="T23" fmla="*/ 1934 h 3042"/>
              <a:gd name="T24" fmla="*/ 6172 w 7507"/>
              <a:gd name="T25" fmla="*/ 2444 h 3042"/>
              <a:gd name="T26" fmla="*/ 6605 w 7507"/>
              <a:gd name="T27" fmla="*/ 2532 h 3042"/>
              <a:gd name="T28" fmla="*/ 7108 w 7507"/>
              <a:gd name="T29" fmla="*/ 2532 h 3042"/>
              <a:gd name="T30" fmla="*/ 7108 w 7507"/>
              <a:gd name="T31" fmla="*/ 862 h 3042"/>
              <a:gd name="T32" fmla="*/ 7507 w 7507"/>
              <a:gd name="T33" fmla="*/ 862 h 3042"/>
              <a:gd name="T34" fmla="*/ 7507 w 7507"/>
              <a:gd name="T35" fmla="*/ 2954 h 3042"/>
              <a:gd name="T36" fmla="*/ 6605 w 7507"/>
              <a:gd name="T37" fmla="*/ 2954 h 3042"/>
              <a:gd name="T38" fmla="*/ 5583 w 7507"/>
              <a:gd name="T39" fmla="*/ 1934 h 3042"/>
              <a:gd name="T40" fmla="*/ 5583 w 7507"/>
              <a:gd name="T41" fmla="*/ 862 h 3042"/>
              <a:gd name="T42" fmla="*/ 4234 w 7507"/>
              <a:gd name="T43" fmla="*/ 756 h 3042"/>
              <a:gd name="T44" fmla="*/ 5031 w 7507"/>
              <a:gd name="T45" fmla="*/ 1090 h 3042"/>
              <a:gd name="T46" fmla="*/ 5360 w 7507"/>
              <a:gd name="T47" fmla="*/ 1899 h 3042"/>
              <a:gd name="T48" fmla="*/ 5031 w 7507"/>
              <a:gd name="T49" fmla="*/ 2708 h 3042"/>
              <a:gd name="T50" fmla="*/ 4234 w 7507"/>
              <a:gd name="T51" fmla="*/ 3042 h 3042"/>
              <a:gd name="T52" fmla="*/ 3436 w 7507"/>
              <a:gd name="T53" fmla="*/ 2708 h 3042"/>
              <a:gd name="T54" fmla="*/ 3124 w 7507"/>
              <a:gd name="T55" fmla="*/ 1899 h 3042"/>
              <a:gd name="T56" fmla="*/ 3436 w 7507"/>
              <a:gd name="T57" fmla="*/ 1090 h 3042"/>
              <a:gd name="T58" fmla="*/ 4234 w 7507"/>
              <a:gd name="T59" fmla="*/ 756 h 3042"/>
              <a:gd name="T60" fmla="*/ 0 w 7507"/>
              <a:gd name="T61" fmla="*/ 0 h 3042"/>
              <a:gd name="T62" fmla="*/ 502 w 7507"/>
              <a:gd name="T63" fmla="*/ 0 h 3042"/>
              <a:gd name="T64" fmla="*/ 1438 w 7507"/>
              <a:gd name="T65" fmla="*/ 1354 h 3042"/>
              <a:gd name="T66" fmla="*/ 2374 w 7507"/>
              <a:gd name="T67" fmla="*/ 0 h 3042"/>
              <a:gd name="T68" fmla="*/ 2877 w 7507"/>
              <a:gd name="T69" fmla="*/ 0 h 3042"/>
              <a:gd name="T70" fmla="*/ 1646 w 7507"/>
              <a:gd name="T71" fmla="*/ 1776 h 3042"/>
              <a:gd name="T72" fmla="*/ 1646 w 7507"/>
              <a:gd name="T73" fmla="*/ 2954 h 3042"/>
              <a:gd name="T74" fmla="*/ 1230 w 7507"/>
              <a:gd name="T75" fmla="*/ 2954 h 3042"/>
              <a:gd name="T76" fmla="*/ 1230 w 7507"/>
              <a:gd name="T77" fmla="*/ 1776 h 3042"/>
              <a:gd name="T78" fmla="*/ 0 w 7507"/>
              <a:gd name="T79" fmla="*/ 0 h 3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507" h="3042">
                <a:moveTo>
                  <a:pt x="4234" y="1178"/>
                </a:moveTo>
                <a:cubicBezTo>
                  <a:pt x="4037" y="1178"/>
                  <a:pt x="3870" y="1249"/>
                  <a:pt x="3731" y="1389"/>
                </a:cubicBezTo>
                <a:cubicBezTo>
                  <a:pt x="3592" y="1530"/>
                  <a:pt x="3523" y="1700"/>
                  <a:pt x="3523" y="1899"/>
                </a:cubicBezTo>
                <a:cubicBezTo>
                  <a:pt x="3523" y="2098"/>
                  <a:pt x="3592" y="2268"/>
                  <a:pt x="3731" y="2409"/>
                </a:cubicBezTo>
                <a:cubicBezTo>
                  <a:pt x="3870" y="2549"/>
                  <a:pt x="4037" y="2620"/>
                  <a:pt x="4234" y="2620"/>
                </a:cubicBezTo>
                <a:cubicBezTo>
                  <a:pt x="4430" y="2620"/>
                  <a:pt x="4598" y="2549"/>
                  <a:pt x="4736" y="2409"/>
                </a:cubicBezTo>
                <a:cubicBezTo>
                  <a:pt x="4887" y="2268"/>
                  <a:pt x="4962" y="2098"/>
                  <a:pt x="4962" y="1899"/>
                </a:cubicBezTo>
                <a:cubicBezTo>
                  <a:pt x="4962" y="1700"/>
                  <a:pt x="4887" y="1530"/>
                  <a:pt x="4736" y="1389"/>
                </a:cubicBezTo>
                <a:cubicBezTo>
                  <a:pt x="4598" y="1249"/>
                  <a:pt x="4430" y="1178"/>
                  <a:pt x="4234" y="1178"/>
                </a:cubicBezTo>
                <a:close/>
                <a:moveTo>
                  <a:pt x="5583" y="862"/>
                </a:moveTo>
                <a:cubicBezTo>
                  <a:pt x="5716" y="862"/>
                  <a:pt x="5848" y="862"/>
                  <a:pt x="5981" y="862"/>
                </a:cubicBezTo>
                <a:cubicBezTo>
                  <a:pt x="5981" y="1219"/>
                  <a:pt x="5981" y="1577"/>
                  <a:pt x="5981" y="1934"/>
                </a:cubicBezTo>
                <a:cubicBezTo>
                  <a:pt x="5981" y="2180"/>
                  <a:pt x="6045" y="2350"/>
                  <a:pt x="6172" y="2444"/>
                </a:cubicBezTo>
                <a:cubicBezTo>
                  <a:pt x="6264" y="2503"/>
                  <a:pt x="6409" y="2532"/>
                  <a:pt x="6605" y="2532"/>
                </a:cubicBezTo>
                <a:cubicBezTo>
                  <a:pt x="6773" y="2532"/>
                  <a:pt x="6941" y="2532"/>
                  <a:pt x="7108" y="2532"/>
                </a:cubicBezTo>
                <a:cubicBezTo>
                  <a:pt x="7108" y="1975"/>
                  <a:pt x="7108" y="1419"/>
                  <a:pt x="7108" y="862"/>
                </a:cubicBezTo>
                <a:cubicBezTo>
                  <a:pt x="7241" y="862"/>
                  <a:pt x="7374" y="862"/>
                  <a:pt x="7507" y="862"/>
                </a:cubicBezTo>
                <a:cubicBezTo>
                  <a:pt x="7507" y="1559"/>
                  <a:pt x="7507" y="2257"/>
                  <a:pt x="7507" y="2954"/>
                </a:cubicBezTo>
                <a:cubicBezTo>
                  <a:pt x="7206" y="2954"/>
                  <a:pt x="6906" y="2954"/>
                  <a:pt x="6605" y="2954"/>
                </a:cubicBezTo>
                <a:cubicBezTo>
                  <a:pt x="5924" y="2954"/>
                  <a:pt x="5583" y="2614"/>
                  <a:pt x="5583" y="1934"/>
                </a:cubicBezTo>
                <a:cubicBezTo>
                  <a:pt x="5583" y="1577"/>
                  <a:pt x="5583" y="1219"/>
                  <a:pt x="5583" y="862"/>
                </a:cubicBezTo>
                <a:close/>
                <a:moveTo>
                  <a:pt x="4234" y="756"/>
                </a:moveTo>
                <a:cubicBezTo>
                  <a:pt x="4546" y="756"/>
                  <a:pt x="4811" y="868"/>
                  <a:pt x="5031" y="1090"/>
                </a:cubicBezTo>
                <a:cubicBezTo>
                  <a:pt x="5251" y="1313"/>
                  <a:pt x="5360" y="1583"/>
                  <a:pt x="5360" y="1899"/>
                </a:cubicBezTo>
                <a:cubicBezTo>
                  <a:pt x="5360" y="2215"/>
                  <a:pt x="5251" y="2485"/>
                  <a:pt x="5031" y="2708"/>
                </a:cubicBezTo>
                <a:cubicBezTo>
                  <a:pt x="4811" y="2930"/>
                  <a:pt x="4546" y="3042"/>
                  <a:pt x="4234" y="3042"/>
                </a:cubicBezTo>
                <a:cubicBezTo>
                  <a:pt x="3922" y="3042"/>
                  <a:pt x="3656" y="2930"/>
                  <a:pt x="3436" y="2708"/>
                </a:cubicBezTo>
                <a:cubicBezTo>
                  <a:pt x="3228" y="2485"/>
                  <a:pt x="3124" y="2215"/>
                  <a:pt x="3124" y="1899"/>
                </a:cubicBezTo>
                <a:cubicBezTo>
                  <a:pt x="3124" y="1583"/>
                  <a:pt x="3228" y="1313"/>
                  <a:pt x="3436" y="1090"/>
                </a:cubicBezTo>
                <a:cubicBezTo>
                  <a:pt x="3656" y="868"/>
                  <a:pt x="3922" y="756"/>
                  <a:pt x="4234" y="756"/>
                </a:cubicBezTo>
                <a:close/>
                <a:moveTo>
                  <a:pt x="0" y="0"/>
                </a:moveTo>
                <a:cubicBezTo>
                  <a:pt x="167" y="0"/>
                  <a:pt x="335" y="0"/>
                  <a:pt x="502" y="0"/>
                </a:cubicBezTo>
                <a:cubicBezTo>
                  <a:pt x="814" y="452"/>
                  <a:pt x="1126" y="903"/>
                  <a:pt x="1438" y="1354"/>
                </a:cubicBezTo>
                <a:cubicBezTo>
                  <a:pt x="1750" y="903"/>
                  <a:pt x="2062" y="452"/>
                  <a:pt x="2374" y="0"/>
                </a:cubicBezTo>
                <a:cubicBezTo>
                  <a:pt x="2542" y="0"/>
                  <a:pt x="2710" y="0"/>
                  <a:pt x="2877" y="0"/>
                </a:cubicBezTo>
                <a:cubicBezTo>
                  <a:pt x="2467" y="592"/>
                  <a:pt x="2057" y="1184"/>
                  <a:pt x="1646" y="1776"/>
                </a:cubicBezTo>
                <a:cubicBezTo>
                  <a:pt x="1646" y="2169"/>
                  <a:pt x="1646" y="2561"/>
                  <a:pt x="1646" y="2954"/>
                </a:cubicBezTo>
                <a:cubicBezTo>
                  <a:pt x="1508" y="2954"/>
                  <a:pt x="1369" y="2954"/>
                  <a:pt x="1230" y="2954"/>
                </a:cubicBezTo>
                <a:cubicBezTo>
                  <a:pt x="1230" y="2561"/>
                  <a:pt x="1230" y="2169"/>
                  <a:pt x="1230" y="1776"/>
                </a:cubicBezTo>
                <a:cubicBezTo>
                  <a:pt x="820" y="1184"/>
                  <a:pt x="410" y="592"/>
                  <a:pt x="0" y="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직사각형 2"/>
          <p:cNvSpPr>
            <a:spLocks noChangeArrowheads="1"/>
          </p:cNvSpPr>
          <p:nvPr/>
        </p:nvSpPr>
        <p:spPr bwMode="auto">
          <a:xfrm>
            <a:off x="30552" y="0"/>
            <a:ext cx="12241213" cy="6858000"/>
          </a:xfrm>
          <a:prstGeom prst="rect">
            <a:avLst/>
          </a:prstGeom>
          <a:solidFill>
            <a:srgbClr val="E9E8E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latinLnBrk="1" hangingPunct="1"/>
            <a:endParaRPr lang="zh-CN" altLang="en-US">
              <a:solidFill>
                <a:srgbClr val="FFFFFF"/>
              </a:solidFill>
            </a:endParaRPr>
          </a:p>
        </p:txBody>
      </p:sp>
      <p:pic>
        <p:nvPicPr>
          <p:cNvPr id="9219" name="그림 1"/>
          <p:cNvPicPr>
            <a:picLocks noChangeAspect="1" noChangeArrowheads="1"/>
          </p:cNvPicPr>
          <p:nvPr/>
        </p:nvPicPr>
        <p:blipFill>
          <a:blip r:embed="rId2">
            <a:extLst>
              <a:ext uri="{28A0092B-C50C-407E-A947-70E740481C1C}">
                <a14:useLocalDpi xmlns:a14="http://schemas.microsoft.com/office/drawing/2010/main" val="0"/>
              </a:ext>
            </a:extLst>
          </a:blip>
          <a:srcRect r="75456"/>
          <a:stretch>
            <a:fillRect/>
          </a:stretch>
        </p:blipFill>
        <p:spPr bwMode="auto">
          <a:xfrm>
            <a:off x="0" y="-12700"/>
            <a:ext cx="3003550" cy="687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TextBox 2"/>
          <p:cNvSpPr>
            <a:spLocks noChangeArrowheads="1"/>
          </p:cNvSpPr>
          <p:nvPr/>
        </p:nvSpPr>
        <p:spPr bwMode="auto">
          <a:xfrm flipH="1">
            <a:off x="7910078" y="161310"/>
            <a:ext cx="17795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latinLnBrk="1" hangingPunct="1"/>
            <a:r>
              <a:rPr lang="en-US" sz="4000" dirty="0" smtClean="0">
                <a:solidFill>
                  <a:srgbClr val="CE5243"/>
                </a:solidFill>
                <a:latin typeface="Kozuka Gothic Pr6N EL" pitchFamily="34" charset="-128"/>
                <a:ea typeface="Kozuka Gothic Pr6N EL" pitchFamily="34" charset="-128"/>
                <a:sym typeface="Kozuka Gothic Pr6N EL" pitchFamily="34" charset="-128"/>
              </a:rPr>
              <a:t>Part 1 </a:t>
            </a:r>
            <a:r>
              <a:rPr lang="en-US" sz="4000" dirty="0">
                <a:solidFill>
                  <a:srgbClr val="CE5243"/>
                </a:solidFill>
                <a:latin typeface="Kozuka Gothic Pr6N EL" pitchFamily="34" charset="-128"/>
                <a:ea typeface="Kozuka Gothic Pr6N EL" pitchFamily="34" charset="-128"/>
                <a:sym typeface="Kozuka Gothic Pr6N EL" pitchFamily="34" charset="-128"/>
              </a:rPr>
              <a:t>/</a:t>
            </a:r>
            <a:endParaRPr lang="zh-CN" altLang="en-US" sz="4000" dirty="0">
              <a:solidFill>
                <a:srgbClr val="CE5243"/>
              </a:solidFill>
              <a:latin typeface="Kozuka Gothic Pr6N EL" pitchFamily="34" charset="-128"/>
              <a:sym typeface="Kozuka Gothic Pr6N EL" pitchFamily="34" charset="-128"/>
            </a:endParaRPr>
          </a:p>
        </p:txBody>
      </p:sp>
      <p:sp>
        <p:nvSpPr>
          <p:cNvPr id="9221" name="TextBox 5"/>
          <p:cNvSpPr>
            <a:spLocks noChangeArrowheads="1"/>
          </p:cNvSpPr>
          <p:nvPr/>
        </p:nvSpPr>
        <p:spPr bwMode="auto">
          <a:xfrm flipH="1">
            <a:off x="9655175" y="192088"/>
            <a:ext cx="27590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latinLnBrk="1" hangingPunct="1"/>
            <a:r>
              <a:rPr lang="zh-CN" altLang="en-US" sz="3600" dirty="0" smtClean="0">
                <a:solidFill>
                  <a:srgbClr val="595959"/>
                </a:solidFill>
                <a:latin typeface="Kozuka Gothic Pr6N EL" pitchFamily="34" charset="-128"/>
                <a:ea typeface="Kozuka Gothic Pr6N EL" pitchFamily="34" charset="-128"/>
                <a:sym typeface="Kozuka Gothic Pr6N EL" pitchFamily="34" charset="-128"/>
              </a:rPr>
              <a:t>需求分析</a:t>
            </a:r>
            <a:endParaRPr lang="zh-CN" sz="3600" dirty="0">
              <a:solidFill>
                <a:srgbClr val="595959"/>
              </a:solidFill>
              <a:latin typeface="Kozuka Gothic Pr6N EL" pitchFamily="34" charset="-128"/>
              <a:ea typeface="Kozuka Gothic Pr6N EL" pitchFamily="34" charset="-128"/>
              <a:sym typeface="Kozuka Gothic Pr6N EL" pitchFamily="34" charset="-128"/>
            </a:endParaRPr>
          </a:p>
        </p:txBody>
      </p:sp>
      <p:sp>
        <p:nvSpPr>
          <p:cNvPr id="9222" name="TextBox 14"/>
          <p:cNvSpPr>
            <a:spLocks noChangeArrowheads="1"/>
          </p:cNvSpPr>
          <p:nvPr/>
        </p:nvSpPr>
        <p:spPr bwMode="auto">
          <a:xfrm flipH="1">
            <a:off x="3384796" y="3135394"/>
            <a:ext cx="616730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latinLnBrk="1" hangingPunct="1"/>
            <a:r>
              <a:rPr lang="zh-CN" altLang="en-US" sz="2000" dirty="0" smtClean="0">
                <a:solidFill>
                  <a:srgbClr val="595959"/>
                </a:solidFill>
                <a:latin typeface="华文楷体" pitchFamily="2" charset="-122"/>
                <a:ea typeface="华文楷体" pitchFamily="2" charset="-122"/>
                <a:sym typeface="Kozuka Gothic Pr6N EL" pitchFamily="34" charset="-128"/>
              </a:rPr>
              <a:t>在本地维护一个棋盘能记录当前的对弈情况</a:t>
            </a:r>
            <a:r>
              <a:rPr lang="en-US" altLang="zh-CN" sz="2000" dirty="0" smtClean="0">
                <a:solidFill>
                  <a:srgbClr val="595959"/>
                </a:solidFill>
                <a:latin typeface="华文楷体" pitchFamily="2" charset="-122"/>
                <a:ea typeface="华文楷体" pitchFamily="2" charset="-122"/>
                <a:sym typeface="Kozuka Gothic Pr6N EL" pitchFamily="34" charset="-128"/>
              </a:rPr>
              <a:t>;</a:t>
            </a:r>
          </a:p>
          <a:p>
            <a:pPr eaLnBrk="1" latinLnBrk="1" hangingPunct="1"/>
            <a:r>
              <a:rPr lang="zh-CN" altLang="en-US" sz="2000" dirty="0" smtClean="0">
                <a:solidFill>
                  <a:srgbClr val="595959"/>
                </a:solidFill>
                <a:latin typeface="华文楷体" pitchFamily="2" charset="-122"/>
                <a:ea typeface="华文楷体" pitchFamily="2" charset="-122"/>
                <a:sym typeface="Kozuka Gothic Pr6N EL" pitchFamily="34" charset="-128"/>
              </a:rPr>
              <a:t>接受服务器发回的消息并能根据该消息更新本地棋盘</a:t>
            </a:r>
            <a:r>
              <a:rPr lang="en-US" altLang="zh-CN" sz="2000" dirty="0" smtClean="0">
                <a:solidFill>
                  <a:srgbClr val="595959"/>
                </a:solidFill>
                <a:latin typeface="华文楷体" pitchFamily="2" charset="-122"/>
                <a:ea typeface="华文楷体" pitchFamily="2" charset="-122"/>
                <a:sym typeface="Kozuka Gothic Pr6N EL" pitchFamily="34" charset="-128"/>
              </a:rPr>
              <a:t>;</a:t>
            </a:r>
          </a:p>
          <a:p>
            <a:pPr eaLnBrk="1" latinLnBrk="1" hangingPunct="1"/>
            <a:r>
              <a:rPr lang="zh-CN" altLang="en-US" sz="2000" dirty="0" smtClean="0">
                <a:solidFill>
                  <a:srgbClr val="595959"/>
                </a:solidFill>
                <a:latin typeface="华文楷体" pitchFamily="2" charset="-122"/>
                <a:ea typeface="华文楷体" pitchFamily="2" charset="-122"/>
                <a:sym typeface="Kozuka Gothic Pr6N EL" pitchFamily="34" charset="-128"/>
              </a:rPr>
              <a:t>根据当前的棋盘状态选择下棋位置</a:t>
            </a:r>
            <a:r>
              <a:rPr lang="en-US" altLang="zh-CN" sz="2000" dirty="0" smtClean="0">
                <a:solidFill>
                  <a:srgbClr val="595959"/>
                </a:solidFill>
                <a:latin typeface="华文楷体" pitchFamily="2" charset="-122"/>
                <a:ea typeface="华文楷体" pitchFamily="2" charset="-122"/>
                <a:sym typeface="Kozuka Gothic Pr6N EL" pitchFamily="34" charset="-128"/>
              </a:rPr>
              <a:t>, </a:t>
            </a:r>
            <a:r>
              <a:rPr lang="zh-CN" altLang="en-US" sz="2000" dirty="0" smtClean="0">
                <a:solidFill>
                  <a:srgbClr val="595959"/>
                </a:solidFill>
                <a:latin typeface="华文楷体" pitchFamily="2" charset="-122"/>
                <a:ea typeface="华文楷体" pitchFamily="2" charset="-122"/>
                <a:sym typeface="Kozuka Gothic Pr6N EL" pitchFamily="34" charset="-128"/>
              </a:rPr>
              <a:t>尽可能保证获胜</a:t>
            </a:r>
            <a:r>
              <a:rPr lang="en-US" altLang="zh-CN" sz="2000" dirty="0" smtClean="0">
                <a:solidFill>
                  <a:srgbClr val="595959"/>
                </a:solidFill>
                <a:latin typeface="华文楷体" pitchFamily="2" charset="-122"/>
                <a:ea typeface="华文楷体" pitchFamily="2" charset="-122"/>
                <a:sym typeface="Kozuka Gothic Pr6N EL" pitchFamily="34" charset="-128"/>
              </a:rPr>
              <a:t>;</a:t>
            </a:r>
          </a:p>
          <a:p>
            <a:pPr eaLnBrk="1" latinLnBrk="1" hangingPunct="1"/>
            <a:r>
              <a:rPr lang="zh-CN" altLang="en-US" sz="2000" dirty="0" smtClean="0">
                <a:solidFill>
                  <a:srgbClr val="595959"/>
                </a:solidFill>
                <a:latin typeface="华文楷体" pitchFamily="2" charset="-122"/>
                <a:ea typeface="华文楷体" pitchFamily="2" charset="-122"/>
                <a:sym typeface="Kozuka Gothic Pr6N EL" pitchFamily="34" charset="-128"/>
              </a:rPr>
              <a:t>将每一步的棋局信息保存到文件</a:t>
            </a:r>
            <a:r>
              <a:rPr lang="en-US" altLang="zh-CN" sz="2000" dirty="0" smtClean="0">
                <a:solidFill>
                  <a:srgbClr val="595959"/>
                </a:solidFill>
                <a:latin typeface="华文楷体" pitchFamily="2" charset="-122"/>
                <a:ea typeface="华文楷体" pitchFamily="2" charset="-122"/>
                <a:sym typeface="Kozuka Gothic Pr6N EL" pitchFamily="34" charset="-128"/>
              </a:rPr>
              <a:t>,</a:t>
            </a:r>
            <a:r>
              <a:rPr lang="zh-CN" altLang="en-US" sz="2000" dirty="0" smtClean="0">
                <a:solidFill>
                  <a:srgbClr val="595959"/>
                </a:solidFill>
                <a:latin typeface="华文楷体" pitchFamily="2" charset="-122"/>
                <a:ea typeface="华文楷体" pitchFamily="2" charset="-122"/>
                <a:sym typeface="Kozuka Gothic Pr6N EL" pitchFamily="34" charset="-128"/>
              </a:rPr>
              <a:t>方便赛后复盘观看</a:t>
            </a:r>
            <a:r>
              <a:rPr lang="en-US" altLang="zh-CN" sz="2000" dirty="0" smtClean="0">
                <a:solidFill>
                  <a:srgbClr val="595959"/>
                </a:solidFill>
                <a:latin typeface="华文楷体" pitchFamily="2" charset="-122"/>
                <a:ea typeface="华文楷体" pitchFamily="2" charset="-122"/>
                <a:sym typeface="Kozuka Gothic Pr6N EL" pitchFamily="34" charset="-128"/>
              </a:rPr>
              <a:t>.</a:t>
            </a:r>
          </a:p>
        </p:txBody>
      </p:sp>
      <p:sp>
        <p:nvSpPr>
          <p:cNvPr id="9225" name="TextBox 17"/>
          <p:cNvSpPr>
            <a:spLocks noChangeArrowheads="1"/>
          </p:cNvSpPr>
          <p:nvPr/>
        </p:nvSpPr>
        <p:spPr bwMode="auto">
          <a:xfrm flipH="1">
            <a:off x="2568049" y="981034"/>
            <a:ext cx="7631893"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latinLnBrk="1" hangingPunct="1"/>
            <a:r>
              <a:rPr lang="zh-CN" altLang="en-US" sz="6600" dirty="0">
                <a:solidFill>
                  <a:srgbClr val="595959"/>
                </a:solidFill>
                <a:latin typeface="华文仿宋" pitchFamily="2" charset="-122"/>
                <a:ea typeface="华文仿宋" pitchFamily="2" charset="-122"/>
                <a:sym typeface="Kozuka Gothic Pr6N EL" pitchFamily="34" charset="-128"/>
              </a:rPr>
              <a:t>主要</a:t>
            </a:r>
            <a:r>
              <a:rPr lang="zh-CN" altLang="en-US" sz="6600" dirty="0" smtClean="0">
                <a:solidFill>
                  <a:srgbClr val="595959"/>
                </a:solidFill>
                <a:latin typeface="华文仿宋" pitchFamily="2" charset="-122"/>
                <a:ea typeface="华文仿宋" pitchFamily="2" charset="-122"/>
                <a:sym typeface="Kozuka Gothic Pr6N EL" pitchFamily="34" charset="-128"/>
              </a:rPr>
              <a:t>目标</a:t>
            </a:r>
            <a:endParaRPr lang="en-US" altLang="zh-CN" sz="6600" dirty="0" smtClean="0">
              <a:solidFill>
                <a:srgbClr val="595959"/>
              </a:solidFill>
              <a:latin typeface="华文仿宋" pitchFamily="2" charset="-122"/>
              <a:ea typeface="华文仿宋" pitchFamily="2" charset="-122"/>
              <a:sym typeface="Kozuka Gothic Pr6N EL" pitchFamily="34" charset="-128"/>
            </a:endParaRPr>
          </a:p>
          <a:p>
            <a:pPr algn="ctr" eaLnBrk="1" latinLnBrk="1" hangingPunct="1"/>
            <a:r>
              <a:rPr lang="zh-CN" altLang="en-US" sz="6600" dirty="0" smtClean="0">
                <a:solidFill>
                  <a:srgbClr val="595959"/>
                </a:solidFill>
                <a:latin typeface="华文仿宋" pitchFamily="2" charset="-122"/>
                <a:ea typeface="华文仿宋" pitchFamily="2" charset="-122"/>
                <a:sym typeface="Kozuka Gothic Pr6N EL" pitchFamily="34" charset="-128"/>
              </a:rPr>
              <a:t>实现一个黑白棋</a:t>
            </a:r>
            <a:r>
              <a:rPr lang="en-US" altLang="zh-CN" sz="6600" dirty="0" smtClean="0">
                <a:solidFill>
                  <a:srgbClr val="595959"/>
                </a:solidFill>
                <a:latin typeface="华文仿宋" pitchFamily="2" charset="-122"/>
                <a:ea typeface="华文仿宋" pitchFamily="2" charset="-122"/>
                <a:sym typeface="Kozuka Gothic Pr6N EL" pitchFamily="34" charset="-128"/>
              </a:rPr>
              <a:t>AI</a:t>
            </a:r>
            <a:endParaRPr lang="zh-CN" altLang="en-US" sz="6600" dirty="0">
              <a:solidFill>
                <a:srgbClr val="595959"/>
              </a:solidFill>
              <a:latin typeface="华文仿宋" pitchFamily="2" charset="-122"/>
              <a:ea typeface="华文仿宋" pitchFamily="2" charset="-122"/>
              <a:sym typeface="Kozuka Gothic Pr6N EL" pitchFamily="34"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그림 1"/>
          <p:cNvPicPr>
            <a:picLocks noChangeAspect="1" noChangeArrowheads="1"/>
          </p:cNvPicPr>
          <p:nvPr/>
        </p:nvPicPr>
        <p:blipFill>
          <a:blip r:embed="rId2">
            <a:extLst>
              <a:ext uri="{28A0092B-C50C-407E-A947-70E740481C1C}">
                <a14:useLocalDpi xmlns:a14="http://schemas.microsoft.com/office/drawing/2010/main" val="0"/>
              </a:ext>
            </a:extLst>
          </a:blip>
          <a:srcRect l="74454"/>
          <a:stretch>
            <a:fillRect/>
          </a:stretch>
        </p:blipFill>
        <p:spPr bwMode="auto">
          <a:xfrm>
            <a:off x="9115425" y="-12700"/>
            <a:ext cx="3127375" cy="687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44" name="MH_Other_1"/>
          <p:cNvSpPr>
            <a:spLocks noChangeArrowheads="1"/>
          </p:cNvSpPr>
          <p:nvPr/>
        </p:nvSpPr>
        <p:spPr bwMode="auto">
          <a:xfrm>
            <a:off x="1321782" y="1343795"/>
            <a:ext cx="677862" cy="676275"/>
          </a:xfrm>
          <a:prstGeom prst="ellipse">
            <a:avLst/>
          </a:prstGeom>
          <a:solidFill>
            <a:srgbClr val="CC33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pPr algn="ctr" eaLnBrk="1" latinLnBrk="1" hangingPunct="1"/>
            <a:r>
              <a:rPr lang="en-US">
                <a:solidFill>
                  <a:srgbClr val="FFFFFF"/>
                </a:solidFill>
                <a:ea typeface="微软雅黑" pitchFamily="34" charset="-122"/>
              </a:rPr>
              <a:t>01</a:t>
            </a:r>
            <a:endParaRPr lang="zh-CN" altLang="en-US">
              <a:solidFill>
                <a:srgbClr val="FFFFFF"/>
              </a:solidFill>
              <a:ea typeface="微软雅黑" pitchFamily="34" charset="-122"/>
            </a:endParaRPr>
          </a:p>
        </p:txBody>
      </p:sp>
      <p:sp>
        <p:nvSpPr>
          <p:cNvPr id="10245" name="MH_Text_1"/>
          <p:cNvSpPr txBox="1">
            <a:spLocks noChangeArrowheads="1"/>
          </p:cNvSpPr>
          <p:nvPr/>
        </p:nvSpPr>
        <p:spPr bwMode="auto">
          <a:xfrm>
            <a:off x="624076" y="2890838"/>
            <a:ext cx="215997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defRPr>
                <a:solidFill>
                  <a:schemeClr val="tx1"/>
                </a:solidFill>
                <a:latin typeface="Arial" pitchFamily="34" charset="0"/>
                <a:ea typeface="宋体" pitchFamily="2" charset="-122"/>
              </a:defRPr>
            </a:lvl1pPr>
            <a:lvl2pPr marL="742950" indent="-285750" latinLnBrk="1">
              <a:defRPr>
                <a:solidFill>
                  <a:schemeClr val="tx1"/>
                </a:solidFill>
                <a:latin typeface="Arial" pitchFamily="34" charset="0"/>
                <a:ea typeface="宋体" pitchFamily="2" charset="-122"/>
              </a:defRPr>
            </a:lvl2pPr>
            <a:lvl3pPr marL="1143000" indent="-228600" latinLnBrk="1">
              <a:defRPr>
                <a:solidFill>
                  <a:schemeClr val="tx1"/>
                </a:solidFill>
                <a:latin typeface="Arial" pitchFamily="34" charset="0"/>
                <a:ea typeface="宋体" pitchFamily="2" charset="-122"/>
              </a:defRPr>
            </a:lvl3pPr>
            <a:lvl4pPr marL="1600200" indent="-228600" latinLnBrk="1">
              <a:defRPr>
                <a:solidFill>
                  <a:schemeClr val="tx1"/>
                </a:solidFill>
                <a:latin typeface="Arial" pitchFamily="34" charset="0"/>
                <a:ea typeface="宋体" pitchFamily="2" charset="-122"/>
              </a:defRPr>
            </a:lvl4pPr>
            <a:lvl5pPr marL="2057400" indent="-228600" latinLnBrk="1">
              <a:defRPr>
                <a:solidFill>
                  <a:schemeClr val="tx1"/>
                </a:solidFill>
                <a:latin typeface="Arial" pitchFamily="34" charset="0"/>
                <a:ea typeface="宋体" pitchFamily="2" charset="-122"/>
              </a:defRPr>
            </a:lvl5pPr>
            <a:lvl6pPr marL="25146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130000"/>
              </a:lnSpc>
            </a:pPr>
            <a:r>
              <a:rPr lang="en-US" sz="1600" dirty="0" smtClean="0">
                <a:solidFill>
                  <a:srgbClr val="404040"/>
                </a:solidFill>
                <a:ea typeface="微软雅黑" pitchFamily="34" charset="-122"/>
              </a:rPr>
              <a:t>Step</a:t>
            </a:r>
            <a:r>
              <a:rPr lang="zh-CN" altLang="en-US" sz="1600" dirty="0" smtClean="0">
                <a:solidFill>
                  <a:srgbClr val="404040"/>
                </a:solidFill>
                <a:ea typeface="微软雅黑" pitchFamily="34" charset="-122"/>
              </a:rPr>
              <a:t>函数</a:t>
            </a:r>
            <a:endParaRPr lang="en-US" altLang="zh-CN" sz="1600" dirty="0" smtClean="0">
              <a:solidFill>
                <a:srgbClr val="404040"/>
              </a:solidFill>
              <a:ea typeface="微软雅黑" pitchFamily="34" charset="-122"/>
            </a:endParaRPr>
          </a:p>
          <a:p>
            <a:pPr algn="ctr" eaLnBrk="1" hangingPunct="1">
              <a:lnSpc>
                <a:spcPct val="130000"/>
              </a:lnSpc>
            </a:pPr>
            <a:r>
              <a:rPr lang="en-US" altLang="zh-CN" sz="1600" dirty="0" err="1" smtClean="0">
                <a:solidFill>
                  <a:srgbClr val="404040"/>
                </a:solidFill>
                <a:ea typeface="微软雅黑" pitchFamily="34" charset="-122"/>
              </a:rPr>
              <a:t>HandleMessage</a:t>
            </a:r>
            <a:r>
              <a:rPr lang="zh-CN" altLang="en-US" sz="1600" dirty="0" smtClean="0">
                <a:solidFill>
                  <a:srgbClr val="404040"/>
                </a:solidFill>
                <a:ea typeface="微软雅黑" pitchFamily="34" charset="-122"/>
              </a:rPr>
              <a:t>函数</a:t>
            </a:r>
            <a:endParaRPr lang="en-US" altLang="zh-CN" sz="1600" dirty="0" smtClean="0">
              <a:solidFill>
                <a:srgbClr val="404040"/>
              </a:solidFill>
              <a:ea typeface="微软雅黑" pitchFamily="34" charset="-122"/>
            </a:endParaRPr>
          </a:p>
          <a:p>
            <a:pPr algn="ctr" eaLnBrk="1" hangingPunct="1">
              <a:lnSpc>
                <a:spcPct val="130000"/>
              </a:lnSpc>
            </a:pPr>
            <a:r>
              <a:rPr lang="en-US" altLang="zh-CN" sz="1600" dirty="0" err="1" smtClean="0">
                <a:solidFill>
                  <a:srgbClr val="404040"/>
                </a:solidFill>
                <a:ea typeface="微软雅黑" pitchFamily="34" charset="-122"/>
              </a:rPr>
              <a:t>saveChessBoard</a:t>
            </a:r>
            <a:r>
              <a:rPr lang="zh-CN" altLang="en-US" sz="1600" dirty="0" smtClean="0">
                <a:solidFill>
                  <a:srgbClr val="404040"/>
                </a:solidFill>
                <a:ea typeface="微软雅黑" pitchFamily="34" charset="-122"/>
              </a:rPr>
              <a:t>函数</a:t>
            </a:r>
            <a:endParaRPr lang="en-US" altLang="zh-CN" sz="1600" dirty="0" smtClean="0">
              <a:solidFill>
                <a:srgbClr val="404040"/>
              </a:solidFill>
              <a:ea typeface="微软雅黑" pitchFamily="34" charset="-122"/>
            </a:endParaRPr>
          </a:p>
          <a:p>
            <a:pPr algn="ctr" eaLnBrk="1" hangingPunct="1">
              <a:lnSpc>
                <a:spcPct val="130000"/>
              </a:lnSpc>
            </a:pPr>
            <a:r>
              <a:rPr lang="en-US" altLang="zh-CN" sz="1600" dirty="0" err="1" smtClean="0">
                <a:solidFill>
                  <a:srgbClr val="404040"/>
                </a:solidFill>
                <a:ea typeface="微软雅黑" pitchFamily="34" charset="-122"/>
              </a:rPr>
              <a:t>initChessBoard</a:t>
            </a:r>
            <a:r>
              <a:rPr lang="zh-CN" altLang="en-US" sz="1600" dirty="0" smtClean="0">
                <a:solidFill>
                  <a:srgbClr val="404040"/>
                </a:solidFill>
                <a:ea typeface="微软雅黑" pitchFamily="34" charset="-122"/>
              </a:rPr>
              <a:t>函数</a:t>
            </a:r>
            <a:endParaRPr lang="en-US" altLang="zh-CN" sz="1600" dirty="0" smtClean="0">
              <a:solidFill>
                <a:srgbClr val="404040"/>
              </a:solidFill>
              <a:ea typeface="微软雅黑" pitchFamily="34" charset="-122"/>
            </a:endParaRPr>
          </a:p>
        </p:txBody>
      </p:sp>
      <p:sp>
        <p:nvSpPr>
          <p:cNvPr id="10247" name="MH_Other_2"/>
          <p:cNvSpPr>
            <a:spLocks noChangeArrowheads="1"/>
          </p:cNvSpPr>
          <p:nvPr/>
        </p:nvSpPr>
        <p:spPr bwMode="auto">
          <a:xfrm>
            <a:off x="4800018" y="1341028"/>
            <a:ext cx="677862" cy="676275"/>
          </a:xfrm>
          <a:prstGeom prst="ellipse">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pPr algn="ctr" eaLnBrk="1" latinLnBrk="1" hangingPunct="1"/>
            <a:r>
              <a:rPr lang="en-US">
                <a:solidFill>
                  <a:srgbClr val="FFFFFF"/>
                </a:solidFill>
                <a:ea typeface="微软雅黑" pitchFamily="34" charset="-122"/>
              </a:rPr>
              <a:t>02</a:t>
            </a:r>
            <a:endParaRPr lang="zh-CN" altLang="en-US">
              <a:solidFill>
                <a:srgbClr val="FFFFFF"/>
              </a:solidFill>
              <a:ea typeface="微软雅黑" pitchFamily="34" charset="-122"/>
            </a:endParaRPr>
          </a:p>
        </p:txBody>
      </p:sp>
      <p:sp>
        <p:nvSpPr>
          <p:cNvPr id="10248" name="MH_Text_2"/>
          <p:cNvSpPr txBox="1">
            <a:spLocks noChangeArrowheads="1"/>
          </p:cNvSpPr>
          <p:nvPr/>
        </p:nvSpPr>
        <p:spPr bwMode="auto">
          <a:xfrm>
            <a:off x="3911172" y="2890838"/>
            <a:ext cx="2455553" cy="2626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defRPr>
                <a:solidFill>
                  <a:schemeClr val="tx1"/>
                </a:solidFill>
                <a:latin typeface="Arial" pitchFamily="34" charset="0"/>
                <a:ea typeface="宋体" pitchFamily="2" charset="-122"/>
              </a:defRPr>
            </a:lvl1pPr>
            <a:lvl2pPr marL="742950" indent="-285750" latinLnBrk="1">
              <a:defRPr>
                <a:solidFill>
                  <a:schemeClr val="tx1"/>
                </a:solidFill>
                <a:latin typeface="Arial" pitchFamily="34" charset="0"/>
                <a:ea typeface="宋体" pitchFamily="2" charset="-122"/>
              </a:defRPr>
            </a:lvl2pPr>
            <a:lvl3pPr marL="1143000" indent="-228600" latinLnBrk="1">
              <a:defRPr>
                <a:solidFill>
                  <a:schemeClr val="tx1"/>
                </a:solidFill>
                <a:latin typeface="Arial" pitchFamily="34" charset="0"/>
                <a:ea typeface="宋体" pitchFamily="2" charset="-122"/>
              </a:defRPr>
            </a:lvl3pPr>
            <a:lvl4pPr marL="1600200" indent="-228600" latinLnBrk="1">
              <a:defRPr>
                <a:solidFill>
                  <a:schemeClr val="tx1"/>
                </a:solidFill>
                <a:latin typeface="Arial" pitchFamily="34" charset="0"/>
                <a:ea typeface="宋体" pitchFamily="2" charset="-122"/>
              </a:defRPr>
            </a:lvl4pPr>
            <a:lvl5pPr marL="2057400" indent="-228600" latinLnBrk="1">
              <a:defRPr>
                <a:solidFill>
                  <a:schemeClr val="tx1"/>
                </a:solidFill>
                <a:latin typeface="Arial" pitchFamily="34" charset="0"/>
                <a:ea typeface="宋体" pitchFamily="2" charset="-122"/>
              </a:defRPr>
            </a:lvl5pPr>
            <a:lvl6pPr marL="25146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130000"/>
              </a:lnSpc>
            </a:pPr>
            <a:r>
              <a:rPr lang="en-US" altLang="zh-CN" sz="1600" dirty="0" smtClean="0">
                <a:solidFill>
                  <a:srgbClr val="404040"/>
                </a:solidFill>
                <a:ea typeface="微软雅黑" pitchFamily="34" charset="-122"/>
              </a:rPr>
              <a:t>Step</a:t>
            </a:r>
            <a:r>
              <a:rPr lang="zh-CN" altLang="en-US" sz="1600" dirty="0" smtClean="0">
                <a:solidFill>
                  <a:srgbClr val="404040"/>
                </a:solidFill>
                <a:ea typeface="微软雅黑" pitchFamily="34" charset="-122"/>
              </a:rPr>
              <a:t>函数</a:t>
            </a:r>
            <a:endParaRPr lang="en-US" altLang="zh-CN" sz="1600" dirty="0" smtClean="0">
              <a:solidFill>
                <a:srgbClr val="404040"/>
              </a:solidFill>
              <a:ea typeface="微软雅黑" pitchFamily="34" charset="-122"/>
            </a:endParaRPr>
          </a:p>
          <a:p>
            <a:pPr algn="ctr" eaLnBrk="1" hangingPunct="1">
              <a:lnSpc>
                <a:spcPct val="130000"/>
              </a:lnSpc>
            </a:pPr>
            <a:r>
              <a:rPr lang="zh-CN" altLang="en-US" sz="1600" dirty="0" smtClean="0">
                <a:solidFill>
                  <a:srgbClr val="404040"/>
                </a:solidFill>
                <a:ea typeface="微软雅黑" pitchFamily="34" charset="-122"/>
              </a:rPr>
              <a:t>产生合法落子位置</a:t>
            </a:r>
            <a:endParaRPr lang="en-US" altLang="zh-CN" sz="1600" dirty="0" smtClean="0">
              <a:solidFill>
                <a:srgbClr val="404040"/>
              </a:solidFill>
              <a:ea typeface="微软雅黑" pitchFamily="34" charset="-122"/>
            </a:endParaRPr>
          </a:p>
          <a:p>
            <a:pPr algn="ctr" eaLnBrk="1" hangingPunct="1">
              <a:lnSpc>
                <a:spcPct val="130000"/>
              </a:lnSpc>
            </a:pPr>
            <a:r>
              <a:rPr lang="en-US" altLang="zh-CN" sz="1600" dirty="0" err="1" smtClean="0">
                <a:solidFill>
                  <a:srgbClr val="404040"/>
                </a:solidFill>
                <a:ea typeface="微软雅黑" pitchFamily="34" charset="-122"/>
              </a:rPr>
              <a:t>handleMessage</a:t>
            </a:r>
            <a:r>
              <a:rPr lang="zh-CN" altLang="en-US" sz="1600" dirty="0" smtClean="0">
                <a:solidFill>
                  <a:srgbClr val="404040"/>
                </a:solidFill>
                <a:ea typeface="微软雅黑" pitchFamily="34" charset="-122"/>
              </a:rPr>
              <a:t>函数</a:t>
            </a:r>
            <a:endParaRPr lang="en-US" altLang="zh-CN" sz="1600" dirty="0" smtClean="0">
              <a:solidFill>
                <a:srgbClr val="404040"/>
              </a:solidFill>
              <a:ea typeface="微软雅黑" pitchFamily="34" charset="-122"/>
            </a:endParaRPr>
          </a:p>
          <a:p>
            <a:pPr algn="ctr" eaLnBrk="1" hangingPunct="1">
              <a:lnSpc>
                <a:spcPct val="130000"/>
              </a:lnSpc>
            </a:pPr>
            <a:r>
              <a:rPr lang="zh-CN" altLang="en-US" sz="1600" dirty="0" smtClean="0">
                <a:solidFill>
                  <a:srgbClr val="404040"/>
                </a:solidFill>
                <a:ea typeface="微软雅黑" pitchFamily="34" charset="-122"/>
              </a:rPr>
              <a:t>根据服务器回信更新棋盘</a:t>
            </a:r>
            <a:endParaRPr lang="en-US" altLang="zh-CN" sz="1600" dirty="0" smtClean="0">
              <a:solidFill>
                <a:srgbClr val="404040"/>
              </a:solidFill>
              <a:ea typeface="微软雅黑" pitchFamily="34" charset="-122"/>
            </a:endParaRPr>
          </a:p>
          <a:p>
            <a:pPr algn="ctr" eaLnBrk="1" hangingPunct="1">
              <a:lnSpc>
                <a:spcPct val="130000"/>
              </a:lnSpc>
            </a:pPr>
            <a:r>
              <a:rPr lang="en-US" altLang="zh-CN" sz="1600" dirty="0" err="1" smtClean="0">
                <a:solidFill>
                  <a:srgbClr val="404040"/>
                </a:solidFill>
                <a:ea typeface="微软雅黑" pitchFamily="34" charset="-122"/>
              </a:rPr>
              <a:t>initChessBoard</a:t>
            </a:r>
            <a:r>
              <a:rPr lang="zh-CN" altLang="en-US" sz="1600" dirty="0" smtClean="0">
                <a:solidFill>
                  <a:srgbClr val="404040"/>
                </a:solidFill>
                <a:ea typeface="微软雅黑" pitchFamily="34" charset="-122"/>
              </a:rPr>
              <a:t>函数</a:t>
            </a:r>
            <a:endParaRPr lang="en-US" altLang="zh-CN" sz="1600" dirty="0" smtClean="0">
              <a:solidFill>
                <a:srgbClr val="404040"/>
              </a:solidFill>
              <a:ea typeface="微软雅黑" pitchFamily="34" charset="-122"/>
            </a:endParaRPr>
          </a:p>
          <a:p>
            <a:pPr algn="ctr" eaLnBrk="1" hangingPunct="1">
              <a:lnSpc>
                <a:spcPct val="130000"/>
              </a:lnSpc>
            </a:pPr>
            <a:r>
              <a:rPr lang="zh-CN" altLang="en-US" sz="1600" dirty="0" smtClean="0">
                <a:solidFill>
                  <a:srgbClr val="404040"/>
                </a:solidFill>
                <a:ea typeface="微软雅黑" pitchFamily="34" charset="-122"/>
              </a:rPr>
              <a:t>初始化棋盘</a:t>
            </a:r>
            <a:endParaRPr lang="en-US" altLang="zh-CN" sz="1600" dirty="0" smtClean="0">
              <a:solidFill>
                <a:srgbClr val="404040"/>
              </a:solidFill>
              <a:ea typeface="微软雅黑" pitchFamily="34" charset="-122"/>
            </a:endParaRPr>
          </a:p>
          <a:p>
            <a:pPr algn="ctr" eaLnBrk="1" hangingPunct="1">
              <a:lnSpc>
                <a:spcPct val="130000"/>
              </a:lnSpc>
            </a:pPr>
            <a:r>
              <a:rPr lang="en-US" altLang="zh-CN" sz="1600" dirty="0" err="1">
                <a:solidFill>
                  <a:srgbClr val="404040"/>
                </a:solidFill>
                <a:ea typeface="微软雅黑" pitchFamily="34" charset="-122"/>
              </a:rPr>
              <a:t>saveChessBoard</a:t>
            </a:r>
            <a:r>
              <a:rPr lang="zh-CN" altLang="en-US" sz="1600" dirty="0">
                <a:solidFill>
                  <a:srgbClr val="404040"/>
                </a:solidFill>
                <a:ea typeface="微软雅黑" pitchFamily="34" charset="-122"/>
              </a:rPr>
              <a:t>函数</a:t>
            </a:r>
            <a:endParaRPr lang="en-US" altLang="zh-CN" sz="1600" dirty="0">
              <a:solidFill>
                <a:srgbClr val="404040"/>
              </a:solidFill>
              <a:ea typeface="微软雅黑" pitchFamily="34" charset="-122"/>
            </a:endParaRPr>
          </a:p>
          <a:p>
            <a:pPr algn="ctr" eaLnBrk="1" hangingPunct="1">
              <a:lnSpc>
                <a:spcPct val="130000"/>
              </a:lnSpc>
            </a:pPr>
            <a:r>
              <a:rPr lang="zh-CN" altLang="en-US" sz="1600" dirty="0">
                <a:solidFill>
                  <a:srgbClr val="404040"/>
                </a:solidFill>
                <a:ea typeface="微软雅黑" pitchFamily="34" charset="-122"/>
              </a:rPr>
              <a:t>打印棋谱</a:t>
            </a:r>
            <a:endParaRPr lang="en-US" altLang="zh-CN" sz="1600" dirty="0">
              <a:solidFill>
                <a:srgbClr val="404040"/>
              </a:solidFill>
              <a:ea typeface="微软雅黑" pitchFamily="34" charset="-122"/>
            </a:endParaRPr>
          </a:p>
          <a:p>
            <a:pPr algn="ctr" eaLnBrk="1" hangingPunct="1">
              <a:lnSpc>
                <a:spcPct val="130000"/>
              </a:lnSpc>
            </a:pPr>
            <a:endParaRPr lang="en-US" altLang="zh-CN" sz="1600" dirty="0" smtClean="0">
              <a:solidFill>
                <a:srgbClr val="404040"/>
              </a:solidFill>
              <a:ea typeface="微软雅黑" pitchFamily="34" charset="-122"/>
            </a:endParaRPr>
          </a:p>
          <a:p>
            <a:pPr algn="ctr" eaLnBrk="1" hangingPunct="1">
              <a:lnSpc>
                <a:spcPct val="130000"/>
              </a:lnSpc>
            </a:pPr>
            <a:endParaRPr lang="en-US" altLang="zh-CN" sz="1600" dirty="0" smtClean="0">
              <a:solidFill>
                <a:srgbClr val="404040"/>
              </a:solidFill>
              <a:ea typeface="微软雅黑" pitchFamily="34" charset="-122"/>
            </a:endParaRPr>
          </a:p>
          <a:p>
            <a:pPr algn="ctr" eaLnBrk="1" hangingPunct="1">
              <a:lnSpc>
                <a:spcPct val="130000"/>
              </a:lnSpc>
            </a:pPr>
            <a:endParaRPr lang="zh-CN" altLang="en-US" sz="1600" dirty="0">
              <a:solidFill>
                <a:srgbClr val="404040"/>
              </a:solidFill>
              <a:ea typeface="微软雅黑" pitchFamily="34" charset="-122"/>
            </a:endParaRPr>
          </a:p>
        </p:txBody>
      </p:sp>
      <p:sp>
        <p:nvSpPr>
          <p:cNvPr id="10250" name="MH_Other_3"/>
          <p:cNvSpPr>
            <a:spLocks noChangeArrowheads="1"/>
          </p:cNvSpPr>
          <p:nvPr/>
        </p:nvSpPr>
        <p:spPr bwMode="auto">
          <a:xfrm>
            <a:off x="8471967" y="1341029"/>
            <a:ext cx="677862" cy="6762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pPr algn="ctr" eaLnBrk="1" latinLnBrk="1" hangingPunct="1"/>
            <a:r>
              <a:rPr lang="en-US" dirty="0">
                <a:solidFill>
                  <a:srgbClr val="FFFFFF"/>
                </a:solidFill>
                <a:ea typeface="微软雅黑" pitchFamily="34" charset="-122"/>
              </a:rPr>
              <a:t>03</a:t>
            </a:r>
            <a:endParaRPr lang="zh-CN" altLang="en-US" dirty="0">
              <a:solidFill>
                <a:srgbClr val="FFFFFF"/>
              </a:solidFill>
              <a:ea typeface="微软雅黑" pitchFamily="34" charset="-122"/>
            </a:endParaRPr>
          </a:p>
        </p:txBody>
      </p:sp>
      <p:sp>
        <p:nvSpPr>
          <p:cNvPr id="10251" name="MH_Text_3"/>
          <p:cNvSpPr txBox="1">
            <a:spLocks noChangeArrowheads="1"/>
          </p:cNvSpPr>
          <p:nvPr/>
        </p:nvSpPr>
        <p:spPr bwMode="auto">
          <a:xfrm>
            <a:off x="7619121" y="2890838"/>
            <a:ext cx="2383554"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defRPr>
                <a:solidFill>
                  <a:schemeClr val="tx1"/>
                </a:solidFill>
                <a:latin typeface="Arial" pitchFamily="34" charset="0"/>
                <a:ea typeface="宋体" pitchFamily="2" charset="-122"/>
              </a:defRPr>
            </a:lvl1pPr>
            <a:lvl2pPr marL="742950" indent="-285750" latinLnBrk="1">
              <a:defRPr>
                <a:solidFill>
                  <a:schemeClr val="tx1"/>
                </a:solidFill>
                <a:latin typeface="Arial" pitchFamily="34" charset="0"/>
                <a:ea typeface="宋体" pitchFamily="2" charset="-122"/>
              </a:defRPr>
            </a:lvl2pPr>
            <a:lvl3pPr marL="1143000" indent="-228600" latinLnBrk="1">
              <a:defRPr>
                <a:solidFill>
                  <a:schemeClr val="tx1"/>
                </a:solidFill>
                <a:latin typeface="Arial" pitchFamily="34" charset="0"/>
                <a:ea typeface="宋体" pitchFamily="2" charset="-122"/>
              </a:defRPr>
            </a:lvl3pPr>
            <a:lvl4pPr marL="1600200" indent="-228600" latinLnBrk="1">
              <a:defRPr>
                <a:solidFill>
                  <a:schemeClr val="tx1"/>
                </a:solidFill>
                <a:latin typeface="Arial" pitchFamily="34" charset="0"/>
                <a:ea typeface="宋体" pitchFamily="2" charset="-122"/>
              </a:defRPr>
            </a:lvl4pPr>
            <a:lvl5pPr marL="2057400" indent="-228600" latinLnBrk="1">
              <a:defRPr>
                <a:solidFill>
                  <a:schemeClr val="tx1"/>
                </a:solidFill>
                <a:latin typeface="Arial" pitchFamily="34" charset="0"/>
                <a:ea typeface="宋体" pitchFamily="2" charset="-122"/>
              </a:defRPr>
            </a:lvl5pPr>
            <a:lvl6pPr marL="25146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130000"/>
              </a:lnSpc>
            </a:pPr>
            <a:r>
              <a:rPr lang="en-US" altLang="zh-CN" sz="1600" dirty="0" smtClean="0">
                <a:solidFill>
                  <a:srgbClr val="404040"/>
                </a:solidFill>
                <a:ea typeface="微软雅黑" pitchFamily="34" charset="-122"/>
              </a:rPr>
              <a:t>Step</a:t>
            </a:r>
            <a:r>
              <a:rPr lang="zh-CN" altLang="en-US" sz="1600" dirty="0" smtClean="0">
                <a:solidFill>
                  <a:srgbClr val="404040"/>
                </a:solidFill>
                <a:ea typeface="微软雅黑" pitchFamily="34" charset="-122"/>
              </a:rPr>
              <a:t>函数</a:t>
            </a:r>
            <a:endParaRPr lang="en-US" altLang="zh-CN" sz="1600" dirty="0" smtClean="0">
              <a:solidFill>
                <a:srgbClr val="404040"/>
              </a:solidFill>
              <a:ea typeface="微软雅黑" pitchFamily="34" charset="-122"/>
            </a:endParaRPr>
          </a:p>
          <a:p>
            <a:pPr algn="ctr" eaLnBrk="1" hangingPunct="1">
              <a:lnSpc>
                <a:spcPct val="130000"/>
              </a:lnSpc>
            </a:pPr>
            <a:r>
              <a:rPr lang="zh-CN" altLang="en-US" sz="1600" dirty="0" smtClean="0">
                <a:solidFill>
                  <a:srgbClr val="404040"/>
                </a:solidFill>
                <a:ea typeface="微软雅黑" pitchFamily="34" charset="-122"/>
              </a:rPr>
              <a:t>在保证下对的情况下</a:t>
            </a:r>
            <a:endParaRPr lang="en-US" altLang="zh-CN" sz="1600" dirty="0" smtClean="0">
              <a:solidFill>
                <a:srgbClr val="404040"/>
              </a:solidFill>
              <a:ea typeface="微软雅黑" pitchFamily="34" charset="-122"/>
            </a:endParaRPr>
          </a:p>
          <a:p>
            <a:pPr algn="ctr" eaLnBrk="1" hangingPunct="1">
              <a:lnSpc>
                <a:spcPct val="130000"/>
              </a:lnSpc>
            </a:pPr>
            <a:r>
              <a:rPr lang="zh-CN" altLang="en-US" sz="1600" dirty="0" smtClean="0">
                <a:solidFill>
                  <a:srgbClr val="404040"/>
                </a:solidFill>
                <a:ea typeface="微软雅黑" pitchFamily="34" charset="-122"/>
              </a:rPr>
              <a:t>尽可能取得胜利</a:t>
            </a:r>
            <a:endParaRPr lang="en-US" altLang="zh-CN" sz="1600" dirty="0">
              <a:solidFill>
                <a:srgbClr val="404040"/>
              </a:solidFill>
              <a:ea typeface="微软雅黑" pitchFamily="34" charset="-122"/>
            </a:endParaRPr>
          </a:p>
        </p:txBody>
      </p:sp>
      <p:sp>
        <p:nvSpPr>
          <p:cNvPr id="10252" name="TextBox 2"/>
          <p:cNvSpPr>
            <a:spLocks noChangeArrowheads="1"/>
          </p:cNvSpPr>
          <p:nvPr/>
        </p:nvSpPr>
        <p:spPr bwMode="auto">
          <a:xfrm flipH="1">
            <a:off x="336080" y="200164"/>
            <a:ext cx="2970213"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1" latinLnBrk="1" hangingPunct="1"/>
            <a:r>
              <a:rPr lang="en-US" sz="4000" dirty="0" smtClean="0">
                <a:solidFill>
                  <a:srgbClr val="CE5243"/>
                </a:solidFill>
                <a:latin typeface="Kozuka Gothic Pr6N EL" pitchFamily="34" charset="-128"/>
                <a:ea typeface="Kozuka Gothic Pr6N EL" pitchFamily="34" charset="-128"/>
                <a:sym typeface="Kozuka Gothic Pr6N EL" pitchFamily="34" charset="-128"/>
              </a:rPr>
              <a:t>Part 1 </a:t>
            </a:r>
            <a:r>
              <a:rPr lang="en-US" sz="4000" dirty="0">
                <a:solidFill>
                  <a:srgbClr val="CE5243"/>
                </a:solidFill>
                <a:latin typeface="Kozuka Gothic Pr6N EL" pitchFamily="34" charset="-128"/>
                <a:ea typeface="Kozuka Gothic Pr6N EL" pitchFamily="34" charset="-128"/>
                <a:sym typeface="Kozuka Gothic Pr6N EL" pitchFamily="34" charset="-128"/>
              </a:rPr>
              <a:t>/</a:t>
            </a:r>
            <a:endParaRPr lang="zh-CN" altLang="en-US" sz="4000" dirty="0">
              <a:solidFill>
                <a:srgbClr val="CE5243"/>
              </a:solidFill>
              <a:latin typeface="Kozuka Gothic Pr6N EL" pitchFamily="34" charset="-128"/>
              <a:sym typeface="Kozuka Gothic Pr6N EL" pitchFamily="34" charset="-128"/>
            </a:endParaRPr>
          </a:p>
        </p:txBody>
      </p:sp>
      <p:sp>
        <p:nvSpPr>
          <p:cNvPr id="10253" name="TextBox 5"/>
          <p:cNvSpPr>
            <a:spLocks noChangeArrowheads="1"/>
          </p:cNvSpPr>
          <p:nvPr/>
        </p:nvSpPr>
        <p:spPr bwMode="auto">
          <a:xfrm flipH="1">
            <a:off x="2189162" y="261719"/>
            <a:ext cx="2759075"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latinLnBrk="1" hangingPunct="1"/>
            <a:r>
              <a:rPr lang="zh-CN" altLang="en-US" sz="3200" dirty="0" smtClean="0">
                <a:solidFill>
                  <a:srgbClr val="595959"/>
                </a:solidFill>
                <a:latin typeface="Kozuka Gothic Pr6N EL" pitchFamily="34" charset="-128"/>
                <a:ea typeface="Kozuka Gothic Pr6N EL" pitchFamily="34" charset="-128"/>
                <a:sym typeface="Kozuka Gothic Pr6N EL" pitchFamily="34" charset="-128"/>
              </a:rPr>
              <a:t>需求分析</a:t>
            </a:r>
            <a:endParaRPr lang="zh-CN" sz="3200" dirty="0">
              <a:solidFill>
                <a:srgbClr val="595959"/>
              </a:solidFill>
              <a:latin typeface="Kozuka Gothic Pr6N EL" pitchFamily="34" charset="-128"/>
              <a:ea typeface="Kozuka Gothic Pr6N EL" pitchFamily="34" charset="-128"/>
              <a:sym typeface="Kozuka Gothic Pr6N EL" pitchFamily="34" charset="-128"/>
            </a:endParaRPr>
          </a:p>
        </p:txBody>
      </p:sp>
      <p:sp>
        <p:nvSpPr>
          <p:cNvPr id="2" name="TextBox 1"/>
          <p:cNvSpPr txBox="1"/>
          <p:nvPr/>
        </p:nvSpPr>
        <p:spPr>
          <a:xfrm>
            <a:off x="1106715" y="2182540"/>
            <a:ext cx="1107996" cy="369332"/>
          </a:xfrm>
          <a:prstGeom prst="rect">
            <a:avLst/>
          </a:prstGeom>
          <a:noFill/>
        </p:spPr>
        <p:txBody>
          <a:bodyPr wrap="none" rtlCol="0">
            <a:spAutoFit/>
          </a:bodyPr>
          <a:lstStyle/>
          <a:p>
            <a:pPr algn="ctr"/>
            <a:r>
              <a:rPr lang="zh-CN" altLang="en-US" dirty="0">
                <a:latin typeface="华文楷体" pitchFamily="2" charset="-122"/>
                <a:ea typeface="华文楷体" pitchFamily="2" charset="-122"/>
              </a:rPr>
              <a:t>主要</a:t>
            </a:r>
            <a:r>
              <a:rPr lang="zh-CN" altLang="en-US" dirty="0" smtClean="0">
                <a:latin typeface="华文楷体" pitchFamily="2" charset="-122"/>
                <a:ea typeface="华文楷体" pitchFamily="2" charset="-122"/>
              </a:rPr>
              <a:t>函数</a:t>
            </a:r>
            <a:endParaRPr lang="zh-CN" altLang="en-US" dirty="0">
              <a:latin typeface="华文楷体" pitchFamily="2" charset="-122"/>
              <a:ea typeface="华文楷体" pitchFamily="2" charset="-122"/>
            </a:endParaRPr>
          </a:p>
        </p:txBody>
      </p:sp>
      <p:sp>
        <p:nvSpPr>
          <p:cNvPr id="15" name="TextBox 14"/>
          <p:cNvSpPr txBox="1"/>
          <p:nvPr/>
        </p:nvSpPr>
        <p:spPr>
          <a:xfrm>
            <a:off x="4562957" y="2182540"/>
            <a:ext cx="1151984" cy="367945"/>
          </a:xfrm>
          <a:prstGeom prst="rect">
            <a:avLst/>
          </a:prstGeom>
          <a:noFill/>
        </p:spPr>
        <p:txBody>
          <a:bodyPr wrap="square" rtlCol="0">
            <a:spAutoFit/>
          </a:bodyPr>
          <a:lstStyle/>
          <a:p>
            <a:pPr algn="ctr"/>
            <a:r>
              <a:rPr lang="zh-CN" altLang="en-US" dirty="0" smtClean="0">
                <a:latin typeface="华文楷体" pitchFamily="2" charset="-122"/>
                <a:ea typeface="华文楷体" pitchFamily="2" charset="-122"/>
              </a:rPr>
              <a:t>基本功能</a:t>
            </a:r>
            <a:endParaRPr lang="zh-CN" altLang="en-US" dirty="0">
              <a:latin typeface="华文楷体" pitchFamily="2" charset="-122"/>
              <a:ea typeface="华文楷体" pitchFamily="2" charset="-122"/>
            </a:endParaRPr>
          </a:p>
        </p:txBody>
      </p:sp>
      <p:sp>
        <p:nvSpPr>
          <p:cNvPr id="16" name="TextBox 15"/>
          <p:cNvSpPr txBox="1"/>
          <p:nvPr/>
        </p:nvSpPr>
        <p:spPr>
          <a:xfrm>
            <a:off x="8256899" y="2182540"/>
            <a:ext cx="1107997" cy="369332"/>
          </a:xfrm>
          <a:prstGeom prst="rect">
            <a:avLst/>
          </a:prstGeom>
          <a:noFill/>
        </p:spPr>
        <p:txBody>
          <a:bodyPr wrap="none" rtlCol="0">
            <a:spAutoFit/>
          </a:bodyPr>
          <a:lstStyle/>
          <a:p>
            <a:pPr algn="ctr"/>
            <a:r>
              <a:rPr lang="zh-CN" altLang="en-US" dirty="0" smtClean="0">
                <a:latin typeface="华文楷体" pitchFamily="2" charset="-122"/>
                <a:ea typeface="华文楷体" pitchFamily="2" charset="-122"/>
              </a:rPr>
              <a:t>拓展功能</a:t>
            </a:r>
            <a:endParaRPr lang="zh-CN" altLang="en-US" dirty="0">
              <a:latin typeface="华文楷体" pitchFamily="2" charset="-122"/>
              <a:ea typeface="华文楷体"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그림 1"/>
          <p:cNvPicPr>
            <a:picLocks noChangeAspect="1" noChangeArrowheads="1"/>
          </p:cNvPicPr>
          <p:nvPr/>
        </p:nvPicPr>
        <p:blipFill>
          <a:blip r:embed="rId2">
            <a:extLst>
              <a:ext uri="{28A0092B-C50C-407E-A947-70E740481C1C}">
                <a14:useLocalDpi xmlns:a14="http://schemas.microsoft.com/office/drawing/2010/main" val="0"/>
              </a:ext>
            </a:extLst>
          </a:blip>
          <a:srcRect r="75456"/>
          <a:stretch>
            <a:fillRect/>
          </a:stretch>
        </p:blipFill>
        <p:spPr bwMode="auto">
          <a:xfrm>
            <a:off x="0" y="-12700"/>
            <a:ext cx="3003550" cy="687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3" name="图片 2"/>
          <p:cNvPicPr>
            <a:picLocks noChangeAspect="1" noChangeArrowheads="1"/>
          </p:cNvPicPr>
          <p:nvPr/>
        </p:nvPicPr>
        <p:blipFill>
          <a:blip r:embed="rId3">
            <a:extLst>
              <a:ext uri="{28A0092B-C50C-407E-A947-70E740481C1C}">
                <a14:useLocalDpi xmlns:a14="http://schemas.microsoft.com/office/drawing/2010/main" val="0"/>
              </a:ext>
            </a:extLst>
          </a:blip>
          <a:srcRect l="-2" r="-568"/>
          <a:stretch>
            <a:fillRect/>
          </a:stretch>
        </p:blipFill>
        <p:spPr bwMode="auto">
          <a:xfrm rot="2831111" flipH="1">
            <a:off x="2755194" y="1036926"/>
            <a:ext cx="6202363"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그림 1"/>
          <p:cNvPicPr>
            <a:picLocks noChangeAspect="1" noChangeArrowheads="1"/>
          </p:cNvPicPr>
          <p:nvPr/>
        </p:nvPicPr>
        <p:blipFill>
          <a:blip r:embed="rId2">
            <a:extLst>
              <a:ext uri="{28A0092B-C50C-407E-A947-70E740481C1C}">
                <a14:useLocalDpi xmlns:a14="http://schemas.microsoft.com/office/drawing/2010/main" val="0"/>
              </a:ext>
            </a:extLst>
          </a:blip>
          <a:srcRect l="74454"/>
          <a:stretch>
            <a:fillRect/>
          </a:stretch>
        </p:blipFill>
        <p:spPr bwMode="auto">
          <a:xfrm>
            <a:off x="9115425" y="-12700"/>
            <a:ext cx="3127375" cy="687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5124" name="组合 3"/>
          <p:cNvGrpSpPr>
            <a:grpSpLocks/>
          </p:cNvGrpSpPr>
          <p:nvPr/>
        </p:nvGrpSpPr>
        <p:grpSpPr bwMode="auto">
          <a:xfrm>
            <a:off x="4821099" y="1892886"/>
            <a:ext cx="2549806" cy="3059528"/>
            <a:chOff x="0" y="0"/>
            <a:chExt cx="3096472" cy="3096470"/>
          </a:xfrm>
        </p:grpSpPr>
        <p:sp>
          <p:nvSpPr>
            <p:cNvPr id="5133" name="椭圆 4"/>
            <p:cNvSpPr>
              <a:spLocks noChangeArrowheads="1"/>
            </p:cNvSpPr>
            <p:nvPr/>
          </p:nvSpPr>
          <p:spPr bwMode="auto">
            <a:xfrm>
              <a:off x="133542" y="133540"/>
              <a:ext cx="2829390" cy="282938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DFBE9"/>
                </a:solidFill>
              </a:endParaRPr>
            </a:p>
          </p:txBody>
        </p:sp>
        <p:sp>
          <p:nvSpPr>
            <p:cNvPr id="5134" name="椭圆 5"/>
            <p:cNvSpPr>
              <a:spLocks noChangeArrowheads="1"/>
            </p:cNvSpPr>
            <p:nvPr/>
          </p:nvSpPr>
          <p:spPr bwMode="auto">
            <a:xfrm>
              <a:off x="0" y="0"/>
              <a:ext cx="3096472" cy="3096470"/>
            </a:xfrm>
            <a:prstGeom prst="ellipse">
              <a:avLst/>
            </a:pr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DFBE9"/>
                </a:solidFill>
              </a:endParaRPr>
            </a:p>
          </p:txBody>
        </p:sp>
      </p:grpSp>
      <p:sp>
        <p:nvSpPr>
          <p:cNvPr id="5125" name="文本框 6"/>
          <p:cNvSpPr txBox="1">
            <a:spLocks noChangeArrowheads="1"/>
          </p:cNvSpPr>
          <p:nvPr/>
        </p:nvSpPr>
        <p:spPr bwMode="auto">
          <a:xfrm>
            <a:off x="5247052" y="2611438"/>
            <a:ext cx="16979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r>
              <a:rPr lang="en-US" altLang="zh-CN" sz="2400" b="1" dirty="0" smtClean="0">
                <a:solidFill>
                  <a:srgbClr val="000000"/>
                </a:solidFill>
                <a:latin typeface="Vivaldi" pitchFamily="66" charset="0"/>
              </a:rPr>
              <a:t>Second Part</a:t>
            </a:r>
            <a:endParaRPr lang="zh-CN" altLang="en-US" sz="2400" b="1" dirty="0">
              <a:solidFill>
                <a:srgbClr val="000000"/>
              </a:solidFill>
              <a:latin typeface="Vivaldi" pitchFamily="66" charset="0"/>
            </a:endParaRPr>
          </a:p>
        </p:txBody>
      </p:sp>
      <p:sp>
        <p:nvSpPr>
          <p:cNvPr id="5126" name="文本框 7"/>
          <p:cNvSpPr txBox="1">
            <a:spLocks noChangeArrowheads="1"/>
          </p:cNvSpPr>
          <p:nvPr/>
        </p:nvSpPr>
        <p:spPr bwMode="auto">
          <a:xfrm>
            <a:off x="4977745" y="3130262"/>
            <a:ext cx="223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r>
              <a:rPr lang="en-US" altLang="zh-CN" sz="3200" dirty="0" smtClean="0">
                <a:solidFill>
                  <a:srgbClr val="000000"/>
                </a:solidFill>
                <a:latin typeface="宋体" pitchFamily="2" charset="-122"/>
              </a:rPr>
              <a:t>{</a:t>
            </a:r>
            <a:r>
              <a:rPr lang="zh-CN" altLang="en-US" sz="3200" dirty="0" smtClean="0">
                <a:solidFill>
                  <a:srgbClr val="000000"/>
                </a:solidFill>
                <a:latin typeface="华文行楷" pitchFamily="2" charset="-122"/>
                <a:ea typeface="华文行楷" pitchFamily="2" charset="-122"/>
              </a:rPr>
              <a:t>数据结构</a:t>
            </a:r>
            <a:r>
              <a:rPr lang="en-US" altLang="zh-CN" sz="3200" dirty="0" smtClean="0">
                <a:solidFill>
                  <a:srgbClr val="000000"/>
                </a:solidFill>
                <a:latin typeface="宋体" pitchFamily="2" charset="-122"/>
              </a:rPr>
              <a:t>}</a:t>
            </a:r>
            <a:endParaRPr lang="zh-CN" altLang="en-US" sz="3200" dirty="0">
              <a:solidFill>
                <a:srgbClr val="000000"/>
              </a:solidFill>
              <a:latin typeface="宋体" pitchFamily="2" charset="-122"/>
            </a:endParaRPr>
          </a:p>
        </p:txBody>
      </p:sp>
      <p:grpSp>
        <p:nvGrpSpPr>
          <p:cNvPr id="5127" name="组合 8"/>
          <p:cNvGrpSpPr>
            <a:grpSpLocks/>
          </p:cNvGrpSpPr>
          <p:nvPr/>
        </p:nvGrpSpPr>
        <p:grpSpPr bwMode="auto">
          <a:xfrm flipV="1">
            <a:off x="5445125" y="3844925"/>
            <a:ext cx="1352550" cy="387350"/>
            <a:chOff x="0" y="0"/>
            <a:chExt cx="1395412" cy="400050"/>
          </a:xfrm>
        </p:grpSpPr>
        <p:sp>
          <p:nvSpPr>
            <p:cNvPr id="5128" name="Freeform 1332"/>
            <p:cNvSpPr>
              <a:spLocks noEditPoints="1"/>
            </p:cNvSpPr>
            <p:nvPr/>
          </p:nvSpPr>
          <p:spPr bwMode="auto">
            <a:xfrm>
              <a:off x="919162" y="22225"/>
              <a:ext cx="476250" cy="355600"/>
            </a:xfrm>
            <a:custGeom>
              <a:avLst/>
              <a:gdLst>
                <a:gd name="T0" fmla="*/ 0 w 43"/>
                <a:gd name="T1" fmla="*/ 222250 h 32"/>
                <a:gd name="T2" fmla="*/ 121831 w 43"/>
                <a:gd name="T3" fmla="*/ 133350 h 32"/>
                <a:gd name="T4" fmla="*/ 177209 w 43"/>
                <a:gd name="T5" fmla="*/ 244475 h 32"/>
                <a:gd name="T6" fmla="*/ 210436 w 43"/>
                <a:gd name="T7" fmla="*/ 222250 h 32"/>
                <a:gd name="T8" fmla="*/ 177209 w 43"/>
                <a:gd name="T9" fmla="*/ 300038 h 32"/>
                <a:gd name="T10" fmla="*/ 221512 w 43"/>
                <a:gd name="T11" fmla="*/ 277813 h 32"/>
                <a:gd name="T12" fmla="*/ 177209 w 43"/>
                <a:gd name="T13" fmla="*/ 355600 h 32"/>
                <a:gd name="T14" fmla="*/ 254738 w 43"/>
                <a:gd name="T15" fmla="*/ 322263 h 32"/>
                <a:gd name="T16" fmla="*/ 243663 w 43"/>
                <a:gd name="T17" fmla="*/ 144463 h 32"/>
                <a:gd name="T18" fmla="*/ 254738 w 43"/>
                <a:gd name="T19" fmla="*/ 266700 h 32"/>
                <a:gd name="T20" fmla="*/ 243663 w 43"/>
                <a:gd name="T21" fmla="*/ 166688 h 32"/>
                <a:gd name="T22" fmla="*/ 66453 w 43"/>
                <a:gd name="T23" fmla="*/ 155575 h 32"/>
                <a:gd name="T24" fmla="*/ 243663 w 43"/>
                <a:gd name="T25" fmla="*/ 111125 h 32"/>
                <a:gd name="T26" fmla="*/ 376570 w 43"/>
                <a:gd name="T27" fmla="*/ 222250 h 32"/>
                <a:gd name="T28" fmla="*/ 387645 w 43"/>
                <a:gd name="T29" fmla="*/ 266700 h 32"/>
                <a:gd name="T30" fmla="*/ 365494 w 43"/>
                <a:gd name="T31" fmla="*/ 255588 h 32"/>
                <a:gd name="T32" fmla="*/ 354419 w 43"/>
                <a:gd name="T33" fmla="*/ 177800 h 32"/>
                <a:gd name="T34" fmla="*/ 310116 w 43"/>
                <a:gd name="T35" fmla="*/ 144463 h 32"/>
                <a:gd name="T36" fmla="*/ 332267 w 43"/>
                <a:gd name="T37" fmla="*/ 166688 h 32"/>
                <a:gd name="T38" fmla="*/ 332267 w 43"/>
                <a:gd name="T39" fmla="*/ 277813 h 32"/>
                <a:gd name="T40" fmla="*/ 365494 w 43"/>
                <a:gd name="T41" fmla="*/ 311150 h 32"/>
                <a:gd name="T42" fmla="*/ 365494 w 43"/>
                <a:gd name="T43" fmla="*/ 277813 h 32"/>
                <a:gd name="T44" fmla="*/ 387645 w 43"/>
                <a:gd name="T45" fmla="*/ 300038 h 32"/>
                <a:gd name="T46" fmla="*/ 465174 w 43"/>
                <a:gd name="T47" fmla="*/ 333375 h 32"/>
                <a:gd name="T48" fmla="*/ 420872 w 43"/>
                <a:gd name="T49" fmla="*/ 288925 h 32"/>
                <a:gd name="T50" fmla="*/ 420872 w 43"/>
                <a:gd name="T51" fmla="*/ 233363 h 32"/>
                <a:gd name="T52" fmla="*/ 465174 w 43"/>
                <a:gd name="T53" fmla="*/ 244475 h 32"/>
                <a:gd name="T54" fmla="*/ 443023 w 43"/>
                <a:gd name="T55" fmla="*/ 200025 h 32"/>
                <a:gd name="T56" fmla="*/ 465174 w 43"/>
                <a:gd name="T57" fmla="*/ 166688 h 32"/>
                <a:gd name="T58" fmla="*/ 431948 w 43"/>
                <a:gd name="T59" fmla="*/ 155575 h 32"/>
                <a:gd name="T60" fmla="*/ 376570 w 43"/>
                <a:gd name="T61" fmla="*/ 155575 h 32"/>
                <a:gd name="T62" fmla="*/ 343343 w 43"/>
                <a:gd name="T63" fmla="*/ 144463 h 32"/>
                <a:gd name="T64" fmla="*/ 265814 w 43"/>
                <a:gd name="T65" fmla="*/ 111125 h 32"/>
                <a:gd name="T66" fmla="*/ 276890 w 43"/>
                <a:gd name="T67" fmla="*/ 100013 h 32"/>
                <a:gd name="T68" fmla="*/ 321192 w 43"/>
                <a:gd name="T69" fmla="*/ 111125 h 32"/>
                <a:gd name="T70" fmla="*/ 398721 w 43"/>
                <a:gd name="T71" fmla="*/ 100013 h 32"/>
                <a:gd name="T72" fmla="*/ 376570 w 43"/>
                <a:gd name="T73" fmla="*/ 77788 h 32"/>
                <a:gd name="T74" fmla="*/ 443023 w 43"/>
                <a:gd name="T75" fmla="*/ 33338 h 32"/>
                <a:gd name="T76" fmla="*/ 343343 w 43"/>
                <a:gd name="T77" fmla="*/ 22225 h 32"/>
                <a:gd name="T78" fmla="*/ 332267 w 43"/>
                <a:gd name="T79" fmla="*/ 0 h 32"/>
                <a:gd name="T80" fmla="*/ 299041 w 43"/>
                <a:gd name="T81" fmla="*/ 33338 h 32"/>
                <a:gd name="T82" fmla="*/ 276890 w 43"/>
                <a:gd name="T83" fmla="*/ 88900 h 32"/>
                <a:gd name="T84" fmla="*/ 99680 w 43"/>
                <a:gd name="T85" fmla="*/ 122238 h 32"/>
                <a:gd name="T86" fmla="*/ 0 w 43"/>
                <a:gd name="T87" fmla="*/ 222250 h 32"/>
                <a:gd name="T88" fmla="*/ 365494 w 43"/>
                <a:gd name="T89" fmla="*/ 55563 h 32"/>
                <a:gd name="T90" fmla="*/ 287965 w 43"/>
                <a:gd name="T91" fmla="*/ 88900 h 32"/>
                <a:gd name="T92" fmla="*/ 365494 w 43"/>
                <a:gd name="T93" fmla="*/ 55563 h 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43" h="32">
                  <a:moveTo>
                    <a:pt x="0" y="20"/>
                  </a:moveTo>
                  <a:cubicBezTo>
                    <a:pt x="0" y="20"/>
                    <a:pt x="6" y="13"/>
                    <a:pt x="11" y="12"/>
                  </a:cubicBezTo>
                  <a:cubicBezTo>
                    <a:pt x="24" y="11"/>
                    <a:pt x="16" y="21"/>
                    <a:pt x="16" y="22"/>
                  </a:cubicBezTo>
                  <a:cubicBezTo>
                    <a:pt x="17" y="22"/>
                    <a:pt x="19" y="22"/>
                    <a:pt x="19" y="20"/>
                  </a:cubicBezTo>
                  <a:cubicBezTo>
                    <a:pt x="20" y="24"/>
                    <a:pt x="15" y="25"/>
                    <a:pt x="16" y="27"/>
                  </a:cubicBezTo>
                  <a:cubicBezTo>
                    <a:pt x="17" y="26"/>
                    <a:pt x="19" y="26"/>
                    <a:pt x="20" y="25"/>
                  </a:cubicBezTo>
                  <a:cubicBezTo>
                    <a:pt x="20" y="28"/>
                    <a:pt x="15" y="29"/>
                    <a:pt x="16" y="32"/>
                  </a:cubicBezTo>
                  <a:cubicBezTo>
                    <a:pt x="17" y="29"/>
                    <a:pt x="20" y="31"/>
                    <a:pt x="23" y="29"/>
                  </a:cubicBezTo>
                  <a:cubicBezTo>
                    <a:pt x="33" y="23"/>
                    <a:pt x="23" y="13"/>
                    <a:pt x="22" y="13"/>
                  </a:cubicBezTo>
                  <a:cubicBezTo>
                    <a:pt x="29" y="19"/>
                    <a:pt x="23" y="24"/>
                    <a:pt x="23" y="24"/>
                  </a:cubicBezTo>
                  <a:cubicBezTo>
                    <a:pt x="23" y="24"/>
                    <a:pt x="25" y="20"/>
                    <a:pt x="22" y="15"/>
                  </a:cubicBezTo>
                  <a:cubicBezTo>
                    <a:pt x="19" y="10"/>
                    <a:pt x="10" y="11"/>
                    <a:pt x="6" y="14"/>
                  </a:cubicBezTo>
                  <a:cubicBezTo>
                    <a:pt x="9" y="9"/>
                    <a:pt x="21" y="10"/>
                    <a:pt x="22" y="10"/>
                  </a:cubicBezTo>
                  <a:cubicBezTo>
                    <a:pt x="30" y="10"/>
                    <a:pt x="34" y="19"/>
                    <a:pt x="34" y="20"/>
                  </a:cubicBezTo>
                  <a:cubicBezTo>
                    <a:pt x="34" y="22"/>
                    <a:pt x="35" y="24"/>
                    <a:pt x="35" y="24"/>
                  </a:cubicBezTo>
                  <a:cubicBezTo>
                    <a:pt x="35" y="24"/>
                    <a:pt x="34" y="24"/>
                    <a:pt x="33" y="23"/>
                  </a:cubicBezTo>
                  <a:cubicBezTo>
                    <a:pt x="33" y="21"/>
                    <a:pt x="33" y="18"/>
                    <a:pt x="32" y="16"/>
                  </a:cubicBezTo>
                  <a:cubicBezTo>
                    <a:pt x="31" y="14"/>
                    <a:pt x="28" y="13"/>
                    <a:pt x="28" y="13"/>
                  </a:cubicBezTo>
                  <a:cubicBezTo>
                    <a:pt x="28" y="13"/>
                    <a:pt x="30" y="14"/>
                    <a:pt x="30" y="15"/>
                  </a:cubicBezTo>
                  <a:cubicBezTo>
                    <a:pt x="26" y="21"/>
                    <a:pt x="28" y="25"/>
                    <a:pt x="30" y="25"/>
                  </a:cubicBezTo>
                  <a:cubicBezTo>
                    <a:pt x="32" y="26"/>
                    <a:pt x="33" y="27"/>
                    <a:pt x="33" y="28"/>
                  </a:cubicBezTo>
                  <a:cubicBezTo>
                    <a:pt x="34" y="28"/>
                    <a:pt x="33" y="25"/>
                    <a:pt x="33" y="25"/>
                  </a:cubicBezTo>
                  <a:cubicBezTo>
                    <a:pt x="33" y="25"/>
                    <a:pt x="34" y="24"/>
                    <a:pt x="35" y="27"/>
                  </a:cubicBezTo>
                  <a:cubicBezTo>
                    <a:pt x="37" y="30"/>
                    <a:pt x="41" y="31"/>
                    <a:pt x="42" y="30"/>
                  </a:cubicBezTo>
                  <a:cubicBezTo>
                    <a:pt x="41" y="30"/>
                    <a:pt x="38" y="28"/>
                    <a:pt x="38" y="26"/>
                  </a:cubicBezTo>
                  <a:cubicBezTo>
                    <a:pt x="39" y="23"/>
                    <a:pt x="38" y="22"/>
                    <a:pt x="38" y="21"/>
                  </a:cubicBezTo>
                  <a:cubicBezTo>
                    <a:pt x="39" y="21"/>
                    <a:pt x="42" y="21"/>
                    <a:pt x="42" y="22"/>
                  </a:cubicBezTo>
                  <a:cubicBezTo>
                    <a:pt x="43" y="21"/>
                    <a:pt x="41" y="18"/>
                    <a:pt x="40" y="18"/>
                  </a:cubicBezTo>
                  <a:cubicBezTo>
                    <a:pt x="41" y="18"/>
                    <a:pt x="43" y="16"/>
                    <a:pt x="42" y="15"/>
                  </a:cubicBezTo>
                  <a:cubicBezTo>
                    <a:pt x="41" y="17"/>
                    <a:pt x="40" y="14"/>
                    <a:pt x="39" y="14"/>
                  </a:cubicBezTo>
                  <a:cubicBezTo>
                    <a:pt x="37" y="13"/>
                    <a:pt x="35" y="13"/>
                    <a:pt x="34" y="14"/>
                  </a:cubicBezTo>
                  <a:cubicBezTo>
                    <a:pt x="33" y="13"/>
                    <a:pt x="32" y="13"/>
                    <a:pt x="31" y="13"/>
                  </a:cubicBezTo>
                  <a:cubicBezTo>
                    <a:pt x="28" y="11"/>
                    <a:pt x="24" y="10"/>
                    <a:pt x="24" y="10"/>
                  </a:cubicBezTo>
                  <a:cubicBezTo>
                    <a:pt x="25" y="9"/>
                    <a:pt x="25" y="9"/>
                    <a:pt x="25" y="9"/>
                  </a:cubicBezTo>
                  <a:cubicBezTo>
                    <a:pt x="25" y="9"/>
                    <a:pt x="27" y="11"/>
                    <a:pt x="29" y="10"/>
                  </a:cubicBezTo>
                  <a:cubicBezTo>
                    <a:pt x="31" y="10"/>
                    <a:pt x="35" y="7"/>
                    <a:pt x="36" y="9"/>
                  </a:cubicBezTo>
                  <a:cubicBezTo>
                    <a:pt x="36" y="8"/>
                    <a:pt x="35" y="7"/>
                    <a:pt x="34" y="7"/>
                  </a:cubicBezTo>
                  <a:cubicBezTo>
                    <a:pt x="36" y="3"/>
                    <a:pt x="39" y="2"/>
                    <a:pt x="40" y="3"/>
                  </a:cubicBezTo>
                  <a:cubicBezTo>
                    <a:pt x="39" y="0"/>
                    <a:pt x="34" y="2"/>
                    <a:pt x="31" y="2"/>
                  </a:cubicBezTo>
                  <a:cubicBezTo>
                    <a:pt x="32" y="1"/>
                    <a:pt x="30" y="0"/>
                    <a:pt x="30" y="0"/>
                  </a:cubicBezTo>
                  <a:cubicBezTo>
                    <a:pt x="30" y="0"/>
                    <a:pt x="30" y="2"/>
                    <a:pt x="27" y="3"/>
                  </a:cubicBezTo>
                  <a:cubicBezTo>
                    <a:pt x="25" y="4"/>
                    <a:pt x="24" y="7"/>
                    <a:pt x="25" y="8"/>
                  </a:cubicBezTo>
                  <a:cubicBezTo>
                    <a:pt x="21" y="10"/>
                    <a:pt x="14" y="9"/>
                    <a:pt x="9" y="11"/>
                  </a:cubicBezTo>
                  <a:cubicBezTo>
                    <a:pt x="5" y="13"/>
                    <a:pt x="0" y="20"/>
                    <a:pt x="0" y="20"/>
                  </a:cubicBezTo>
                  <a:close/>
                  <a:moveTo>
                    <a:pt x="33" y="5"/>
                  </a:moveTo>
                  <a:cubicBezTo>
                    <a:pt x="34" y="7"/>
                    <a:pt x="26" y="8"/>
                    <a:pt x="26" y="8"/>
                  </a:cubicBezTo>
                  <a:cubicBezTo>
                    <a:pt x="26" y="8"/>
                    <a:pt x="32" y="2"/>
                    <a:pt x="33" y="5"/>
                  </a:cubicBezTo>
                  <a:close/>
                </a:path>
              </a:pathLst>
            </a:custGeom>
            <a:solidFill>
              <a:schemeClr val="tx1">
                <a:alpha val="8392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00"/>
                </a:solidFill>
              </a:endParaRPr>
            </a:p>
          </p:txBody>
        </p:sp>
        <p:sp>
          <p:nvSpPr>
            <p:cNvPr id="5129" name="Freeform 1333"/>
            <p:cNvSpPr>
              <a:spLocks noEditPoints="1"/>
            </p:cNvSpPr>
            <p:nvPr/>
          </p:nvSpPr>
          <p:spPr bwMode="auto">
            <a:xfrm>
              <a:off x="0" y="22225"/>
              <a:ext cx="476250" cy="355600"/>
            </a:xfrm>
            <a:custGeom>
              <a:avLst/>
              <a:gdLst>
                <a:gd name="T0" fmla="*/ 365494 w 43"/>
                <a:gd name="T1" fmla="*/ 122238 h 32"/>
                <a:gd name="T2" fmla="*/ 199360 w 43"/>
                <a:gd name="T3" fmla="*/ 88900 h 32"/>
                <a:gd name="T4" fmla="*/ 166134 w 43"/>
                <a:gd name="T5" fmla="*/ 33338 h 32"/>
                <a:gd name="T6" fmla="*/ 143983 w 43"/>
                <a:gd name="T7" fmla="*/ 0 h 32"/>
                <a:gd name="T8" fmla="*/ 121831 w 43"/>
                <a:gd name="T9" fmla="*/ 22225 h 32"/>
                <a:gd name="T10" fmla="*/ 22151 w 43"/>
                <a:gd name="T11" fmla="*/ 33338 h 32"/>
                <a:gd name="T12" fmla="*/ 88605 w 43"/>
                <a:gd name="T13" fmla="*/ 77788 h 32"/>
                <a:gd name="T14" fmla="*/ 77529 w 43"/>
                <a:gd name="T15" fmla="*/ 100013 h 32"/>
                <a:gd name="T16" fmla="*/ 143983 w 43"/>
                <a:gd name="T17" fmla="*/ 111125 h 32"/>
                <a:gd name="T18" fmla="*/ 188285 w 43"/>
                <a:gd name="T19" fmla="*/ 100013 h 32"/>
                <a:gd name="T20" fmla="*/ 210436 w 43"/>
                <a:gd name="T21" fmla="*/ 111125 h 32"/>
                <a:gd name="T22" fmla="*/ 121831 w 43"/>
                <a:gd name="T23" fmla="*/ 144463 h 32"/>
                <a:gd name="T24" fmla="*/ 99680 w 43"/>
                <a:gd name="T25" fmla="*/ 155575 h 32"/>
                <a:gd name="T26" fmla="*/ 44302 w 43"/>
                <a:gd name="T27" fmla="*/ 155575 h 32"/>
                <a:gd name="T28" fmla="*/ 0 w 43"/>
                <a:gd name="T29" fmla="*/ 166688 h 32"/>
                <a:gd name="T30" fmla="*/ 33227 w 43"/>
                <a:gd name="T31" fmla="*/ 200025 h 32"/>
                <a:gd name="T32" fmla="*/ 11076 w 43"/>
                <a:gd name="T33" fmla="*/ 244475 h 32"/>
                <a:gd name="T34" fmla="*/ 55378 w 43"/>
                <a:gd name="T35" fmla="*/ 233363 h 32"/>
                <a:gd name="T36" fmla="*/ 44302 w 43"/>
                <a:gd name="T37" fmla="*/ 288925 h 32"/>
                <a:gd name="T38" fmla="*/ 0 w 43"/>
                <a:gd name="T39" fmla="*/ 333375 h 32"/>
                <a:gd name="T40" fmla="*/ 77529 w 43"/>
                <a:gd name="T41" fmla="*/ 300038 h 32"/>
                <a:gd name="T42" fmla="*/ 99680 w 43"/>
                <a:gd name="T43" fmla="*/ 277813 h 32"/>
                <a:gd name="T44" fmla="*/ 99680 w 43"/>
                <a:gd name="T45" fmla="*/ 311150 h 32"/>
                <a:gd name="T46" fmla="*/ 132907 w 43"/>
                <a:gd name="T47" fmla="*/ 277813 h 32"/>
                <a:gd name="T48" fmla="*/ 143983 w 43"/>
                <a:gd name="T49" fmla="*/ 166688 h 32"/>
                <a:gd name="T50" fmla="*/ 155058 w 43"/>
                <a:gd name="T51" fmla="*/ 144463 h 32"/>
                <a:gd name="T52" fmla="*/ 121831 w 43"/>
                <a:gd name="T53" fmla="*/ 177800 h 32"/>
                <a:gd name="T54" fmla="*/ 99680 w 43"/>
                <a:gd name="T55" fmla="*/ 255588 h 32"/>
                <a:gd name="T56" fmla="*/ 77529 w 43"/>
                <a:gd name="T57" fmla="*/ 266700 h 32"/>
                <a:gd name="T58" fmla="*/ 88605 w 43"/>
                <a:gd name="T59" fmla="*/ 222250 h 32"/>
                <a:gd name="T60" fmla="*/ 221512 w 43"/>
                <a:gd name="T61" fmla="*/ 111125 h 32"/>
                <a:gd name="T62" fmla="*/ 398721 w 43"/>
                <a:gd name="T63" fmla="*/ 155575 h 32"/>
                <a:gd name="T64" fmla="*/ 221512 w 43"/>
                <a:gd name="T65" fmla="*/ 166688 h 32"/>
                <a:gd name="T66" fmla="*/ 210436 w 43"/>
                <a:gd name="T67" fmla="*/ 266700 h 32"/>
                <a:gd name="T68" fmla="*/ 232587 w 43"/>
                <a:gd name="T69" fmla="*/ 144463 h 32"/>
                <a:gd name="T70" fmla="*/ 221512 w 43"/>
                <a:gd name="T71" fmla="*/ 322263 h 32"/>
                <a:gd name="T72" fmla="*/ 299041 w 43"/>
                <a:gd name="T73" fmla="*/ 355600 h 32"/>
                <a:gd name="T74" fmla="*/ 243663 w 43"/>
                <a:gd name="T75" fmla="*/ 277813 h 32"/>
                <a:gd name="T76" fmla="*/ 299041 w 43"/>
                <a:gd name="T77" fmla="*/ 300038 h 32"/>
                <a:gd name="T78" fmla="*/ 254738 w 43"/>
                <a:gd name="T79" fmla="*/ 222250 h 32"/>
                <a:gd name="T80" fmla="*/ 287965 w 43"/>
                <a:gd name="T81" fmla="*/ 244475 h 32"/>
                <a:gd name="T82" fmla="*/ 343343 w 43"/>
                <a:gd name="T83" fmla="*/ 133350 h 32"/>
                <a:gd name="T84" fmla="*/ 476250 w 43"/>
                <a:gd name="T85" fmla="*/ 222250 h 32"/>
                <a:gd name="T86" fmla="*/ 365494 w 43"/>
                <a:gd name="T87" fmla="*/ 122238 h 32"/>
                <a:gd name="T88" fmla="*/ 177209 w 43"/>
                <a:gd name="T89" fmla="*/ 88900 h 32"/>
                <a:gd name="T90" fmla="*/ 99680 w 43"/>
                <a:gd name="T91" fmla="*/ 55563 h 32"/>
                <a:gd name="T92" fmla="*/ 177209 w 43"/>
                <a:gd name="T93" fmla="*/ 88900 h 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43" h="32">
                  <a:moveTo>
                    <a:pt x="33" y="11"/>
                  </a:moveTo>
                  <a:cubicBezTo>
                    <a:pt x="28" y="9"/>
                    <a:pt x="21" y="10"/>
                    <a:pt x="18" y="8"/>
                  </a:cubicBezTo>
                  <a:cubicBezTo>
                    <a:pt x="18" y="7"/>
                    <a:pt x="17" y="4"/>
                    <a:pt x="15" y="3"/>
                  </a:cubicBezTo>
                  <a:cubicBezTo>
                    <a:pt x="12" y="2"/>
                    <a:pt x="13" y="0"/>
                    <a:pt x="13" y="0"/>
                  </a:cubicBezTo>
                  <a:cubicBezTo>
                    <a:pt x="13" y="0"/>
                    <a:pt x="10" y="1"/>
                    <a:pt x="11" y="2"/>
                  </a:cubicBezTo>
                  <a:cubicBezTo>
                    <a:pt x="9" y="2"/>
                    <a:pt x="4" y="0"/>
                    <a:pt x="2" y="3"/>
                  </a:cubicBezTo>
                  <a:cubicBezTo>
                    <a:pt x="3" y="2"/>
                    <a:pt x="6" y="3"/>
                    <a:pt x="8" y="7"/>
                  </a:cubicBezTo>
                  <a:cubicBezTo>
                    <a:pt x="7" y="7"/>
                    <a:pt x="6" y="8"/>
                    <a:pt x="7" y="9"/>
                  </a:cubicBezTo>
                  <a:cubicBezTo>
                    <a:pt x="8" y="7"/>
                    <a:pt x="11" y="10"/>
                    <a:pt x="13" y="10"/>
                  </a:cubicBezTo>
                  <a:cubicBezTo>
                    <a:pt x="16" y="11"/>
                    <a:pt x="17" y="9"/>
                    <a:pt x="17" y="9"/>
                  </a:cubicBezTo>
                  <a:cubicBezTo>
                    <a:pt x="19" y="10"/>
                    <a:pt x="19" y="10"/>
                    <a:pt x="19" y="10"/>
                  </a:cubicBezTo>
                  <a:cubicBezTo>
                    <a:pt x="19" y="10"/>
                    <a:pt x="14" y="11"/>
                    <a:pt x="11" y="13"/>
                  </a:cubicBezTo>
                  <a:cubicBezTo>
                    <a:pt x="11" y="13"/>
                    <a:pt x="10" y="13"/>
                    <a:pt x="9" y="14"/>
                  </a:cubicBezTo>
                  <a:cubicBezTo>
                    <a:pt x="7" y="13"/>
                    <a:pt x="5" y="13"/>
                    <a:pt x="4" y="14"/>
                  </a:cubicBezTo>
                  <a:cubicBezTo>
                    <a:pt x="2" y="14"/>
                    <a:pt x="1" y="17"/>
                    <a:pt x="0" y="15"/>
                  </a:cubicBezTo>
                  <a:cubicBezTo>
                    <a:pt x="0" y="16"/>
                    <a:pt x="1" y="18"/>
                    <a:pt x="3" y="18"/>
                  </a:cubicBezTo>
                  <a:cubicBezTo>
                    <a:pt x="2" y="18"/>
                    <a:pt x="0" y="21"/>
                    <a:pt x="1" y="22"/>
                  </a:cubicBezTo>
                  <a:cubicBezTo>
                    <a:pt x="1" y="21"/>
                    <a:pt x="3" y="21"/>
                    <a:pt x="5" y="21"/>
                  </a:cubicBezTo>
                  <a:cubicBezTo>
                    <a:pt x="4" y="22"/>
                    <a:pt x="3" y="23"/>
                    <a:pt x="4" y="26"/>
                  </a:cubicBezTo>
                  <a:cubicBezTo>
                    <a:pt x="5" y="28"/>
                    <a:pt x="1" y="30"/>
                    <a:pt x="0" y="30"/>
                  </a:cubicBezTo>
                  <a:cubicBezTo>
                    <a:pt x="2" y="31"/>
                    <a:pt x="5" y="30"/>
                    <a:pt x="7" y="27"/>
                  </a:cubicBezTo>
                  <a:cubicBezTo>
                    <a:pt x="9" y="24"/>
                    <a:pt x="9" y="25"/>
                    <a:pt x="9" y="25"/>
                  </a:cubicBezTo>
                  <a:cubicBezTo>
                    <a:pt x="9" y="25"/>
                    <a:pt x="8" y="28"/>
                    <a:pt x="9" y="28"/>
                  </a:cubicBezTo>
                  <a:cubicBezTo>
                    <a:pt x="10" y="27"/>
                    <a:pt x="11" y="26"/>
                    <a:pt x="12" y="25"/>
                  </a:cubicBezTo>
                  <a:cubicBezTo>
                    <a:pt x="14" y="25"/>
                    <a:pt x="16" y="21"/>
                    <a:pt x="13" y="15"/>
                  </a:cubicBezTo>
                  <a:cubicBezTo>
                    <a:pt x="12" y="14"/>
                    <a:pt x="14" y="13"/>
                    <a:pt x="14" y="13"/>
                  </a:cubicBezTo>
                  <a:cubicBezTo>
                    <a:pt x="14" y="13"/>
                    <a:pt x="12" y="14"/>
                    <a:pt x="11" y="16"/>
                  </a:cubicBezTo>
                  <a:cubicBezTo>
                    <a:pt x="10" y="18"/>
                    <a:pt x="10" y="21"/>
                    <a:pt x="9" y="23"/>
                  </a:cubicBezTo>
                  <a:cubicBezTo>
                    <a:pt x="8" y="24"/>
                    <a:pt x="7" y="24"/>
                    <a:pt x="7" y="24"/>
                  </a:cubicBezTo>
                  <a:cubicBezTo>
                    <a:pt x="7" y="24"/>
                    <a:pt x="9" y="22"/>
                    <a:pt x="8" y="20"/>
                  </a:cubicBezTo>
                  <a:cubicBezTo>
                    <a:pt x="8" y="19"/>
                    <a:pt x="12" y="10"/>
                    <a:pt x="20" y="10"/>
                  </a:cubicBezTo>
                  <a:cubicBezTo>
                    <a:pt x="21" y="10"/>
                    <a:pt x="33" y="9"/>
                    <a:pt x="36" y="14"/>
                  </a:cubicBezTo>
                  <a:cubicBezTo>
                    <a:pt x="33" y="11"/>
                    <a:pt x="23" y="10"/>
                    <a:pt x="20" y="15"/>
                  </a:cubicBezTo>
                  <a:cubicBezTo>
                    <a:pt x="17" y="20"/>
                    <a:pt x="19" y="24"/>
                    <a:pt x="19" y="24"/>
                  </a:cubicBezTo>
                  <a:cubicBezTo>
                    <a:pt x="19" y="24"/>
                    <a:pt x="14" y="19"/>
                    <a:pt x="21" y="13"/>
                  </a:cubicBezTo>
                  <a:cubicBezTo>
                    <a:pt x="20" y="13"/>
                    <a:pt x="9" y="23"/>
                    <a:pt x="20" y="29"/>
                  </a:cubicBezTo>
                  <a:cubicBezTo>
                    <a:pt x="23" y="31"/>
                    <a:pt x="26" y="29"/>
                    <a:pt x="27" y="32"/>
                  </a:cubicBezTo>
                  <a:cubicBezTo>
                    <a:pt x="27" y="29"/>
                    <a:pt x="23" y="28"/>
                    <a:pt x="22" y="25"/>
                  </a:cubicBezTo>
                  <a:cubicBezTo>
                    <a:pt x="23" y="26"/>
                    <a:pt x="25" y="26"/>
                    <a:pt x="27" y="27"/>
                  </a:cubicBezTo>
                  <a:cubicBezTo>
                    <a:pt x="27" y="25"/>
                    <a:pt x="22" y="24"/>
                    <a:pt x="23" y="20"/>
                  </a:cubicBezTo>
                  <a:cubicBezTo>
                    <a:pt x="23" y="22"/>
                    <a:pt x="25" y="22"/>
                    <a:pt x="26" y="22"/>
                  </a:cubicBezTo>
                  <a:cubicBezTo>
                    <a:pt x="26" y="21"/>
                    <a:pt x="19" y="11"/>
                    <a:pt x="31" y="12"/>
                  </a:cubicBezTo>
                  <a:cubicBezTo>
                    <a:pt x="37" y="13"/>
                    <a:pt x="43" y="20"/>
                    <a:pt x="43" y="20"/>
                  </a:cubicBezTo>
                  <a:cubicBezTo>
                    <a:pt x="43" y="20"/>
                    <a:pt x="38" y="13"/>
                    <a:pt x="33" y="11"/>
                  </a:cubicBezTo>
                  <a:close/>
                  <a:moveTo>
                    <a:pt x="16" y="8"/>
                  </a:moveTo>
                  <a:cubicBezTo>
                    <a:pt x="16" y="8"/>
                    <a:pt x="9" y="7"/>
                    <a:pt x="9" y="5"/>
                  </a:cubicBezTo>
                  <a:cubicBezTo>
                    <a:pt x="10" y="2"/>
                    <a:pt x="16" y="8"/>
                    <a:pt x="16" y="8"/>
                  </a:cubicBezTo>
                  <a:close/>
                </a:path>
              </a:pathLst>
            </a:custGeom>
            <a:solidFill>
              <a:schemeClr val="tx1">
                <a:alpha val="8392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00"/>
                </a:solidFill>
              </a:endParaRPr>
            </a:p>
          </p:txBody>
        </p:sp>
        <p:sp>
          <p:nvSpPr>
            <p:cNvPr id="5130" name="Freeform 1334"/>
            <p:cNvSpPr>
              <a:spLocks/>
            </p:cNvSpPr>
            <p:nvPr/>
          </p:nvSpPr>
          <p:spPr bwMode="auto">
            <a:xfrm>
              <a:off x="298450" y="177800"/>
              <a:ext cx="366713" cy="222250"/>
            </a:xfrm>
            <a:custGeom>
              <a:avLst/>
              <a:gdLst>
                <a:gd name="T0" fmla="*/ 366713 w 33"/>
                <a:gd name="T1" fmla="*/ 122238 h 20"/>
                <a:gd name="T2" fmla="*/ 366713 w 33"/>
                <a:gd name="T3" fmla="*/ 133350 h 20"/>
                <a:gd name="T4" fmla="*/ 255588 w 33"/>
                <a:gd name="T5" fmla="*/ 122238 h 20"/>
                <a:gd name="T6" fmla="*/ 200025 w 33"/>
                <a:gd name="T7" fmla="*/ 166688 h 20"/>
                <a:gd name="T8" fmla="*/ 244475 w 33"/>
                <a:gd name="T9" fmla="*/ 122238 h 20"/>
                <a:gd name="T10" fmla="*/ 255588 w 33"/>
                <a:gd name="T11" fmla="*/ 111125 h 20"/>
                <a:gd name="T12" fmla="*/ 133350 w 33"/>
                <a:gd name="T13" fmla="*/ 144463 h 20"/>
                <a:gd name="T14" fmla="*/ 111125 w 33"/>
                <a:gd name="T15" fmla="*/ 177800 h 20"/>
                <a:gd name="T16" fmla="*/ 66675 w 33"/>
                <a:gd name="T17" fmla="*/ 222250 h 20"/>
                <a:gd name="T18" fmla="*/ 122238 w 33"/>
                <a:gd name="T19" fmla="*/ 144463 h 20"/>
                <a:gd name="T20" fmla="*/ 88900 w 33"/>
                <a:gd name="T21" fmla="*/ 144463 h 20"/>
                <a:gd name="T22" fmla="*/ 0 w 33"/>
                <a:gd name="T23" fmla="*/ 144463 h 20"/>
                <a:gd name="T24" fmla="*/ 88900 w 33"/>
                <a:gd name="T25" fmla="*/ 133350 h 20"/>
                <a:gd name="T26" fmla="*/ 111125 w 33"/>
                <a:gd name="T27" fmla="*/ 144463 h 20"/>
                <a:gd name="T28" fmla="*/ 66675 w 33"/>
                <a:gd name="T29" fmla="*/ 66675 h 20"/>
                <a:gd name="T30" fmla="*/ 111125 w 33"/>
                <a:gd name="T31" fmla="*/ 100013 h 20"/>
                <a:gd name="T32" fmla="*/ 133350 w 33"/>
                <a:gd name="T33" fmla="*/ 144463 h 20"/>
                <a:gd name="T34" fmla="*/ 244475 w 33"/>
                <a:gd name="T35" fmla="*/ 111125 h 20"/>
                <a:gd name="T36" fmla="*/ 222250 w 33"/>
                <a:gd name="T37" fmla="*/ 100013 h 20"/>
                <a:gd name="T38" fmla="*/ 177800 w 33"/>
                <a:gd name="T39" fmla="*/ 77788 h 20"/>
                <a:gd name="T40" fmla="*/ 166688 w 33"/>
                <a:gd name="T41" fmla="*/ 33338 h 20"/>
                <a:gd name="T42" fmla="*/ 211138 w 33"/>
                <a:gd name="T43" fmla="*/ 55563 h 20"/>
                <a:gd name="T44" fmla="*/ 255588 w 33"/>
                <a:gd name="T45" fmla="*/ 100013 h 20"/>
                <a:gd name="T46" fmla="*/ 311150 w 33"/>
                <a:gd name="T47" fmla="*/ 100013 h 20"/>
                <a:gd name="T48" fmla="*/ 277813 w 33"/>
                <a:gd name="T49" fmla="*/ 44450 h 20"/>
                <a:gd name="T50" fmla="*/ 288925 w 33"/>
                <a:gd name="T51" fmla="*/ 0 h 20"/>
                <a:gd name="T52" fmla="*/ 311150 w 33"/>
                <a:gd name="T53" fmla="*/ 44450 h 20"/>
                <a:gd name="T54" fmla="*/ 322263 w 33"/>
                <a:gd name="T55" fmla="*/ 100013 h 20"/>
                <a:gd name="T56" fmla="*/ 366713 w 33"/>
                <a:gd name="T57" fmla="*/ 122238 h 2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3" h="20">
                  <a:moveTo>
                    <a:pt x="33" y="11"/>
                  </a:moveTo>
                  <a:cubicBezTo>
                    <a:pt x="33" y="12"/>
                    <a:pt x="33" y="12"/>
                    <a:pt x="33" y="12"/>
                  </a:cubicBezTo>
                  <a:cubicBezTo>
                    <a:pt x="33" y="12"/>
                    <a:pt x="28" y="7"/>
                    <a:pt x="23" y="11"/>
                  </a:cubicBezTo>
                  <a:cubicBezTo>
                    <a:pt x="23" y="12"/>
                    <a:pt x="23" y="15"/>
                    <a:pt x="18" y="15"/>
                  </a:cubicBezTo>
                  <a:cubicBezTo>
                    <a:pt x="19" y="15"/>
                    <a:pt x="19" y="12"/>
                    <a:pt x="22" y="11"/>
                  </a:cubicBezTo>
                  <a:cubicBezTo>
                    <a:pt x="23" y="10"/>
                    <a:pt x="23" y="10"/>
                    <a:pt x="23" y="10"/>
                  </a:cubicBezTo>
                  <a:cubicBezTo>
                    <a:pt x="23" y="10"/>
                    <a:pt x="14" y="15"/>
                    <a:pt x="12" y="13"/>
                  </a:cubicBezTo>
                  <a:cubicBezTo>
                    <a:pt x="11" y="14"/>
                    <a:pt x="11" y="15"/>
                    <a:pt x="10" y="16"/>
                  </a:cubicBezTo>
                  <a:cubicBezTo>
                    <a:pt x="8" y="17"/>
                    <a:pt x="6" y="18"/>
                    <a:pt x="6" y="20"/>
                  </a:cubicBezTo>
                  <a:cubicBezTo>
                    <a:pt x="5" y="19"/>
                    <a:pt x="5" y="14"/>
                    <a:pt x="11" y="13"/>
                  </a:cubicBezTo>
                  <a:cubicBezTo>
                    <a:pt x="10" y="13"/>
                    <a:pt x="8" y="13"/>
                    <a:pt x="8" y="13"/>
                  </a:cubicBezTo>
                  <a:cubicBezTo>
                    <a:pt x="8" y="13"/>
                    <a:pt x="4" y="16"/>
                    <a:pt x="0" y="13"/>
                  </a:cubicBezTo>
                  <a:cubicBezTo>
                    <a:pt x="1" y="12"/>
                    <a:pt x="4" y="9"/>
                    <a:pt x="8" y="12"/>
                  </a:cubicBezTo>
                  <a:cubicBezTo>
                    <a:pt x="10" y="13"/>
                    <a:pt x="10" y="13"/>
                    <a:pt x="10" y="13"/>
                  </a:cubicBezTo>
                  <a:cubicBezTo>
                    <a:pt x="10" y="13"/>
                    <a:pt x="5" y="11"/>
                    <a:pt x="6" y="6"/>
                  </a:cubicBezTo>
                  <a:cubicBezTo>
                    <a:pt x="7" y="7"/>
                    <a:pt x="10" y="7"/>
                    <a:pt x="10" y="9"/>
                  </a:cubicBezTo>
                  <a:cubicBezTo>
                    <a:pt x="11" y="11"/>
                    <a:pt x="10" y="12"/>
                    <a:pt x="12" y="13"/>
                  </a:cubicBezTo>
                  <a:cubicBezTo>
                    <a:pt x="14" y="14"/>
                    <a:pt x="22" y="10"/>
                    <a:pt x="22" y="10"/>
                  </a:cubicBezTo>
                  <a:cubicBezTo>
                    <a:pt x="22" y="10"/>
                    <a:pt x="21" y="9"/>
                    <a:pt x="20" y="9"/>
                  </a:cubicBezTo>
                  <a:cubicBezTo>
                    <a:pt x="19" y="9"/>
                    <a:pt x="17" y="8"/>
                    <a:pt x="16" y="7"/>
                  </a:cubicBezTo>
                  <a:cubicBezTo>
                    <a:pt x="14" y="5"/>
                    <a:pt x="15" y="3"/>
                    <a:pt x="15" y="3"/>
                  </a:cubicBezTo>
                  <a:cubicBezTo>
                    <a:pt x="15" y="3"/>
                    <a:pt x="16" y="3"/>
                    <a:pt x="19" y="5"/>
                  </a:cubicBezTo>
                  <a:cubicBezTo>
                    <a:pt x="22" y="7"/>
                    <a:pt x="19" y="8"/>
                    <a:pt x="23" y="9"/>
                  </a:cubicBezTo>
                  <a:cubicBezTo>
                    <a:pt x="25" y="9"/>
                    <a:pt x="28" y="8"/>
                    <a:pt x="28" y="9"/>
                  </a:cubicBezTo>
                  <a:cubicBezTo>
                    <a:pt x="27" y="8"/>
                    <a:pt x="24" y="6"/>
                    <a:pt x="25" y="4"/>
                  </a:cubicBezTo>
                  <a:cubicBezTo>
                    <a:pt x="25" y="1"/>
                    <a:pt x="26" y="1"/>
                    <a:pt x="26" y="0"/>
                  </a:cubicBezTo>
                  <a:cubicBezTo>
                    <a:pt x="27" y="0"/>
                    <a:pt x="29" y="2"/>
                    <a:pt x="28" y="4"/>
                  </a:cubicBezTo>
                  <a:cubicBezTo>
                    <a:pt x="28" y="6"/>
                    <a:pt x="28" y="8"/>
                    <a:pt x="29" y="9"/>
                  </a:cubicBezTo>
                  <a:cubicBezTo>
                    <a:pt x="31" y="10"/>
                    <a:pt x="33" y="11"/>
                    <a:pt x="33" y="11"/>
                  </a:cubicBezTo>
                  <a:close/>
                </a:path>
              </a:pathLst>
            </a:custGeom>
            <a:solidFill>
              <a:schemeClr val="tx1">
                <a:alpha val="8392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00"/>
                </a:solidFill>
              </a:endParaRPr>
            </a:p>
          </p:txBody>
        </p:sp>
        <p:sp>
          <p:nvSpPr>
            <p:cNvPr id="5131" name="Freeform 1335"/>
            <p:cNvSpPr>
              <a:spLocks/>
            </p:cNvSpPr>
            <p:nvPr/>
          </p:nvSpPr>
          <p:spPr bwMode="auto">
            <a:xfrm>
              <a:off x="720725" y="177800"/>
              <a:ext cx="365125" cy="222250"/>
            </a:xfrm>
            <a:custGeom>
              <a:avLst/>
              <a:gdLst>
                <a:gd name="T0" fmla="*/ 0 w 33"/>
                <a:gd name="T1" fmla="*/ 122238 h 20"/>
                <a:gd name="T2" fmla="*/ 0 w 33"/>
                <a:gd name="T3" fmla="*/ 133350 h 20"/>
                <a:gd name="T4" fmla="*/ 121708 w 33"/>
                <a:gd name="T5" fmla="*/ 122238 h 20"/>
                <a:gd name="T6" fmla="*/ 165966 w 33"/>
                <a:gd name="T7" fmla="*/ 166688 h 20"/>
                <a:gd name="T8" fmla="*/ 121708 w 33"/>
                <a:gd name="T9" fmla="*/ 122238 h 20"/>
                <a:gd name="T10" fmla="*/ 110644 w 33"/>
                <a:gd name="T11" fmla="*/ 111125 h 20"/>
                <a:gd name="T12" fmla="*/ 243417 w 33"/>
                <a:gd name="T13" fmla="*/ 144463 h 20"/>
                <a:gd name="T14" fmla="*/ 265545 w 33"/>
                <a:gd name="T15" fmla="*/ 177800 h 20"/>
                <a:gd name="T16" fmla="*/ 298739 w 33"/>
                <a:gd name="T17" fmla="*/ 222250 h 20"/>
                <a:gd name="T18" fmla="*/ 243417 w 33"/>
                <a:gd name="T19" fmla="*/ 144463 h 20"/>
                <a:gd name="T20" fmla="*/ 287674 w 33"/>
                <a:gd name="T21" fmla="*/ 144463 h 20"/>
                <a:gd name="T22" fmla="*/ 365125 w 33"/>
                <a:gd name="T23" fmla="*/ 144463 h 20"/>
                <a:gd name="T24" fmla="*/ 287674 w 33"/>
                <a:gd name="T25" fmla="*/ 133350 h 20"/>
                <a:gd name="T26" fmla="*/ 254481 w 33"/>
                <a:gd name="T27" fmla="*/ 144463 h 20"/>
                <a:gd name="T28" fmla="*/ 298739 w 33"/>
                <a:gd name="T29" fmla="*/ 66675 h 20"/>
                <a:gd name="T30" fmla="*/ 254481 w 33"/>
                <a:gd name="T31" fmla="*/ 100013 h 20"/>
                <a:gd name="T32" fmla="*/ 232352 w 33"/>
                <a:gd name="T33" fmla="*/ 144463 h 20"/>
                <a:gd name="T34" fmla="*/ 121708 w 33"/>
                <a:gd name="T35" fmla="*/ 111125 h 20"/>
                <a:gd name="T36" fmla="*/ 143837 w 33"/>
                <a:gd name="T37" fmla="*/ 100013 h 20"/>
                <a:gd name="T38" fmla="*/ 199159 w 33"/>
                <a:gd name="T39" fmla="*/ 77788 h 20"/>
                <a:gd name="T40" fmla="*/ 210223 w 33"/>
                <a:gd name="T41" fmla="*/ 33338 h 20"/>
                <a:gd name="T42" fmla="*/ 154902 w 33"/>
                <a:gd name="T43" fmla="*/ 55563 h 20"/>
                <a:gd name="T44" fmla="*/ 121708 w 33"/>
                <a:gd name="T45" fmla="*/ 100013 h 20"/>
                <a:gd name="T46" fmla="*/ 55322 w 33"/>
                <a:gd name="T47" fmla="*/ 100013 h 20"/>
                <a:gd name="T48" fmla="*/ 99580 w 33"/>
                <a:gd name="T49" fmla="*/ 44450 h 20"/>
                <a:gd name="T50" fmla="*/ 88515 w 33"/>
                <a:gd name="T51" fmla="*/ 0 h 20"/>
                <a:gd name="T52" fmla="*/ 55322 w 33"/>
                <a:gd name="T53" fmla="*/ 44450 h 20"/>
                <a:gd name="T54" fmla="*/ 44258 w 33"/>
                <a:gd name="T55" fmla="*/ 100013 h 20"/>
                <a:gd name="T56" fmla="*/ 0 w 33"/>
                <a:gd name="T57" fmla="*/ 122238 h 2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3" h="20">
                  <a:moveTo>
                    <a:pt x="0" y="11"/>
                  </a:moveTo>
                  <a:cubicBezTo>
                    <a:pt x="0" y="12"/>
                    <a:pt x="0" y="12"/>
                    <a:pt x="0" y="12"/>
                  </a:cubicBezTo>
                  <a:cubicBezTo>
                    <a:pt x="0" y="12"/>
                    <a:pt x="5" y="7"/>
                    <a:pt x="11" y="11"/>
                  </a:cubicBezTo>
                  <a:cubicBezTo>
                    <a:pt x="10" y="12"/>
                    <a:pt x="10" y="15"/>
                    <a:pt x="15" y="15"/>
                  </a:cubicBezTo>
                  <a:cubicBezTo>
                    <a:pt x="15" y="15"/>
                    <a:pt x="15" y="12"/>
                    <a:pt x="11" y="11"/>
                  </a:cubicBezTo>
                  <a:cubicBezTo>
                    <a:pt x="10" y="10"/>
                    <a:pt x="10" y="10"/>
                    <a:pt x="10" y="10"/>
                  </a:cubicBezTo>
                  <a:cubicBezTo>
                    <a:pt x="10" y="10"/>
                    <a:pt x="20" y="15"/>
                    <a:pt x="22" y="13"/>
                  </a:cubicBezTo>
                  <a:cubicBezTo>
                    <a:pt x="22" y="14"/>
                    <a:pt x="22" y="15"/>
                    <a:pt x="24" y="16"/>
                  </a:cubicBezTo>
                  <a:cubicBezTo>
                    <a:pt x="25" y="17"/>
                    <a:pt x="27" y="18"/>
                    <a:pt x="27" y="20"/>
                  </a:cubicBezTo>
                  <a:cubicBezTo>
                    <a:pt x="28" y="19"/>
                    <a:pt x="29" y="14"/>
                    <a:pt x="22" y="13"/>
                  </a:cubicBezTo>
                  <a:cubicBezTo>
                    <a:pt x="23" y="13"/>
                    <a:pt x="26" y="13"/>
                    <a:pt x="26" y="13"/>
                  </a:cubicBezTo>
                  <a:cubicBezTo>
                    <a:pt x="26" y="13"/>
                    <a:pt x="29" y="16"/>
                    <a:pt x="33" y="13"/>
                  </a:cubicBezTo>
                  <a:cubicBezTo>
                    <a:pt x="32" y="12"/>
                    <a:pt x="29" y="9"/>
                    <a:pt x="26" y="12"/>
                  </a:cubicBezTo>
                  <a:cubicBezTo>
                    <a:pt x="23" y="13"/>
                    <a:pt x="23" y="13"/>
                    <a:pt x="23" y="13"/>
                  </a:cubicBezTo>
                  <a:cubicBezTo>
                    <a:pt x="23" y="13"/>
                    <a:pt x="28" y="11"/>
                    <a:pt x="27" y="6"/>
                  </a:cubicBezTo>
                  <a:cubicBezTo>
                    <a:pt x="26" y="7"/>
                    <a:pt x="23" y="7"/>
                    <a:pt x="23" y="9"/>
                  </a:cubicBezTo>
                  <a:cubicBezTo>
                    <a:pt x="22" y="11"/>
                    <a:pt x="23" y="12"/>
                    <a:pt x="21" y="13"/>
                  </a:cubicBezTo>
                  <a:cubicBezTo>
                    <a:pt x="19" y="14"/>
                    <a:pt x="11" y="10"/>
                    <a:pt x="11" y="10"/>
                  </a:cubicBezTo>
                  <a:cubicBezTo>
                    <a:pt x="12" y="10"/>
                    <a:pt x="12" y="9"/>
                    <a:pt x="13" y="9"/>
                  </a:cubicBezTo>
                  <a:cubicBezTo>
                    <a:pt x="14" y="9"/>
                    <a:pt x="16" y="8"/>
                    <a:pt x="18" y="7"/>
                  </a:cubicBezTo>
                  <a:cubicBezTo>
                    <a:pt x="19" y="5"/>
                    <a:pt x="19" y="3"/>
                    <a:pt x="19" y="3"/>
                  </a:cubicBezTo>
                  <a:cubicBezTo>
                    <a:pt x="19" y="3"/>
                    <a:pt x="17" y="3"/>
                    <a:pt x="14" y="5"/>
                  </a:cubicBezTo>
                  <a:cubicBezTo>
                    <a:pt x="12" y="7"/>
                    <a:pt x="14" y="8"/>
                    <a:pt x="11" y="9"/>
                  </a:cubicBezTo>
                  <a:cubicBezTo>
                    <a:pt x="8" y="9"/>
                    <a:pt x="6" y="8"/>
                    <a:pt x="5" y="9"/>
                  </a:cubicBezTo>
                  <a:cubicBezTo>
                    <a:pt x="6" y="8"/>
                    <a:pt x="9" y="6"/>
                    <a:pt x="9" y="4"/>
                  </a:cubicBezTo>
                  <a:cubicBezTo>
                    <a:pt x="8" y="1"/>
                    <a:pt x="7" y="1"/>
                    <a:pt x="8" y="0"/>
                  </a:cubicBezTo>
                  <a:cubicBezTo>
                    <a:pt x="7" y="0"/>
                    <a:pt x="5" y="2"/>
                    <a:pt x="5" y="4"/>
                  </a:cubicBezTo>
                  <a:cubicBezTo>
                    <a:pt x="5" y="6"/>
                    <a:pt x="5" y="8"/>
                    <a:pt x="4" y="9"/>
                  </a:cubicBezTo>
                  <a:cubicBezTo>
                    <a:pt x="2" y="10"/>
                    <a:pt x="0" y="11"/>
                    <a:pt x="0" y="11"/>
                  </a:cubicBezTo>
                  <a:close/>
                </a:path>
              </a:pathLst>
            </a:custGeom>
            <a:solidFill>
              <a:schemeClr val="tx1">
                <a:alpha val="8392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00"/>
                </a:solidFill>
              </a:endParaRPr>
            </a:p>
          </p:txBody>
        </p:sp>
        <p:sp>
          <p:nvSpPr>
            <p:cNvPr id="5132" name="Freeform 1336"/>
            <p:cNvSpPr>
              <a:spLocks noEditPoints="1"/>
            </p:cNvSpPr>
            <p:nvPr/>
          </p:nvSpPr>
          <p:spPr bwMode="auto">
            <a:xfrm>
              <a:off x="565150" y="0"/>
              <a:ext cx="242888" cy="255588"/>
            </a:xfrm>
            <a:custGeom>
              <a:avLst/>
              <a:gdLst>
                <a:gd name="T0" fmla="*/ 143525 w 22"/>
                <a:gd name="T1" fmla="*/ 144463 h 23"/>
                <a:gd name="T2" fmla="*/ 187686 w 22"/>
                <a:gd name="T3" fmla="*/ 188913 h 23"/>
                <a:gd name="T4" fmla="*/ 187686 w 22"/>
                <a:gd name="T5" fmla="*/ 166688 h 23"/>
                <a:gd name="T6" fmla="*/ 209767 w 22"/>
                <a:gd name="T7" fmla="*/ 155575 h 23"/>
                <a:gd name="T8" fmla="*/ 242888 w 22"/>
                <a:gd name="T9" fmla="*/ 166688 h 23"/>
                <a:gd name="T10" fmla="*/ 198727 w 22"/>
                <a:gd name="T11" fmla="*/ 122238 h 23"/>
                <a:gd name="T12" fmla="*/ 198727 w 22"/>
                <a:gd name="T13" fmla="*/ 111125 h 23"/>
                <a:gd name="T14" fmla="*/ 143525 w 22"/>
                <a:gd name="T15" fmla="*/ 122238 h 23"/>
                <a:gd name="T16" fmla="*/ 143525 w 22"/>
                <a:gd name="T17" fmla="*/ 33338 h 23"/>
                <a:gd name="T18" fmla="*/ 132484 w 22"/>
                <a:gd name="T19" fmla="*/ 55563 h 23"/>
                <a:gd name="T20" fmla="*/ 66242 w 22"/>
                <a:gd name="T21" fmla="*/ 0 h 23"/>
                <a:gd name="T22" fmla="*/ 77283 w 22"/>
                <a:gd name="T23" fmla="*/ 33338 h 23"/>
                <a:gd name="T24" fmla="*/ 88323 w 22"/>
                <a:gd name="T25" fmla="*/ 66675 h 23"/>
                <a:gd name="T26" fmla="*/ 66242 w 22"/>
                <a:gd name="T27" fmla="*/ 66675 h 23"/>
                <a:gd name="T28" fmla="*/ 99363 w 22"/>
                <a:gd name="T29" fmla="*/ 100013 h 23"/>
                <a:gd name="T30" fmla="*/ 132484 w 22"/>
                <a:gd name="T31" fmla="*/ 144463 h 23"/>
                <a:gd name="T32" fmla="*/ 99363 w 22"/>
                <a:gd name="T33" fmla="*/ 122238 h 23"/>
                <a:gd name="T34" fmla="*/ 66242 w 22"/>
                <a:gd name="T35" fmla="*/ 100013 h 23"/>
                <a:gd name="T36" fmla="*/ 77283 w 22"/>
                <a:gd name="T37" fmla="*/ 111125 h 23"/>
                <a:gd name="T38" fmla="*/ 0 w 22"/>
                <a:gd name="T39" fmla="*/ 133350 h 23"/>
                <a:gd name="T40" fmla="*/ 55202 w 22"/>
                <a:gd name="T41" fmla="*/ 155575 h 23"/>
                <a:gd name="T42" fmla="*/ 55202 w 22"/>
                <a:gd name="T43" fmla="*/ 188913 h 23"/>
                <a:gd name="T44" fmla="*/ 77283 w 22"/>
                <a:gd name="T45" fmla="*/ 177800 h 23"/>
                <a:gd name="T46" fmla="*/ 110404 w 22"/>
                <a:gd name="T47" fmla="*/ 144463 h 23"/>
                <a:gd name="T48" fmla="*/ 132484 w 22"/>
                <a:gd name="T49" fmla="*/ 144463 h 23"/>
                <a:gd name="T50" fmla="*/ 110404 w 22"/>
                <a:gd name="T51" fmla="*/ 200025 h 23"/>
                <a:gd name="T52" fmla="*/ 143525 w 22"/>
                <a:gd name="T53" fmla="*/ 255588 h 23"/>
                <a:gd name="T54" fmla="*/ 143525 w 22"/>
                <a:gd name="T55" fmla="*/ 144463 h 23"/>
                <a:gd name="T56" fmla="*/ 110404 w 22"/>
                <a:gd name="T57" fmla="*/ 55563 h 23"/>
                <a:gd name="T58" fmla="*/ 132484 w 22"/>
                <a:gd name="T59" fmla="*/ 122238 h 23"/>
                <a:gd name="T60" fmla="*/ 110404 w 22"/>
                <a:gd name="T61" fmla="*/ 55563 h 23"/>
                <a:gd name="T62" fmla="*/ 143525 w 22"/>
                <a:gd name="T63" fmla="*/ 133350 h 23"/>
                <a:gd name="T64" fmla="*/ 209767 w 22"/>
                <a:gd name="T65" fmla="*/ 144463 h 23"/>
                <a:gd name="T66" fmla="*/ 143525 w 22"/>
                <a:gd name="T67" fmla="*/ 133350 h 23"/>
                <a:gd name="T68" fmla="*/ 99363 w 22"/>
                <a:gd name="T69" fmla="*/ 144463 h 23"/>
                <a:gd name="T70" fmla="*/ 33121 w 22"/>
                <a:gd name="T71" fmla="*/ 122238 h 23"/>
                <a:gd name="T72" fmla="*/ 99363 w 22"/>
                <a:gd name="T73" fmla="*/ 144463 h 2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2" h="23">
                  <a:moveTo>
                    <a:pt x="13" y="13"/>
                  </a:moveTo>
                  <a:cubicBezTo>
                    <a:pt x="12" y="16"/>
                    <a:pt x="17" y="16"/>
                    <a:pt x="17" y="17"/>
                  </a:cubicBezTo>
                  <a:cubicBezTo>
                    <a:pt x="18" y="16"/>
                    <a:pt x="17" y="15"/>
                    <a:pt x="17" y="15"/>
                  </a:cubicBezTo>
                  <a:cubicBezTo>
                    <a:pt x="17" y="15"/>
                    <a:pt x="18" y="15"/>
                    <a:pt x="19" y="14"/>
                  </a:cubicBezTo>
                  <a:cubicBezTo>
                    <a:pt x="20" y="14"/>
                    <a:pt x="21" y="14"/>
                    <a:pt x="22" y="15"/>
                  </a:cubicBezTo>
                  <a:cubicBezTo>
                    <a:pt x="22" y="12"/>
                    <a:pt x="18" y="11"/>
                    <a:pt x="18" y="11"/>
                  </a:cubicBezTo>
                  <a:cubicBezTo>
                    <a:pt x="18" y="10"/>
                    <a:pt x="18" y="10"/>
                    <a:pt x="18" y="10"/>
                  </a:cubicBezTo>
                  <a:cubicBezTo>
                    <a:pt x="18" y="10"/>
                    <a:pt x="16" y="8"/>
                    <a:pt x="13" y="11"/>
                  </a:cubicBezTo>
                  <a:cubicBezTo>
                    <a:pt x="15" y="8"/>
                    <a:pt x="13" y="3"/>
                    <a:pt x="13" y="3"/>
                  </a:cubicBezTo>
                  <a:cubicBezTo>
                    <a:pt x="13" y="3"/>
                    <a:pt x="13" y="4"/>
                    <a:pt x="12" y="5"/>
                  </a:cubicBezTo>
                  <a:cubicBezTo>
                    <a:pt x="12" y="2"/>
                    <a:pt x="7" y="0"/>
                    <a:pt x="6" y="0"/>
                  </a:cubicBezTo>
                  <a:cubicBezTo>
                    <a:pt x="7" y="0"/>
                    <a:pt x="7" y="2"/>
                    <a:pt x="7" y="3"/>
                  </a:cubicBezTo>
                  <a:cubicBezTo>
                    <a:pt x="8" y="5"/>
                    <a:pt x="8" y="6"/>
                    <a:pt x="8" y="6"/>
                  </a:cubicBezTo>
                  <a:cubicBezTo>
                    <a:pt x="8" y="6"/>
                    <a:pt x="7" y="6"/>
                    <a:pt x="6" y="6"/>
                  </a:cubicBezTo>
                  <a:cubicBezTo>
                    <a:pt x="7" y="7"/>
                    <a:pt x="8" y="9"/>
                    <a:pt x="9" y="9"/>
                  </a:cubicBezTo>
                  <a:cubicBezTo>
                    <a:pt x="11" y="10"/>
                    <a:pt x="10" y="12"/>
                    <a:pt x="12" y="13"/>
                  </a:cubicBezTo>
                  <a:cubicBezTo>
                    <a:pt x="11" y="13"/>
                    <a:pt x="9" y="13"/>
                    <a:pt x="9" y="11"/>
                  </a:cubicBezTo>
                  <a:cubicBezTo>
                    <a:pt x="8" y="9"/>
                    <a:pt x="6" y="9"/>
                    <a:pt x="6" y="9"/>
                  </a:cubicBezTo>
                  <a:cubicBezTo>
                    <a:pt x="6" y="9"/>
                    <a:pt x="6" y="9"/>
                    <a:pt x="7" y="10"/>
                  </a:cubicBezTo>
                  <a:cubicBezTo>
                    <a:pt x="4" y="8"/>
                    <a:pt x="0" y="11"/>
                    <a:pt x="0" y="12"/>
                  </a:cubicBezTo>
                  <a:cubicBezTo>
                    <a:pt x="1" y="11"/>
                    <a:pt x="3" y="14"/>
                    <a:pt x="5" y="14"/>
                  </a:cubicBezTo>
                  <a:cubicBezTo>
                    <a:pt x="4" y="15"/>
                    <a:pt x="4" y="16"/>
                    <a:pt x="5" y="17"/>
                  </a:cubicBezTo>
                  <a:cubicBezTo>
                    <a:pt x="5" y="15"/>
                    <a:pt x="6" y="15"/>
                    <a:pt x="7" y="16"/>
                  </a:cubicBezTo>
                  <a:cubicBezTo>
                    <a:pt x="9" y="16"/>
                    <a:pt x="10" y="14"/>
                    <a:pt x="10" y="13"/>
                  </a:cubicBezTo>
                  <a:cubicBezTo>
                    <a:pt x="10" y="13"/>
                    <a:pt x="12" y="13"/>
                    <a:pt x="12" y="13"/>
                  </a:cubicBezTo>
                  <a:cubicBezTo>
                    <a:pt x="12" y="13"/>
                    <a:pt x="10" y="15"/>
                    <a:pt x="10" y="18"/>
                  </a:cubicBezTo>
                  <a:cubicBezTo>
                    <a:pt x="9" y="22"/>
                    <a:pt x="13" y="23"/>
                    <a:pt x="13" y="23"/>
                  </a:cubicBezTo>
                  <a:cubicBezTo>
                    <a:pt x="7" y="20"/>
                    <a:pt x="12" y="14"/>
                    <a:pt x="13" y="13"/>
                  </a:cubicBezTo>
                  <a:close/>
                  <a:moveTo>
                    <a:pt x="10" y="5"/>
                  </a:moveTo>
                  <a:cubicBezTo>
                    <a:pt x="11" y="4"/>
                    <a:pt x="12" y="7"/>
                    <a:pt x="12" y="11"/>
                  </a:cubicBezTo>
                  <a:cubicBezTo>
                    <a:pt x="12" y="11"/>
                    <a:pt x="9" y="5"/>
                    <a:pt x="10" y="5"/>
                  </a:cubicBezTo>
                  <a:close/>
                  <a:moveTo>
                    <a:pt x="13" y="12"/>
                  </a:moveTo>
                  <a:cubicBezTo>
                    <a:pt x="13" y="12"/>
                    <a:pt x="18" y="11"/>
                    <a:pt x="19" y="13"/>
                  </a:cubicBezTo>
                  <a:cubicBezTo>
                    <a:pt x="19" y="14"/>
                    <a:pt x="13" y="12"/>
                    <a:pt x="13" y="12"/>
                  </a:cubicBezTo>
                  <a:close/>
                  <a:moveTo>
                    <a:pt x="9" y="13"/>
                  </a:moveTo>
                  <a:cubicBezTo>
                    <a:pt x="9" y="13"/>
                    <a:pt x="3" y="13"/>
                    <a:pt x="3" y="11"/>
                  </a:cubicBezTo>
                  <a:cubicBezTo>
                    <a:pt x="4" y="10"/>
                    <a:pt x="9" y="13"/>
                    <a:pt x="9" y="13"/>
                  </a:cubicBezTo>
                  <a:close/>
                </a:path>
              </a:pathLst>
            </a:custGeom>
            <a:solidFill>
              <a:schemeClr val="tx1">
                <a:alpha val="8392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00"/>
                </a:solidFill>
              </a:endParaRPr>
            </a:p>
          </p:txBody>
        </p:sp>
      </p:grpSp>
    </p:spTree>
    <p:extLst>
      <p:ext uri="{BB962C8B-B14F-4D97-AF65-F5344CB8AC3E}">
        <p14:creationId xmlns:p14="http://schemas.microsoft.com/office/powerpoint/2010/main" val="226343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75" name="그림 1"/>
          <p:cNvPicPr>
            <a:picLocks noChangeAspect="1" noChangeArrowheads="1"/>
          </p:cNvPicPr>
          <p:nvPr/>
        </p:nvPicPr>
        <p:blipFill>
          <a:blip r:embed="rId2">
            <a:extLst>
              <a:ext uri="{28A0092B-C50C-407E-A947-70E740481C1C}">
                <a14:useLocalDpi xmlns:a14="http://schemas.microsoft.com/office/drawing/2010/main" val="0"/>
              </a:ext>
            </a:extLst>
          </a:blip>
          <a:srcRect r="75456"/>
          <a:stretch>
            <a:fillRect/>
          </a:stretch>
        </p:blipFill>
        <p:spPr bwMode="auto">
          <a:xfrm>
            <a:off x="0" y="-12700"/>
            <a:ext cx="3003550" cy="687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66" name="TextBox 2"/>
          <p:cNvSpPr>
            <a:spLocks noChangeArrowheads="1"/>
          </p:cNvSpPr>
          <p:nvPr/>
        </p:nvSpPr>
        <p:spPr bwMode="auto">
          <a:xfrm flipH="1">
            <a:off x="8063713" y="117044"/>
            <a:ext cx="1779587"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latinLnBrk="1" hangingPunct="1"/>
            <a:r>
              <a:rPr lang="en-US" sz="3600" dirty="0" smtClean="0">
                <a:solidFill>
                  <a:srgbClr val="CE5243"/>
                </a:solidFill>
                <a:latin typeface="Kozuka Gothic Pr6N EL" pitchFamily="34" charset="-128"/>
                <a:ea typeface="Kozuka Gothic Pr6N EL" pitchFamily="34" charset="-128"/>
                <a:sym typeface="Kozuka Gothic Pr6N EL" pitchFamily="34" charset="-128"/>
              </a:rPr>
              <a:t>Part 2 </a:t>
            </a:r>
            <a:r>
              <a:rPr lang="en-US" sz="3600" dirty="0">
                <a:solidFill>
                  <a:srgbClr val="CE5243"/>
                </a:solidFill>
                <a:latin typeface="Kozuka Gothic Pr6N EL" pitchFamily="34" charset="-128"/>
                <a:ea typeface="Kozuka Gothic Pr6N EL" pitchFamily="34" charset="-128"/>
                <a:sym typeface="Kozuka Gothic Pr6N EL" pitchFamily="34" charset="-128"/>
              </a:rPr>
              <a:t>/</a:t>
            </a:r>
            <a:endParaRPr lang="zh-CN" altLang="en-US" sz="3600" dirty="0">
              <a:solidFill>
                <a:srgbClr val="CE5243"/>
              </a:solidFill>
              <a:latin typeface="Kozuka Gothic Pr6N EL" pitchFamily="34" charset="-128"/>
              <a:sym typeface="Kozuka Gothic Pr6N EL" pitchFamily="34" charset="-128"/>
            </a:endParaRPr>
          </a:p>
        </p:txBody>
      </p:sp>
      <p:sp>
        <p:nvSpPr>
          <p:cNvPr id="11267" name="TextBox 5"/>
          <p:cNvSpPr>
            <a:spLocks noChangeArrowheads="1"/>
          </p:cNvSpPr>
          <p:nvPr/>
        </p:nvSpPr>
        <p:spPr bwMode="auto">
          <a:xfrm flipH="1">
            <a:off x="9541669" y="178599"/>
            <a:ext cx="2759075"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latinLnBrk="1" hangingPunct="1"/>
            <a:r>
              <a:rPr lang="zh-CN" altLang="en-US" sz="2800" dirty="0" smtClean="0">
                <a:solidFill>
                  <a:srgbClr val="595959"/>
                </a:solidFill>
                <a:latin typeface="Kozuka Gothic Pr6N EL" pitchFamily="34" charset="-128"/>
                <a:ea typeface="Kozuka Gothic Pr6N EL" pitchFamily="34" charset="-128"/>
                <a:sym typeface="Kozuka Gothic Pr6N EL" pitchFamily="34" charset="-128"/>
              </a:rPr>
              <a:t>数据结构</a:t>
            </a:r>
            <a:endParaRPr lang="zh-CN" sz="2800" dirty="0">
              <a:solidFill>
                <a:srgbClr val="595959"/>
              </a:solidFill>
              <a:latin typeface="Kozuka Gothic Pr6N EL" pitchFamily="34" charset="-128"/>
              <a:ea typeface="Kozuka Gothic Pr6N EL" pitchFamily="34" charset="-128"/>
              <a:sym typeface="Kozuka Gothic Pr6N EL" pitchFamily="34" charset="-128"/>
            </a:endParaRPr>
          </a:p>
        </p:txBody>
      </p:sp>
      <p:sp>
        <p:nvSpPr>
          <p:cNvPr id="11269" name="MH_SubTitle_1"/>
          <p:cNvSpPr>
            <a:spLocks noChangeArrowheads="1"/>
          </p:cNvSpPr>
          <p:nvPr/>
        </p:nvSpPr>
        <p:spPr bwMode="auto">
          <a:xfrm>
            <a:off x="3504036" y="1133881"/>
            <a:ext cx="1501775" cy="319087"/>
          </a:xfrm>
          <a:prstGeom prst="roundRect">
            <a:avLst>
              <a:gd name="adj" fmla="val 50000"/>
            </a:avLst>
          </a:prstGeom>
          <a:solidFill>
            <a:srgbClr val="CC33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pPr algn="ctr" eaLnBrk="1" latinLnBrk="1" hangingPunct="1"/>
            <a:r>
              <a:rPr lang="zh-CN" altLang="en-US" dirty="0">
                <a:solidFill>
                  <a:srgbClr val="FFFFFF"/>
                </a:solidFill>
                <a:ea typeface="微软雅黑" pitchFamily="34" charset="-122"/>
              </a:rPr>
              <a:t>结构分析</a:t>
            </a:r>
          </a:p>
        </p:txBody>
      </p:sp>
      <p:sp>
        <p:nvSpPr>
          <p:cNvPr id="11270" name="MH_Text_1"/>
          <p:cNvSpPr txBox="1">
            <a:spLocks noChangeArrowheads="1"/>
          </p:cNvSpPr>
          <p:nvPr/>
        </p:nvSpPr>
        <p:spPr bwMode="auto">
          <a:xfrm>
            <a:off x="2640048" y="2421015"/>
            <a:ext cx="3599950" cy="223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defRPr>
                <a:solidFill>
                  <a:schemeClr val="tx1"/>
                </a:solidFill>
                <a:latin typeface="Arial" pitchFamily="34" charset="0"/>
                <a:ea typeface="宋体" pitchFamily="2" charset="-122"/>
              </a:defRPr>
            </a:lvl1pPr>
            <a:lvl2pPr marL="742950" indent="-285750" latinLnBrk="1">
              <a:defRPr>
                <a:solidFill>
                  <a:schemeClr val="tx1"/>
                </a:solidFill>
                <a:latin typeface="Arial" pitchFamily="34" charset="0"/>
                <a:ea typeface="宋体" pitchFamily="2" charset="-122"/>
              </a:defRPr>
            </a:lvl2pPr>
            <a:lvl3pPr marL="1143000" indent="-228600" latinLnBrk="1">
              <a:defRPr>
                <a:solidFill>
                  <a:schemeClr val="tx1"/>
                </a:solidFill>
                <a:latin typeface="Arial" pitchFamily="34" charset="0"/>
                <a:ea typeface="宋体" pitchFamily="2" charset="-122"/>
              </a:defRPr>
            </a:lvl3pPr>
            <a:lvl4pPr marL="1600200" indent="-228600" latinLnBrk="1">
              <a:defRPr>
                <a:solidFill>
                  <a:schemeClr val="tx1"/>
                </a:solidFill>
                <a:latin typeface="Arial" pitchFamily="34" charset="0"/>
                <a:ea typeface="宋体" pitchFamily="2" charset="-122"/>
              </a:defRPr>
            </a:lvl4pPr>
            <a:lvl5pPr marL="2057400" indent="-228600" latinLnBrk="1">
              <a:defRPr>
                <a:solidFill>
                  <a:schemeClr val="tx1"/>
                </a:solidFill>
                <a:latin typeface="Arial" pitchFamily="34" charset="0"/>
                <a:ea typeface="宋体" pitchFamily="2" charset="-122"/>
              </a:defRPr>
            </a:lvl5pPr>
            <a:lvl6pPr marL="25146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130000"/>
              </a:lnSpc>
            </a:pPr>
            <a:r>
              <a:rPr lang="zh-CN" altLang="en-US" sz="1400" dirty="0" smtClean="0">
                <a:solidFill>
                  <a:schemeClr val="tx2"/>
                </a:solidFill>
                <a:ea typeface="微软雅黑" pitchFamily="34" charset="-122"/>
              </a:rPr>
              <a:t>棋盘的规模为</a:t>
            </a:r>
            <a:r>
              <a:rPr lang="en-US" altLang="zh-CN" sz="1400" dirty="0" smtClean="0">
                <a:solidFill>
                  <a:schemeClr val="tx2"/>
                </a:solidFill>
                <a:ea typeface="微软雅黑" pitchFamily="34" charset="-122"/>
              </a:rPr>
              <a:t>8x8, </a:t>
            </a:r>
            <a:r>
              <a:rPr lang="zh-CN" altLang="en-US" sz="1400" dirty="0" smtClean="0">
                <a:solidFill>
                  <a:schemeClr val="tx2"/>
                </a:solidFill>
                <a:ea typeface="微软雅黑" pitchFamily="34" charset="-122"/>
              </a:rPr>
              <a:t>棋盘以左下角为原点</a:t>
            </a:r>
            <a:r>
              <a:rPr lang="en-US" altLang="zh-CN" sz="1400" dirty="0" smtClean="0">
                <a:solidFill>
                  <a:schemeClr val="tx2"/>
                </a:solidFill>
                <a:ea typeface="微软雅黑" pitchFamily="34" charset="-122"/>
              </a:rPr>
              <a:t>, </a:t>
            </a:r>
            <a:r>
              <a:rPr lang="zh-CN" altLang="en-US" sz="1400" dirty="0" smtClean="0">
                <a:solidFill>
                  <a:schemeClr val="tx2"/>
                </a:solidFill>
                <a:ea typeface="微软雅黑" pitchFamily="34" charset="-122"/>
              </a:rPr>
              <a:t>从</a:t>
            </a:r>
            <a:r>
              <a:rPr lang="en-US" altLang="zh-CN" sz="1400" dirty="0" smtClean="0">
                <a:solidFill>
                  <a:schemeClr val="tx2"/>
                </a:solidFill>
                <a:ea typeface="微软雅黑" pitchFamily="34" charset="-122"/>
              </a:rPr>
              <a:t>0</a:t>
            </a:r>
            <a:r>
              <a:rPr lang="zh-CN" altLang="en-US" sz="1400" dirty="0" smtClean="0">
                <a:solidFill>
                  <a:schemeClr val="tx2"/>
                </a:solidFill>
                <a:ea typeface="微软雅黑" pitchFamily="34" charset="-122"/>
              </a:rPr>
              <a:t>开始计数</a:t>
            </a:r>
            <a:r>
              <a:rPr lang="en-US" altLang="zh-CN" sz="1400" dirty="0" smtClean="0">
                <a:solidFill>
                  <a:schemeClr val="tx2"/>
                </a:solidFill>
                <a:ea typeface="微软雅黑" pitchFamily="34" charset="-122"/>
              </a:rPr>
              <a:t>.</a:t>
            </a:r>
          </a:p>
          <a:p>
            <a:pPr algn="ctr" eaLnBrk="1" hangingPunct="1">
              <a:lnSpc>
                <a:spcPct val="130000"/>
              </a:lnSpc>
            </a:pPr>
            <a:r>
              <a:rPr lang="zh-CN" altLang="en-US" sz="1400" dirty="0">
                <a:solidFill>
                  <a:schemeClr val="tx2"/>
                </a:solidFill>
                <a:ea typeface="微软雅黑" pitchFamily="34" charset="-122"/>
              </a:rPr>
              <a:t>每一</a:t>
            </a:r>
            <a:r>
              <a:rPr lang="zh-CN" altLang="en-US" sz="1400" dirty="0" smtClean="0">
                <a:solidFill>
                  <a:schemeClr val="tx2"/>
                </a:solidFill>
                <a:ea typeface="微软雅黑" pitchFamily="34" charset="-122"/>
              </a:rPr>
              <a:t>个格子有多种状态</a:t>
            </a:r>
            <a:r>
              <a:rPr lang="en-US" altLang="zh-CN" sz="1400" dirty="0" smtClean="0">
                <a:solidFill>
                  <a:schemeClr val="tx2"/>
                </a:solidFill>
                <a:ea typeface="微软雅黑" pitchFamily="34" charset="-122"/>
              </a:rPr>
              <a:t>, </a:t>
            </a:r>
            <a:r>
              <a:rPr lang="zh-CN" altLang="en-US" sz="1400" dirty="0" smtClean="0">
                <a:solidFill>
                  <a:schemeClr val="tx2"/>
                </a:solidFill>
                <a:ea typeface="微软雅黑" pitchFamily="34" charset="-122"/>
              </a:rPr>
              <a:t>包括未落子</a:t>
            </a:r>
            <a:r>
              <a:rPr lang="en-US" altLang="zh-CN" sz="1400" dirty="0" smtClean="0">
                <a:solidFill>
                  <a:schemeClr val="tx2"/>
                </a:solidFill>
                <a:ea typeface="微软雅黑" pitchFamily="34" charset="-122"/>
              </a:rPr>
              <a:t>, </a:t>
            </a:r>
            <a:r>
              <a:rPr lang="zh-CN" altLang="en-US" sz="1400" dirty="0" smtClean="0">
                <a:solidFill>
                  <a:schemeClr val="tx2"/>
                </a:solidFill>
                <a:ea typeface="微软雅黑" pitchFamily="34" charset="-122"/>
              </a:rPr>
              <a:t>黑子</a:t>
            </a:r>
            <a:r>
              <a:rPr lang="en-US" altLang="zh-CN" sz="1400" dirty="0" smtClean="0">
                <a:solidFill>
                  <a:schemeClr val="tx2"/>
                </a:solidFill>
                <a:ea typeface="微软雅黑" pitchFamily="34" charset="-122"/>
              </a:rPr>
              <a:t>, </a:t>
            </a:r>
            <a:r>
              <a:rPr lang="zh-CN" altLang="en-US" sz="1400" dirty="0" smtClean="0">
                <a:solidFill>
                  <a:schemeClr val="tx2"/>
                </a:solidFill>
                <a:ea typeface="微软雅黑" pitchFamily="34" charset="-122"/>
              </a:rPr>
              <a:t>白子</a:t>
            </a:r>
            <a:r>
              <a:rPr lang="en-US" altLang="zh-CN" sz="1400" dirty="0" smtClean="0">
                <a:solidFill>
                  <a:schemeClr val="tx2"/>
                </a:solidFill>
                <a:ea typeface="微软雅黑" pitchFamily="34" charset="-122"/>
              </a:rPr>
              <a:t>, </a:t>
            </a:r>
            <a:r>
              <a:rPr lang="zh-CN" altLang="en-US" sz="1400" dirty="0" smtClean="0">
                <a:solidFill>
                  <a:schemeClr val="tx2"/>
                </a:solidFill>
                <a:ea typeface="微软雅黑" pitchFamily="34" charset="-122"/>
              </a:rPr>
              <a:t>当前可落子</a:t>
            </a:r>
            <a:r>
              <a:rPr lang="en-US" altLang="zh-CN" sz="1400" dirty="0" smtClean="0">
                <a:solidFill>
                  <a:schemeClr val="tx2"/>
                </a:solidFill>
                <a:ea typeface="微软雅黑" pitchFamily="34" charset="-122"/>
              </a:rPr>
              <a:t>,</a:t>
            </a:r>
            <a:r>
              <a:rPr lang="zh-CN" altLang="en-US" sz="1400" dirty="0">
                <a:solidFill>
                  <a:schemeClr val="tx2"/>
                </a:solidFill>
                <a:ea typeface="微软雅黑" pitchFamily="34" charset="-122"/>
              </a:rPr>
              <a:t> </a:t>
            </a:r>
            <a:r>
              <a:rPr lang="zh-CN" altLang="en-US" sz="1400" dirty="0" smtClean="0">
                <a:solidFill>
                  <a:schemeClr val="tx2"/>
                </a:solidFill>
                <a:ea typeface="微软雅黑" pitchFamily="34" charset="-122"/>
              </a:rPr>
              <a:t>当前禁手</a:t>
            </a:r>
            <a:r>
              <a:rPr lang="en-US" altLang="zh-CN" sz="1400" dirty="0" smtClean="0">
                <a:solidFill>
                  <a:schemeClr val="tx2"/>
                </a:solidFill>
                <a:ea typeface="微软雅黑" pitchFamily="34" charset="-122"/>
              </a:rPr>
              <a:t>.</a:t>
            </a:r>
          </a:p>
          <a:p>
            <a:pPr algn="ctr" eaLnBrk="1" hangingPunct="1">
              <a:lnSpc>
                <a:spcPct val="130000"/>
              </a:lnSpc>
            </a:pPr>
            <a:r>
              <a:rPr lang="zh-CN" altLang="en-US" sz="1400" dirty="0" smtClean="0">
                <a:solidFill>
                  <a:schemeClr val="tx2"/>
                </a:solidFill>
                <a:ea typeface="微软雅黑" pitchFamily="34" charset="-122"/>
              </a:rPr>
              <a:t>需要根据新的落子信息更新棋盘</a:t>
            </a:r>
            <a:endParaRPr lang="en-US" altLang="zh-CN" sz="1400" dirty="0" smtClean="0">
              <a:solidFill>
                <a:schemeClr val="tx2"/>
              </a:solidFill>
              <a:ea typeface="微软雅黑" pitchFamily="34" charset="-122"/>
            </a:endParaRPr>
          </a:p>
          <a:p>
            <a:pPr algn="ctr" eaLnBrk="1" hangingPunct="1">
              <a:lnSpc>
                <a:spcPct val="130000"/>
              </a:lnSpc>
            </a:pPr>
            <a:r>
              <a:rPr lang="zh-CN" altLang="en-US" sz="1400" dirty="0" smtClean="0">
                <a:solidFill>
                  <a:schemeClr val="tx2"/>
                </a:solidFill>
                <a:ea typeface="微软雅黑" pitchFamily="34" charset="-122"/>
              </a:rPr>
              <a:t>需要初始化棋盘</a:t>
            </a:r>
            <a:endParaRPr lang="en-US" altLang="zh-CN" sz="1400" dirty="0" smtClean="0">
              <a:solidFill>
                <a:schemeClr val="tx2"/>
              </a:solidFill>
              <a:ea typeface="微软雅黑" pitchFamily="34" charset="-122"/>
            </a:endParaRPr>
          </a:p>
          <a:p>
            <a:pPr algn="ctr" eaLnBrk="1" hangingPunct="1">
              <a:lnSpc>
                <a:spcPct val="130000"/>
              </a:lnSpc>
            </a:pPr>
            <a:r>
              <a:rPr lang="zh-CN" altLang="en-US" sz="1400" dirty="0" smtClean="0">
                <a:solidFill>
                  <a:schemeClr val="tx2"/>
                </a:solidFill>
                <a:ea typeface="微软雅黑" pitchFamily="34" charset="-122"/>
              </a:rPr>
              <a:t>需要将当前棋盘状态保存到文件</a:t>
            </a:r>
            <a:endParaRPr lang="en-US" altLang="zh-CN" sz="1400" dirty="0" smtClean="0">
              <a:solidFill>
                <a:schemeClr val="tx2"/>
              </a:solidFill>
              <a:ea typeface="微软雅黑" pitchFamily="34" charset="-122"/>
            </a:endParaRPr>
          </a:p>
        </p:txBody>
      </p:sp>
      <p:sp>
        <p:nvSpPr>
          <p:cNvPr id="11272" name="MH_SubTitle_2"/>
          <p:cNvSpPr>
            <a:spLocks noChangeArrowheads="1"/>
          </p:cNvSpPr>
          <p:nvPr/>
        </p:nvSpPr>
        <p:spPr bwMode="auto">
          <a:xfrm>
            <a:off x="8965323" y="1133880"/>
            <a:ext cx="1503362" cy="319087"/>
          </a:xfrm>
          <a:prstGeom prst="roundRect">
            <a:avLst>
              <a:gd name="adj" fmla="val 50000"/>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pPr algn="ctr" eaLnBrk="1" latinLnBrk="1" hangingPunct="1"/>
            <a:r>
              <a:rPr lang="zh-CN" altLang="en-US" dirty="0" smtClean="0">
                <a:solidFill>
                  <a:srgbClr val="FFFFFF"/>
                </a:solidFill>
                <a:ea typeface="微软雅黑" pitchFamily="34" charset="-122"/>
              </a:rPr>
              <a:t>结构设计</a:t>
            </a:r>
            <a:endParaRPr lang="zh-CN" altLang="en-US" dirty="0">
              <a:solidFill>
                <a:srgbClr val="FFFFFF"/>
              </a:solidFill>
              <a:ea typeface="微软雅黑" pitchFamily="34" charset="-122"/>
            </a:endParaRPr>
          </a:p>
        </p:txBody>
      </p:sp>
      <p:sp>
        <p:nvSpPr>
          <p:cNvPr id="11273" name="MH_Text_2"/>
          <p:cNvSpPr txBox="1">
            <a:spLocks noChangeArrowheads="1"/>
          </p:cNvSpPr>
          <p:nvPr/>
        </p:nvSpPr>
        <p:spPr bwMode="auto">
          <a:xfrm>
            <a:off x="7463981" y="2421014"/>
            <a:ext cx="4247941" cy="223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defRPr>
                <a:solidFill>
                  <a:schemeClr val="tx1"/>
                </a:solidFill>
                <a:latin typeface="Arial" pitchFamily="34" charset="0"/>
                <a:ea typeface="宋体" pitchFamily="2" charset="-122"/>
              </a:defRPr>
            </a:lvl1pPr>
            <a:lvl2pPr marL="742950" indent="-285750" latinLnBrk="1">
              <a:defRPr>
                <a:solidFill>
                  <a:schemeClr val="tx1"/>
                </a:solidFill>
                <a:latin typeface="Arial" pitchFamily="34" charset="0"/>
                <a:ea typeface="宋体" pitchFamily="2" charset="-122"/>
              </a:defRPr>
            </a:lvl2pPr>
            <a:lvl3pPr marL="1143000" indent="-228600" latinLnBrk="1">
              <a:defRPr>
                <a:solidFill>
                  <a:schemeClr val="tx1"/>
                </a:solidFill>
                <a:latin typeface="Arial" pitchFamily="34" charset="0"/>
                <a:ea typeface="宋体" pitchFamily="2" charset="-122"/>
              </a:defRPr>
            </a:lvl3pPr>
            <a:lvl4pPr marL="1600200" indent="-228600" latinLnBrk="1">
              <a:defRPr>
                <a:solidFill>
                  <a:schemeClr val="tx1"/>
                </a:solidFill>
                <a:latin typeface="Arial" pitchFamily="34" charset="0"/>
                <a:ea typeface="宋体" pitchFamily="2" charset="-122"/>
              </a:defRPr>
            </a:lvl4pPr>
            <a:lvl5pPr marL="2057400" indent="-228600" latinLnBrk="1">
              <a:defRPr>
                <a:solidFill>
                  <a:schemeClr val="tx1"/>
                </a:solidFill>
                <a:latin typeface="Arial" pitchFamily="34" charset="0"/>
                <a:ea typeface="宋体" pitchFamily="2" charset="-122"/>
              </a:defRPr>
            </a:lvl5pPr>
            <a:lvl6pPr marL="25146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latinLnBrk="1"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130000"/>
              </a:lnSpc>
            </a:pPr>
            <a:r>
              <a:rPr lang="zh-CN" altLang="en-US" sz="1400" dirty="0" smtClean="0">
                <a:solidFill>
                  <a:schemeClr val="tx2"/>
                </a:solidFill>
                <a:ea typeface="微软雅黑" pitchFamily="34" charset="-122"/>
              </a:rPr>
              <a:t>采用一个</a:t>
            </a:r>
            <a:r>
              <a:rPr lang="en-US" altLang="zh-CN" sz="1400" dirty="0" smtClean="0">
                <a:solidFill>
                  <a:schemeClr val="tx2"/>
                </a:solidFill>
                <a:ea typeface="微软雅黑" pitchFamily="34" charset="-122"/>
              </a:rPr>
              <a:t>8x8</a:t>
            </a:r>
            <a:r>
              <a:rPr lang="zh-CN" altLang="en-US" sz="1400" dirty="0" smtClean="0">
                <a:solidFill>
                  <a:schemeClr val="tx2"/>
                </a:solidFill>
                <a:ea typeface="微软雅黑" pitchFamily="34" charset="-122"/>
              </a:rPr>
              <a:t>的二维字符数组表示棋盘</a:t>
            </a:r>
            <a:endParaRPr lang="en-US" altLang="zh-CN" sz="1400" dirty="0" smtClean="0">
              <a:solidFill>
                <a:schemeClr val="tx2"/>
              </a:solidFill>
              <a:ea typeface="微软雅黑" pitchFamily="34" charset="-122"/>
            </a:endParaRPr>
          </a:p>
          <a:p>
            <a:pPr algn="ctr" eaLnBrk="1" hangingPunct="1">
              <a:lnSpc>
                <a:spcPct val="130000"/>
              </a:lnSpc>
            </a:pPr>
            <a:r>
              <a:rPr lang="en-US" sz="1400" dirty="0" smtClean="0">
                <a:solidFill>
                  <a:schemeClr val="tx2"/>
                </a:solidFill>
                <a:ea typeface="微软雅黑" pitchFamily="34" charset="-122"/>
              </a:rPr>
              <a:t>O</a:t>
            </a:r>
            <a:r>
              <a:rPr lang="zh-CN" altLang="en-US" sz="1400" dirty="0" smtClean="0">
                <a:solidFill>
                  <a:schemeClr val="tx2"/>
                </a:solidFill>
                <a:ea typeface="微软雅黑" pitchFamily="34" charset="-122"/>
              </a:rPr>
              <a:t>表示未落子</a:t>
            </a:r>
            <a:endParaRPr lang="en-US" altLang="zh-CN" sz="1400" dirty="0" smtClean="0">
              <a:solidFill>
                <a:schemeClr val="tx2"/>
              </a:solidFill>
              <a:ea typeface="微软雅黑" pitchFamily="34" charset="-122"/>
            </a:endParaRPr>
          </a:p>
          <a:p>
            <a:pPr algn="ctr" eaLnBrk="1" hangingPunct="1">
              <a:lnSpc>
                <a:spcPct val="130000"/>
              </a:lnSpc>
            </a:pPr>
            <a:r>
              <a:rPr lang="en-US" sz="1400" dirty="0" smtClean="0">
                <a:solidFill>
                  <a:schemeClr val="tx2"/>
                </a:solidFill>
                <a:ea typeface="微软雅黑" pitchFamily="34" charset="-122"/>
              </a:rPr>
              <a:t>B</a:t>
            </a:r>
            <a:r>
              <a:rPr lang="zh-CN" altLang="en-US" sz="1400" dirty="0" smtClean="0">
                <a:solidFill>
                  <a:schemeClr val="tx2"/>
                </a:solidFill>
                <a:ea typeface="微软雅黑" pitchFamily="34" charset="-122"/>
              </a:rPr>
              <a:t>表示黑子</a:t>
            </a:r>
            <a:endParaRPr lang="en-US" altLang="zh-CN" sz="1400" dirty="0" smtClean="0">
              <a:solidFill>
                <a:schemeClr val="tx2"/>
              </a:solidFill>
              <a:ea typeface="微软雅黑" pitchFamily="34" charset="-122"/>
            </a:endParaRPr>
          </a:p>
          <a:p>
            <a:pPr algn="ctr" eaLnBrk="1" hangingPunct="1">
              <a:lnSpc>
                <a:spcPct val="130000"/>
              </a:lnSpc>
            </a:pPr>
            <a:r>
              <a:rPr lang="en-US" sz="1400" dirty="0" smtClean="0">
                <a:solidFill>
                  <a:schemeClr val="tx2"/>
                </a:solidFill>
                <a:ea typeface="微软雅黑" pitchFamily="34" charset="-122"/>
              </a:rPr>
              <a:t>W</a:t>
            </a:r>
            <a:r>
              <a:rPr lang="zh-CN" altLang="en-US" sz="1400" dirty="0" smtClean="0">
                <a:solidFill>
                  <a:schemeClr val="tx2"/>
                </a:solidFill>
                <a:ea typeface="微软雅黑" pitchFamily="34" charset="-122"/>
              </a:rPr>
              <a:t>表示白子</a:t>
            </a:r>
            <a:endParaRPr lang="en-US" altLang="zh-CN" sz="1400" dirty="0" smtClean="0">
              <a:solidFill>
                <a:schemeClr val="tx2"/>
              </a:solidFill>
              <a:ea typeface="微软雅黑" pitchFamily="34" charset="-122"/>
            </a:endParaRPr>
          </a:p>
          <a:p>
            <a:pPr algn="ctr" eaLnBrk="1" hangingPunct="1">
              <a:lnSpc>
                <a:spcPct val="130000"/>
              </a:lnSpc>
            </a:pPr>
            <a:r>
              <a:rPr lang="en-US" sz="1400" dirty="0" smtClean="0">
                <a:solidFill>
                  <a:schemeClr val="tx2"/>
                </a:solidFill>
                <a:ea typeface="微软雅黑" pitchFamily="34" charset="-122"/>
              </a:rPr>
              <a:t>Y</a:t>
            </a:r>
            <a:r>
              <a:rPr lang="zh-CN" altLang="en-US" sz="1400" dirty="0" smtClean="0">
                <a:solidFill>
                  <a:schemeClr val="tx2"/>
                </a:solidFill>
                <a:ea typeface="微软雅黑" pitchFamily="34" charset="-122"/>
              </a:rPr>
              <a:t>表示当前可落子</a:t>
            </a:r>
            <a:endParaRPr lang="en-US" altLang="zh-CN" sz="1400" dirty="0" smtClean="0">
              <a:solidFill>
                <a:schemeClr val="tx2"/>
              </a:solidFill>
              <a:ea typeface="微软雅黑" pitchFamily="34" charset="-122"/>
            </a:endParaRPr>
          </a:p>
          <a:p>
            <a:pPr algn="ctr" eaLnBrk="1" hangingPunct="1">
              <a:lnSpc>
                <a:spcPct val="130000"/>
              </a:lnSpc>
            </a:pPr>
            <a:r>
              <a:rPr lang="en-US" sz="1400" dirty="0" smtClean="0">
                <a:solidFill>
                  <a:schemeClr val="tx2"/>
                </a:solidFill>
                <a:ea typeface="微软雅黑" pitchFamily="34" charset="-122"/>
              </a:rPr>
              <a:t>P</a:t>
            </a:r>
            <a:r>
              <a:rPr lang="zh-CN" altLang="en-US" sz="1400" dirty="0" smtClean="0">
                <a:solidFill>
                  <a:schemeClr val="tx2"/>
                </a:solidFill>
                <a:ea typeface="微软雅黑" pitchFamily="34" charset="-122"/>
              </a:rPr>
              <a:t>表示禁手</a:t>
            </a:r>
            <a:endParaRPr lang="en-US" altLang="zh-CN" sz="1400" dirty="0" smtClean="0">
              <a:solidFill>
                <a:schemeClr val="tx2"/>
              </a:solidFill>
              <a:ea typeface="微软雅黑" pitchFamily="34" charset="-122"/>
            </a:endParaRPr>
          </a:p>
          <a:p>
            <a:pPr algn="ctr" eaLnBrk="1" hangingPunct="1">
              <a:lnSpc>
                <a:spcPct val="130000"/>
              </a:lnSpc>
            </a:pPr>
            <a:r>
              <a:rPr lang="zh-CN" altLang="en-US" sz="1400" dirty="0" smtClean="0">
                <a:solidFill>
                  <a:schemeClr val="tx2"/>
                </a:solidFill>
                <a:ea typeface="微软雅黑" pitchFamily="34" charset="-122"/>
              </a:rPr>
              <a:t>提供</a:t>
            </a:r>
            <a:r>
              <a:rPr lang="en-US" altLang="zh-CN" sz="1400" dirty="0" smtClean="0">
                <a:solidFill>
                  <a:schemeClr val="tx2"/>
                </a:solidFill>
                <a:ea typeface="微软雅黑" pitchFamily="34" charset="-122"/>
              </a:rPr>
              <a:t>Update, initial, save</a:t>
            </a:r>
            <a:r>
              <a:rPr lang="zh-CN" altLang="en-US" sz="1400" dirty="0" smtClean="0">
                <a:solidFill>
                  <a:schemeClr val="tx2"/>
                </a:solidFill>
                <a:ea typeface="微软雅黑" pitchFamily="34" charset="-122"/>
              </a:rPr>
              <a:t>三个函数完成对棋盘的操作</a:t>
            </a:r>
            <a:endParaRPr lang="en-US" sz="1400" dirty="0">
              <a:solidFill>
                <a:schemeClr val="tx2"/>
              </a:solidFill>
              <a:ea typeface="微软雅黑" pitchFamily="34" charset="-122"/>
            </a:endParaRPr>
          </a:p>
        </p:txBody>
      </p:sp>
      <p:cxnSp>
        <p:nvCxnSpPr>
          <p:cNvPr id="11274" name="AutoShape 10"/>
          <p:cNvCxnSpPr>
            <a:cxnSpLocks noChangeShapeType="1"/>
          </p:cNvCxnSpPr>
          <p:nvPr/>
        </p:nvCxnSpPr>
        <p:spPr bwMode="auto">
          <a:xfrm>
            <a:off x="6959988" y="1452968"/>
            <a:ext cx="0" cy="5322888"/>
          </a:xfrm>
          <a:prstGeom prst="straightConnector1">
            <a:avLst/>
          </a:prstGeom>
          <a:noFill/>
          <a:ln w="9525" cmpd="sng">
            <a:solidFill>
              <a:schemeClr val="tx2"/>
            </a:solidFill>
            <a:prstDash val="sysDash"/>
            <a:miter lim="800000"/>
            <a:headEnd/>
            <a:tailEnd/>
          </a:ln>
          <a:extLst>
            <a:ext uri="{909E8E84-426E-40DD-AFC4-6F175D3DCCD1}">
              <a14:hiddenFill xmlns:a14="http://schemas.microsoft.com/office/drawing/2010/main">
                <a:noFill/>
              </a14:hiddenFill>
            </a:ext>
          </a:ex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MH_Text_1"/>
          <p:cNvSpPr>
            <a:spLocks noChangeArrowheads="1"/>
          </p:cNvSpPr>
          <p:nvPr/>
        </p:nvSpPr>
        <p:spPr bwMode="auto">
          <a:xfrm>
            <a:off x="207694" y="1047591"/>
            <a:ext cx="3527951"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latinLnBrk="1" hangingPunct="1">
              <a:lnSpc>
                <a:spcPct val="120000"/>
              </a:lnSpc>
            </a:pPr>
            <a:r>
              <a:rPr lang="zh-CN" altLang="en-US" sz="2800" dirty="0">
                <a:solidFill>
                  <a:srgbClr val="595959"/>
                </a:solidFill>
                <a:latin typeface="微软雅黑 Light" charset="-122"/>
                <a:ea typeface="微软雅黑 Light" charset="-122"/>
              </a:rPr>
              <a:t>棋盘</a:t>
            </a:r>
            <a:r>
              <a:rPr lang="zh-CN" altLang="en-US" sz="2800" dirty="0" smtClean="0">
                <a:solidFill>
                  <a:srgbClr val="595959"/>
                </a:solidFill>
                <a:latin typeface="微软雅黑 Light" charset="-122"/>
                <a:ea typeface="微软雅黑 Light" charset="-122"/>
              </a:rPr>
              <a:t>示意图</a:t>
            </a:r>
            <a:endParaRPr lang="en-US" sz="2800" dirty="0">
              <a:solidFill>
                <a:srgbClr val="595959"/>
              </a:solidFill>
              <a:latin typeface="微软雅黑 Light" charset="-122"/>
              <a:ea typeface="微软雅黑 Light" charset="-122"/>
            </a:endParaRPr>
          </a:p>
        </p:txBody>
      </p:sp>
      <p:sp>
        <p:nvSpPr>
          <p:cNvPr id="12294" name="TextBox 2"/>
          <p:cNvSpPr>
            <a:spLocks noChangeArrowheads="1"/>
          </p:cNvSpPr>
          <p:nvPr/>
        </p:nvSpPr>
        <p:spPr bwMode="auto">
          <a:xfrm flipH="1">
            <a:off x="192082" y="117046"/>
            <a:ext cx="1779588"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latinLnBrk="1" hangingPunct="1"/>
            <a:r>
              <a:rPr lang="en-US" sz="3600" dirty="0" smtClean="0">
                <a:solidFill>
                  <a:srgbClr val="CE5243"/>
                </a:solidFill>
                <a:latin typeface="Kozuka Gothic Pr6N EL" pitchFamily="34" charset="-128"/>
                <a:ea typeface="Kozuka Gothic Pr6N EL" pitchFamily="34" charset="-128"/>
                <a:sym typeface="Kozuka Gothic Pr6N EL" pitchFamily="34" charset="-128"/>
              </a:rPr>
              <a:t>Part 2 </a:t>
            </a:r>
            <a:r>
              <a:rPr lang="en-US" sz="3600" dirty="0">
                <a:solidFill>
                  <a:srgbClr val="CE5243"/>
                </a:solidFill>
                <a:latin typeface="Kozuka Gothic Pr6N EL" pitchFamily="34" charset="-128"/>
                <a:ea typeface="Kozuka Gothic Pr6N EL" pitchFamily="34" charset="-128"/>
                <a:sym typeface="Kozuka Gothic Pr6N EL" pitchFamily="34" charset="-128"/>
              </a:rPr>
              <a:t>/</a:t>
            </a:r>
            <a:endParaRPr lang="zh-CN" altLang="en-US" sz="3600" dirty="0">
              <a:solidFill>
                <a:srgbClr val="CE5243"/>
              </a:solidFill>
              <a:latin typeface="Kozuka Gothic Pr6N EL" pitchFamily="34" charset="-128"/>
              <a:sym typeface="Kozuka Gothic Pr6N EL" pitchFamily="34" charset="-128"/>
            </a:endParaRPr>
          </a:p>
        </p:txBody>
      </p:sp>
      <p:sp>
        <p:nvSpPr>
          <p:cNvPr id="12295" name="TextBox 5"/>
          <p:cNvSpPr>
            <a:spLocks noChangeArrowheads="1"/>
          </p:cNvSpPr>
          <p:nvPr/>
        </p:nvSpPr>
        <p:spPr bwMode="auto">
          <a:xfrm flipH="1">
            <a:off x="1704061" y="178601"/>
            <a:ext cx="2759075"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latinLnBrk="1" hangingPunct="1"/>
            <a:r>
              <a:rPr lang="zh-CN" altLang="en-US" sz="2800" dirty="0" smtClean="0">
                <a:solidFill>
                  <a:srgbClr val="595959"/>
                </a:solidFill>
                <a:latin typeface="Kozuka Gothic Pr6N EL" pitchFamily="34" charset="-128"/>
                <a:ea typeface="Kozuka Gothic Pr6N EL" pitchFamily="34" charset="-128"/>
                <a:sym typeface="Kozuka Gothic Pr6N EL" pitchFamily="34" charset="-128"/>
              </a:rPr>
              <a:t>数据结构</a:t>
            </a:r>
            <a:endParaRPr lang="zh-CN" sz="2800" dirty="0">
              <a:solidFill>
                <a:srgbClr val="595959"/>
              </a:solidFill>
              <a:latin typeface="Kozuka Gothic Pr6N EL" pitchFamily="34" charset="-128"/>
              <a:ea typeface="Kozuka Gothic Pr6N EL" pitchFamily="34" charset="-128"/>
              <a:sym typeface="Kozuka Gothic Pr6N EL" pitchFamily="34" charset="-128"/>
            </a:endParaRPr>
          </a:p>
        </p:txBody>
      </p:sp>
      <p:pic>
        <p:nvPicPr>
          <p:cNvPr id="12296" name="그림 1"/>
          <p:cNvPicPr>
            <a:picLocks noChangeAspect="1" noChangeArrowheads="1"/>
          </p:cNvPicPr>
          <p:nvPr/>
        </p:nvPicPr>
        <p:blipFill>
          <a:blip r:embed="rId2">
            <a:extLst>
              <a:ext uri="{28A0092B-C50C-407E-A947-70E740481C1C}">
                <a14:useLocalDpi xmlns:a14="http://schemas.microsoft.com/office/drawing/2010/main" val="0"/>
              </a:ext>
            </a:extLst>
          </a:blip>
          <a:srcRect l="74454"/>
          <a:stretch>
            <a:fillRect/>
          </a:stretch>
        </p:blipFill>
        <p:spPr bwMode="auto">
          <a:xfrm>
            <a:off x="9115425" y="-12700"/>
            <a:ext cx="3127375" cy="687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522" y="1774620"/>
            <a:ext cx="2300076" cy="228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216040" y="1770763"/>
            <a:ext cx="5493812" cy="369332"/>
          </a:xfrm>
          <a:prstGeom prst="rect">
            <a:avLst/>
          </a:prstGeom>
          <a:noFill/>
        </p:spPr>
        <p:txBody>
          <a:bodyPr wrap="none" rtlCol="0">
            <a:spAutoFit/>
          </a:bodyPr>
          <a:lstStyle/>
          <a:p>
            <a:r>
              <a:rPr lang="zh-CN" altLang="en-US" dirty="0" smtClean="0"/>
              <a:t>同时用两个变量记录当前棋盘上黑棋白棋各自的数量</a:t>
            </a:r>
            <a:endParaRPr lang="zh-CN" altLang="en-US" dirty="0"/>
          </a:p>
        </p:txBody>
      </p:sp>
      <p:sp>
        <p:nvSpPr>
          <p:cNvPr id="11" name="MH_Text_1"/>
          <p:cNvSpPr>
            <a:spLocks noChangeArrowheads="1"/>
          </p:cNvSpPr>
          <p:nvPr/>
        </p:nvSpPr>
        <p:spPr bwMode="auto">
          <a:xfrm>
            <a:off x="4463136" y="2140095"/>
            <a:ext cx="3144843" cy="64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latinLnBrk="1" hangingPunct="1">
              <a:lnSpc>
                <a:spcPct val="120000"/>
              </a:lnSpc>
            </a:pPr>
            <a:r>
              <a:rPr lang="zh-CN" altLang="en-US" sz="2800" dirty="0" smtClean="0">
                <a:solidFill>
                  <a:srgbClr val="595959"/>
                </a:solidFill>
                <a:latin typeface="微软雅黑 Light" charset="-122"/>
                <a:ea typeface="微软雅黑 Light" charset="-122"/>
              </a:rPr>
              <a:t>结构示意图</a:t>
            </a:r>
            <a:endParaRPr lang="en-US" sz="2800" dirty="0">
              <a:solidFill>
                <a:srgbClr val="595959"/>
              </a:solidFill>
              <a:latin typeface="微软雅黑 Light" charset="-122"/>
              <a:ea typeface="微软雅黑 Light" charset="-122"/>
            </a:endParaRPr>
          </a:p>
        </p:txBody>
      </p:sp>
      <p:sp>
        <p:nvSpPr>
          <p:cNvPr id="3" name="流程图: 可选过程 2"/>
          <p:cNvSpPr/>
          <p:nvPr/>
        </p:nvSpPr>
        <p:spPr bwMode="auto">
          <a:xfrm>
            <a:off x="3864031" y="3170653"/>
            <a:ext cx="1655977" cy="503993"/>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smtClean="0">
                <a:ln>
                  <a:noFill/>
                </a:ln>
                <a:solidFill>
                  <a:schemeClr val="tx1"/>
                </a:solidFill>
                <a:effectLst/>
                <a:latin typeface="Arial" pitchFamily="34" charset="0"/>
                <a:ea typeface="宋体" pitchFamily="2" charset="-122"/>
              </a:rPr>
              <a:t>ClientSocket</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4" name="流程图: 可选过程 3"/>
          <p:cNvSpPr/>
          <p:nvPr/>
        </p:nvSpPr>
        <p:spPr bwMode="auto">
          <a:xfrm>
            <a:off x="6959988" y="3170652"/>
            <a:ext cx="1655977" cy="503993"/>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smtClean="0">
                <a:ln>
                  <a:noFill/>
                </a:ln>
                <a:solidFill>
                  <a:schemeClr val="tx1"/>
                </a:solidFill>
                <a:effectLst/>
                <a:latin typeface="Arial" pitchFamily="34" charset="0"/>
                <a:ea typeface="宋体" pitchFamily="2" charset="-122"/>
              </a:rPr>
              <a:t>ChessBoard</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5" name="流程图: 可选过程 4"/>
          <p:cNvSpPr/>
          <p:nvPr/>
        </p:nvSpPr>
        <p:spPr bwMode="auto">
          <a:xfrm>
            <a:off x="5520008" y="4724981"/>
            <a:ext cx="1439980" cy="503993"/>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smtClean="0">
                <a:ln>
                  <a:noFill/>
                </a:ln>
                <a:solidFill>
                  <a:schemeClr val="tx1"/>
                </a:solidFill>
                <a:effectLst/>
                <a:latin typeface="Arial" pitchFamily="34" charset="0"/>
                <a:ea typeface="宋体" pitchFamily="2" charset="-122"/>
              </a:rPr>
              <a:t>Revesi</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cxnSp>
        <p:nvCxnSpPr>
          <p:cNvPr id="7" name="曲线连接符 6"/>
          <p:cNvCxnSpPr>
            <a:stCxn id="3" idx="2"/>
            <a:endCxn id="5" idx="0"/>
          </p:cNvCxnSpPr>
          <p:nvPr/>
        </p:nvCxnSpPr>
        <p:spPr bwMode="auto">
          <a:xfrm rot="16200000" flipH="1">
            <a:off x="4940842" y="3425824"/>
            <a:ext cx="1050335" cy="1547978"/>
          </a:xfrm>
          <a:prstGeom prst="curved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曲线连接符 8"/>
          <p:cNvCxnSpPr>
            <a:stCxn id="4" idx="2"/>
            <a:endCxn id="5" idx="0"/>
          </p:cNvCxnSpPr>
          <p:nvPr/>
        </p:nvCxnSpPr>
        <p:spPr bwMode="auto">
          <a:xfrm rot="5400000">
            <a:off x="6488820" y="3425824"/>
            <a:ext cx="1050336" cy="1547979"/>
          </a:xfrm>
          <a:prstGeom prst="curved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그림 1"/>
          <p:cNvPicPr>
            <a:picLocks noChangeAspect="1" noChangeArrowheads="1"/>
          </p:cNvPicPr>
          <p:nvPr/>
        </p:nvPicPr>
        <p:blipFill>
          <a:blip r:embed="rId3">
            <a:extLst>
              <a:ext uri="{28A0092B-C50C-407E-A947-70E740481C1C}">
                <a14:useLocalDpi xmlns:a14="http://schemas.microsoft.com/office/drawing/2010/main" val="0"/>
              </a:ext>
            </a:extLst>
          </a:blip>
          <a:srcRect r="75456"/>
          <a:stretch>
            <a:fillRect/>
          </a:stretch>
        </p:blipFill>
        <p:spPr bwMode="auto">
          <a:xfrm>
            <a:off x="0" y="-12700"/>
            <a:ext cx="3003550" cy="687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488" name="MH_Text_1"/>
          <p:cNvSpPr txBox="1">
            <a:spLocks noChangeArrowheads="1"/>
          </p:cNvSpPr>
          <p:nvPr/>
        </p:nvSpPr>
        <p:spPr bwMode="auto">
          <a:xfrm>
            <a:off x="2496050" y="1413028"/>
            <a:ext cx="2519965" cy="719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vl2pPr marL="742950" indent="-285750"/>
            <a:lvl3pPr/>
            <a:lvl4pPr/>
            <a:lvl5pPr/>
            <a:lvl6pPr/>
            <a:lvl7pPr/>
            <a:lvl8pPr/>
            <a:lvl9pPr/>
          </a:lstStyle>
          <a:p>
            <a:pPr algn="just" eaLnBrk="1" latinLnBrk="1" hangingPunct="1">
              <a:lnSpc>
                <a:spcPct val="140000"/>
              </a:lnSpc>
            </a:pPr>
            <a:r>
              <a:rPr lang="en-US" altLang="zh-CN" sz="2400" dirty="0" err="1" smtClean="0">
                <a:latin typeface="微软雅黑 Light" charset="-122"/>
                <a:ea typeface="微软雅黑 Light" charset="-122"/>
                <a:sym typeface="나눔고딕" charset="-127"/>
              </a:rPr>
              <a:t>ChessBoard</a:t>
            </a:r>
            <a:r>
              <a:rPr lang="zh-CN" altLang="en-US" sz="2400" dirty="0" smtClean="0">
                <a:latin typeface="微软雅黑 Light" charset="-122"/>
                <a:ea typeface="微软雅黑 Light" charset="-122"/>
                <a:sym typeface="나눔고딕" charset="-127"/>
              </a:rPr>
              <a:t>声明</a:t>
            </a:r>
            <a:endParaRPr lang="en-US" sz="2400" dirty="0">
              <a:latin typeface="微软雅黑 Light" charset="-122"/>
              <a:ea typeface="微软雅黑 Light" charset="-122"/>
              <a:sym typeface="나눔고딕" charset="-127"/>
            </a:endParaRPr>
          </a:p>
        </p:txBody>
      </p:sp>
      <p:sp>
        <p:nvSpPr>
          <p:cNvPr id="20489" name="TextBox 2"/>
          <p:cNvSpPr>
            <a:spLocks noChangeArrowheads="1"/>
          </p:cNvSpPr>
          <p:nvPr/>
        </p:nvSpPr>
        <p:spPr bwMode="auto">
          <a:xfrm flipH="1">
            <a:off x="8266661" y="210718"/>
            <a:ext cx="1779588"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latinLnBrk="1" hangingPunct="1"/>
            <a:r>
              <a:rPr lang="en-US" sz="3200" dirty="0" smtClean="0">
                <a:solidFill>
                  <a:srgbClr val="CE5243"/>
                </a:solidFill>
                <a:latin typeface="Kozuka Gothic Pr6N EL" pitchFamily="34" charset="-128"/>
                <a:ea typeface="Kozuka Gothic Pr6N EL" pitchFamily="34" charset="-128"/>
                <a:sym typeface="Kozuka Gothic Pr6N EL" pitchFamily="34" charset="-128"/>
              </a:rPr>
              <a:t>Part 2 </a:t>
            </a:r>
            <a:r>
              <a:rPr lang="en-US" sz="3200" dirty="0">
                <a:solidFill>
                  <a:srgbClr val="CE5243"/>
                </a:solidFill>
                <a:latin typeface="Kozuka Gothic Pr6N EL" pitchFamily="34" charset="-128"/>
                <a:ea typeface="Kozuka Gothic Pr6N EL" pitchFamily="34" charset="-128"/>
                <a:sym typeface="Kozuka Gothic Pr6N EL" pitchFamily="34" charset="-128"/>
              </a:rPr>
              <a:t>/</a:t>
            </a:r>
            <a:endParaRPr lang="zh-CN" altLang="en-US" sz="3200" dirty="0">
              <a:solidFill>
                <a:srgbClr val="CE5243"/>
              </a:solidFill>
              <a:latin typeface="Kozuka Gothic Pr6N EL" pitchFamily="34" charset="-128"/>
              <a:sym typeface="Kozuka Gothic Pr6N EL" pitchFamily="34" charset="-128"/>
            </a:endParaRPr>
          </a:p>
        </p:txBody>
      </p:sp>
      <p:sp>
        <p:nvSpPr>
          <p:cNvPr id="20490" name="TextBox 5"/>
          <p:cNvSpPr>
            <a:spLocks noChangeArrowheads="1"/>
          </p:cNvSpPr>
          <p:nvPr/>
        </p:nvSpPr>
        <p:spPr bwMode="auto">
          <a:xfrm flipH="1">
            <a:off x="9604411" y="272272"/>
            <a:ext cx="275907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latinLnBrk="1" hangingPunct="1"/>
            <a:r>
              <a:rPr lang="zh-CN" altLang="en-US" sz="2400" dirty="0" smtClean="0">
                <a:solidFill>
                  <a:srgbClr val="595959"/>
                </a:solidFill>
                <a:latin typeface="Kozuka Gothic Pr6N EL" pitchFamily="34" charset="-128"/>
                <a:ea typeface="Kozuka Gothic Pr6N EL" pitchFamily="34" charset="-128"/>
                <a:sym typeface="Kozuka Gothic Pr6N EL" pitchFamily="34" charset="-128"/>
              </a:rPr>
              <a:t>数据结构</a:t>
            </a:r>
            <a:endParaRPr lang="zh-CN" sz="2400" dirty="0">
              <a:solidFill>
                <a:srgbClr val="595959"/>
              </a:solidFill>
              <a:latin typeface="Kozuka Gothic Pr6N EL" pitchFamily="34" charset="-128"/>
              <a:ea typeface="Kozuka Gothic Pr6N EL" pitchFamily="34" charset="-128"/>
              <a:sym typeface="Kozuka Gothic Pr6N EL" pitchFamily="34" charset="-128"/>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8029" y="2210906"/>
            <a:ext cx="4810125"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3615046"/>
      </p:ext>
    </p:extLst>
  </p:cSld>
  <p:clrMapOvr>
    <a:masterClrMapping/>
  </p:clrMapOvr>
</p:sld>
</file>

<file path=ppt/theme/theme1.xml><?xml version="1.0" encoding="utf-8"?>
<a:theme xmlns:a="http://schemas.openxmlformats.org/drawingml/2006/main" name="default theme">
  <a:themeElements>
    <a:clrScheme name="default theme 1">
      <a:dk1>
        <a:srgbClr val="000000"/>
      </a:dk1>
      <a:lt1>
        <a:srgbClr val="FFFFFF"/>
      </a:lt1>
      <a:dk2>
        <a:srgbClr val="505046"/>
      </a:dk2>
      <a:lt2>
        <a:srgbClr val="EEECE1"/>
      </a:lt2>
      <a:accent1>
        <a:srgbClr val="E84C22"/>
      </a:accent1>
      <a:accent2>
        <a:srgbClr val="FFBD47"/>
      </a:accent2>
      <a:accent3>
        <a:srgbClr val="FFFFFF"/>
      </a:accent3>
      <a:accent4>
        <a:srgbClr val="000000"/>
      </a:accent4>
      <a:accent5>
        <a:srgbClr val="F2B2AB"/>
      </a:accent5>
      <a:accent6>
        <a:srgbClr val="E7AB3F"/>
      </a:accent6>
      <a:hlink>
        <a:srgbClr val="CC9900"/>
      </a:hlink>
      <a:folHlink>
        <a:srgbClr val="666699"/>
      </a:folHlink>
    </a:clrScheme>
    <a:fontScheme name="default theme">
      <a:majorFont>
        <a:latin typeface="나눔고딕"/>
        <a:ea typeface="나눔고딕"/>
        <a:cs typeface=""/>
      </a:majorFont>
      <a:minorFont>
        <a:latin typeface="나눔고딕"/>
        <a:ea typeface="나눔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default theme 1">
        <a:dk1>
          <a:srgbClr val="000000"/>
        </a:dk1>
        <a:lt1>
          <a:srgbClr val="FFFFFF"/>
        </a:lt1>
        <a:dk2>
          <a:srgbClr val="505046"/>
        </a:dk2>
        <a:lt2>
          <a:srgbClr val="EEECE1"/>
        </a:lt2>
        <a:accent1>
          <a:srgbClr val="E84C22"/>
        </a:accent1>
        <a:accent2>
          <a:srgbClr val="FFBD47"/>
        </a:accent2>
        <a:accent3>
          <a:srgbClr val="FFFFFF"/>
        </a:accent3>
        <a:accent4>
          <a:srgbClr val="000000"/>
        </a:accent4>
        <a:accent5>
          <a:srgbClr val="F2B2AB"/>
        </a:accent5>
        <a:accent6>
          <a:srgbClr val="E7AB3F"/>
        </a:accent6>
        <a:hlink>
          <a:srgbClr val="CC9900"/>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505046"/>
      </a:dk2>
      <a:lt2>
        <a:srgbClr val="EEECE1"/>
      </a:lt2>
      <a:accent1>
        <a:srgbClr val="E84C22"/>
      </a:accent1>
      <a:accent2>
        <a:srgbClr val="FFBD47"/>
      </a:accent2>
      <a:accent3>
        <a:srgbClr val="FFFFFF"/>
      </a:accent3>
      <a:accent4>
        <a:srgbClr val="000000"/>
      </a:accent4>
      <a:accent5>
        <a:srgbClr val="F2B2AB"/>
      </a:accent5>
      <a:accent6>
        <a:srgbClr val="E7AB3F"/>
      </a:accent6>
      <a:hlink>
        <a:srgbClr val="CC9900"/>
      </a:hlink>
      <a:folHlink>
        <a:srgbClr val="6666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3.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4.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5.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6.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7.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8.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9.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1722</TotalTime>
  <Pages>0</Pages>
  <Words>2245</Words>
  <Characters>0</Characters>
  <Application>Microsoft Office PowerPoint</Application>
  <DocSecurity>0</DocSecurity>
  <PresentationFormat>自定义</PresentationFormat>
  <Lines>0</Lines>
  <Paragraphs>264</Paragraphs>
  <Slides>30</Slides>
  <Notes>9</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default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my</dc:creator>
  <cp:lastModifiedBy>UQi.me</cp:lastModifiedBy>
  <cp:revision>84</cp:revision>
  <dcterms:created xsi:type="dcterms:W3CDTF">2015-03-24T04:29:00Z</dcterms:created>
  <dcterms:modified xsi:type="dcterms:W3CDTF">2018-06-06T08:29:25Z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2052-9.1.0.5184</vt:lpwstr>
  </property>
</Properties>
</file>