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62" r:id="rId2"/>
    <p:sldId id="274" r:id="rId3"/>
    <p:sldId id="269" r:id="rId4"/>
    <p:sldId id="275" r:id="rId5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Calibri" panose="02010600030101010101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宋体" panose="02010600030101010101" pitchFamily="2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3994-8FDF-413E-BF7E-DAEE1C3122B3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9CAF-E472-4ACE-A02B-DAA672145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3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751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5495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73654-B38C-487B-9DF2-C105747A28E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8307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97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0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6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10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9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5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3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A979-5708-4699-9CDD-050FE957AD8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F43F-74DC-465A-8AD2-A2A957B3CE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5"/>
          <p:cNvSpPr>
            <a:spLocks noGrp="1" noChangeArrowheads="1"/>
          </p:cNvSpPr>
          <p:nvPr>
            <p:ph type="title"/>
          </p:nvPr>
        </p:nvSpPr>
        <p:spPr>
          <a:xfrm>
            <a:off x="2491154" y="2601119"/>
            <a:ext cx="4161692" cy="1655762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第七次作业</a:t>
            </a:r>
          </a:p>
        </p:txBody>
      </p:sp>
    </p:spTree>
    <p:extLst>
      <p:ext uri="{BB962C8B-B14F-4D97-AF65-F5344CB8AC3E}">
        <p14:creationId xmlns:p14="http://schemas.microsoft.com/office/powerpoint/2010/main" val="368942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83" y="993526"/>
            <a:ext cx="6378164" cy="5662250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#define N 1000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squeeze(char s1[], </a:t>
            </a:r>
            <a:r>
              <a:rPr lang="en-US" altLang="zh-CN" sz="1100" dirty="0" err="1">
                <a:solidFill>
                  <a:srgbClr val="ED7D31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char s2[])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strlen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while (char c = *s2++) {        // for each character in s2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// delete it from s1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char* d = s1;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(char* s = d; *d = *s; d += (*s++ != c));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strlen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(s1);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char s1[N], s2[N];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s1 &gt;&gt; s2;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squeeze(s1, s2) &lt;&lt; " characters deleted: 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&lt;&lt; s1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第一题参考代码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649CDE6-994A-4FBC-8250-99DEA8E69FA2}"/>
              </a:ext>
            </a:extLst>
          </p:cNvPr>
          <p:cNvSpPr txBox="1">
            <a:spLocks noChangeArrowheads="1"/>
          </p:cNvSpPr>
          <p:nvPr/>
        </p:nvSpPr>
        <p:spPr>
          <a:xfrm>
            <a:off x="5650018" y="3582863"/>
            <a:ext cx="2852143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rgbClr val="ED7D31"/>
                </a:solidFill>
              </a:rPr>
              <a:t>删除需要进行</a:t>
            </a:r>
            <a:r>
              <a:rPr lang="en-US" altLang="zh-CN" sz="1200" dirty="0">
                <a:solidFill>
                  <a:srgbClr val="ED7D31"/>
                </a:solidFill>
              </a:rPr>
              <a:t>copy</a:t>
            </a:r>
            <a:r>
              <a:rPr lang="zh-CN" altLang="en-US" sz="1200" dirty="0">
                <a:solidFill>
                  <a:srgbClr val="ED7D31"/>
                </a:solidFill>
              </a:rPr>
              <a:t>，而不是简单地置零</a:t>
            </a:r>
          </a:p>
        </p:txBody>
      </p:sp>
    </p:spTree>
    <p:extLst>
      <p:ext uri="{BB962C8B-B14F-4D97-AF65-F5344CB8AC3E}">
        <p14:creationId xmlns:p14="http://schemas.microsoft.com/office/powerpoint/2010/main" val="36871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75" y="1142999"/>
            <a:ext cx="3685847" cy="5424855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iomanip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#define N 1000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matrix[N][N];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j = 0; j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 =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*n + j + 1;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j =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+ 1; j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temp =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 = matrix[j][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matrix[j][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 = temp;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第二题参考代码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ABB9028-E7E7-4D8C-BA7C-BF3D055ED432}"/>
              </a:ext>
            </a:extLst>
          </p:cNvPr>
          <p:cNvSpPr txBox="1">
            <a:spLocks/>
          </p:cNvSpPr>
          <p:nvPr/>
        </p:nvSpPr>
        <p:spPr>
          <a:xfrm>
            <a:off x="5154163" y="2598125"/>
            <a:ext cx="3244362" cy="2514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j = 0; j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rgbClr val="ED7D31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sz="1100" dirty="0">
                <a:solidFill>
                  <a:srgbClr val="ED7D31"/>
                </a:solidFill>
                <a:latin typeface="Consolas" panose="020B0609020204030204" pitchFamily="49" charset="0"/>
              </a:rPr>
              <a:t>(4) &lt;&lt; right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&lt;&lt;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][j];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Font typeface="Arial" panose="020B0604020202020204" pitchFamily="34" charset="0"/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12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B373295-CE94-4132-AF73-755E3601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9" y="1200151"/>
            <a:ext cx="3685847" cy="4457697"/>
          </a:xfrm>
        </p:spPr>
        <p:txBody>
          <a:bodyPr>
            <a:no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#define N 1000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matrix[N][N];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j = 0; j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&gt;&gt;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5860E6-804F-4DD6-A643-467EB6FC9AA9}"/>
              </a:ext>
            </a:extLst>
          </p:cNvPr>
          <p:cNvSpPr txBox="1">
            <a:spLocks noChangeArrowheads="1"/>
          </p:cNvSpPr>
          <p:nvPr/>
        </p:nvSpPr>
        <p:spPr>
          <a:xfrm>
            <a:off x="6101862" y="202224"/>
            <a:ext cx="2711771" cy="44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第三题参考代码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ECF3D3E-2FF8-49D8-A2EF-5EE86763F237}"/>
              </a:ext>
            </a:extLst>
          </p:cNvPr>
          <p:cNvSpPr txBox="1">
            <a:spLocks/>
          </p:cNvSpPr>
          <p:nvPr/>
        </p:nvSpPr>
        <p:spPr>
          <a:xfrm>
            <a:off x="4202723" y="1085847"/>
            <a:ext cx="4521118" cy="5569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bool found = false;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// for each row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 n &amp;&amp; !found;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row_max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][0];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col =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j = 0; j &lt; n;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if (matrix[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 &gt;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row_max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row_max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= matrix[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][j];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col = j;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// for each number in 'col'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for (k = 0; k &lt; n; k++)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if (matrix[k][col] 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row_max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) break;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// cannot find any smaller numbers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if (k == n)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"find it--&gt;"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row_max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"row: 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  col: " &lt;&lt; col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    found = true;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if (!found)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 &lt;&lt; "not find it..." &lt;&lt; </a:t>
            </a:r>
            <a:r>
              <a:rPr lang="en-US" altLang="zh-CN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sz="11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6D12ACB-E286-44BB-9588-7D96B3D47CD0}"/>
              </a:ext>
            </a:extLst>
          </p:cNvPr>
          <p:cNvSpPr/>
          <p:nvPr/>
        </p:nvSpPr>
        <p:spPr>
          <a:xfrm>
            <a:off x="3886201" y="1088047"/>
            <a:ext cx="221565" cy="5402876"/>
          </a:xfrm>
          <a:prstGeom prst="leftBrace">
            <a:avLst/>
          </a:prstGeom>
          <a:noFill/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AA77C0-488C-408B-AC1C-F7B4512FEDFC}"/>
              </a:ext>
            </a:extLst>
          </p:cNvPr>
          <p:cNvSpPr/>
          <p:nvPr/>
        </p:nvSpPr>
        <p:spPr>
          <a:xfrm>
            <a:off x="989331" y="3789486"/>
            <a:ext cx="2857500" cy="1173604"/>
          </a:xfrm>
          <a:custGeom>
            <a:avLst/>
            <a:gdLst>
              <a:gd name="connsiteX0" fmla="*/ 2857500 w 2857500"/>
              <a:gd name="connsiteY0" fmla="*/ 0 h 1173604"/>
              <a:gd name="connsiteX1" fmla="*/ 2242038 w 2857500"/>
              <a:gd name="connsiteY1" fmla="*/ 378069 h 1173604"/>
              <a:gd name="connsiteX2" fmla="*/ 2118946 w 2857500"/>
              <a:gd name="connsiteY2" fmla="*/ 1143000 h 1173604"/>
              <a:gd name="connsiteX3" fmla="*/ 0 w 2857500"/>
              <a:gd name="connsiteY3" fmla="*/ 1046284 h 11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0" h="1173604">
                <a:moveTo>
                  <a:pt x="2857500" y="0"/>
                </a:moveTo>
                <a:cubicBezTo>
                  <a:pt x="2611315" y="93784"/>
                  <a:pt x="2365130" y="187569"/>
                  <a:pt x="2242038" y="378069"/>
                </a:cubicBezTo>
                <a:cubicBezTo>
                  <a:pt x="2118946" y="568569"/>
                  <a:pt x="2492619" y="1031631"/>
                  <a:pt x="2118946" y="1143000"/>
                </a:cubicBezTo>
                <a:cubicBezTo>
                  <a:pt x="1745273" y="1254369"/>
                  <a:pt x="523142" y="1024303"/>
                  <a:pt x="0" y="1046284"/>
                </a:cubicBezTo>
              </a:path>
            </a:pathLst>
          </a:cu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A3D29-5EA7-4846-9407-B4574EFE7768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898525" y="4835770"/>
            <a:ext cx="90806" cy="0"/>
          </a:xfrm>
          <a:prstGeom prst="straightConnector1">
            <a:avLst/>
          </a:prstGeom>
          <a:ln w="127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6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701</Words>
  <Application>Microsoft Office PowerPoint</Application>
  <PresentationFormat>On-screen Show (4:3)</PresentationFormat>
  <Paragraphs>119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 Light</vt:lpstr>
      <vt:lpstr>Arial</vt:lpstr>
      <vt:lpstr>Calibri</vt:lpstr>
      <vt:lpstr>Consolas</vt:lpstr>
      <vt:lpstr>宋体</vt:lpstr>
      <vt:lpstr>Office 主题</vt:lpstr>
      <vt:lpstr>第七次作业</vt:lpstr>
      <vt:lpstr>PowerPoint Presentation</vt:lpstr>
      <vt:lpstr>PowerPoint Presentation</vt:lpstr>
      <vt:lpstr>PowerPoint Presentation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第五次作业</dc:title>
  <dc:creator>GUO</dc:creator>
  <cp:lastModifiedBy>Chin Anthelion</cp:lastModifiedBy>
  <cp:revision>121</cp:revision>
  <dcterms:created xsi:type="dcterms:W3CDTF">2018-03-29T09:51:34Z</dcterms:created>
  <dcterms:modified xsi:type="dcterms:W3CDTF">2018-05-21T07:29:58Z</dcterms:modified>
</cp:coreProperties>
</file>