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2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3994-8FDF-413E-BF7E-DAEE1C3122B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9CAF-E472-4ACE-A02B-DAA67214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7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216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3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7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2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0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A979-5708-4699-9CDD-050FE957AD8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" y="1556792"/>
            <a:ext cx="8997950" cy="4251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b="0" dirty="0" smtClean="0"/>
              <a:t>作业（</a:t>
            </a:r>
            <a:r>
              <a:rPr lang="en-US" altLang="zh-CN" b="0" dirty="0" smtClean="0"/>
              <a:t>5</a:t>
            </a:r>
            <a:r>
              <a:rPr lang="zh-CN" altLang="en-US" b="0" dirty="0" smtClean="0"/>
              <a:t>％）</a:t>
            </a:r>
          </a:p>
          <a:p>
            <a:pPr lvl="1" eaLnBrk="1" hangingPunct="1"/>
            <a:r>
              <a:rPr lang="zh-CN" altLang="en-US" dirty="0" smtClean="0"/>
              <a:t>开卷，课程网站布置，课程网站提交</a:t>
            </a:r>
            <a:r>
              <a:rPr lang="en-US" altLang="zh-CN" dirty="0" smtClean="0"/>
              <a:t>(</a:t>
            </a:r>
            <a:r>
              <a:rPr lang="zh-CN" altLang="en-US" dirty="0" smtClean="0"/>
              <a:t>电子文件，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，大约每周一次</a:t>
            </a:r>
            <a:endParaRPr lang="en-US" altLang="zh-CN" dirty="0" smtClean="0"/>
          </a:p>
          <a:p>
            <a:pPr eaLnBrk="1" hangingPunct="1"/>
            <a:endParaRPr lang="en-US" altLang="zh-CN" b="0" dirty="0" smtClean="0"/>
          </a:p>
          <a:p>
            <a:pPr eaLnBrk="1" hangingPunct="1"/>
            <a:r>
              <a:rPr lang="zh-CN" altLang="en-US" b="0" dirty="0" smtClean="0"/>
              <a:t>上机测验（</a:t>
            </a:r>
            <a:r>
              <a:rPr lang="en-US" altLang="zh-CN" b="0" dirty="0"/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5</a:t>
            </a:r>
            <a:r>
              <a:rPr lang="zh-CN" altLang="en-US" b="0" dirty="0">
                <a:solidFill>
                  <a:srgbClr val="FF0000"/>
                </a:solidFill>
              </a:rPr>
              <a:t>％</a:t>
            </a:r>
            <a:r>
              <a:rPr lang="en-US" altLang="zh-CN" b="0" dirty="0"/>
              <a:t>+10</a:t>
            </a:r>
            <a:r>
              <a:rPr lang="zh-CN" altLang="en-US" b="0" dirty="0"/>
              <a:t>％</a:t>
            </a:r>
            <a:r>
              <a:rPr lang="en-US" altLang="zh-CN" b="0" dirty="0"/>
              <a:t>+20</a:t>
            </a:r>
            <a:r>
              <a:rPr lang="zh-CN" altLang="en-US" b="0" dirty="0"/>
              <a:t>％） ）</a:t>
            </a:r>
            <a:endParaRPr lang="zh-CN" altLang="en-US" b="0" dirty="0" smtClean="0"/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闭卷</a:t>
            </a:r>
            <a:r>
              <a:rPr lang="zh-CN" altLang="en-US" dirty="0" smtClean="0"/>
              <a:t>，机考，机房布置，当场课程网站</a:t>
            </a:r>
            <a:r>
              <a:rPr lang="zh-CN" altLang="en-US" dirty="0"/>
              <a:t>提交</a:t>
            </a:r>
            <a:r>
              <a:rPr lang="en-US" altLang="zh-CN" dirty="0" smtClean="0"/>
              <a:t>(</a:t>
            </a:r>
            <a:r>
              <a:rPr lang="zh-CN" altLang="en-US" dirty="0" smtClean="0"/>
              <a:t>电子文件，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，大约每月一次</a:t>
            </a:r>
            <a:endParaRPr lang="en-US" altLang="zh-CN" dirty="0" smtClean="0"/>
          </a:p>
          <a:p>
            <a:pPr eaLnBrk="1" hangingPunct="1"/>
            <a:endParaRPr lang="en-US" altLang="zh-CN" b="0" dirty="0" smtClean="0"/>
          </a:p>
          <a:p>
            <a:pPr eaLnBrk="1" hangingPunct="1"/>
            <a:r>
              <a:rPr lang="zh-CN" altLang="en-US" b="0" dirty="0" smtClean="0"/>
              <a:t>期末考试（</a:t>
            </a:r>
            <a:r>
              <a:rPr lang="en-US" altLang="zh-CN" b="0" dirty="0" smtClean="0"/>
              <a:t>60</a:t>
            </a:r>
            <a:r>
              <a:rPr lang="zh-CN" altLang="en-US" b="0" dirty="0" smtClean="0"/>
              <a:t>％）</a:t>
            </a:r>
          </a:p>
          <a:p>
            <a:pPr lvl="1" eaLnBrk="1" hangingPunct="1"/>
            <a:r>
              <a:rPr lang="zh-CN" altLang="en-US" dirty="0" smtClean="0"/>
              <a:t>闭卷，笔试，当场上交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115888"/>
            <a:ext cx="8991600" cy="16557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成绩（百分制）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855368" y="3988296"/>
            <a:ext cx="312077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/>
              <a:t> 如  </a:t>
            </a:r>
            <a:r>
              <a:rPr kumimoji="1" lang="zh-CN" altLang="en-US" sz="2400" dirty="0" smtClean="0"/>
              <a:t>学号</a:t>
            </a:r>
            <a:r>
              <a:rPr kumimoji="1" lang="en-US" altLang="zh-CN" sz="2400" dirty="0" smtClean="0"/>
              <a:t>_</a:t>
            </a:r>
            <a:r>
              <a:rPr kumimoji="1" lang="en-US" altLang="zh-CN" sz="2400" dirty="0" smtClean="0"/>
              <a:t>1.cpp</a:t>
            </a:r>
            <a:endParaRPr kumimoji="1" lang="en-US" altLang="zh-CN" sz="2400" dirty="0"/>
          </a:p>
          <a:p>
            <a:pPr>
              <a:spcBef>
                <a:spcPct val="50000"/>
              </a:spcBef>
            </a:pPr>
            <a:r>
              <a:rPr kumimoji="1" lang="zh-CN" altLang="en-US" sz="2400" dirty="0" smtClean="0"/>
              <a:t>       </a:t>
            </a:r>
            <a:r>
              <a:rPr kumimoji="1" lang="zh-CN" altLang="en-US" sz="2400" dirty="0" smtClean="0"/>
              <a:t>学号</a:t>
            </a:r>
            <a:r>
              <a:rPr kumimoji="1" lang="en-US" altLang="zh-CN" sz="2400" dirty="0" smtClean="0"/>
              <a:t>_</a:t>
            </a:r>
            <a:r>
              <a:rPr kumimoji="1" lang="en-US" altLang="zh-CN" sz="2400" dirty="0" smtClean="0"/>
              <a:t>2.cpp   </a:t>
            </a:r>
            <a:endParaRPr kumimoji="1"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900592" y="6926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8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" y="1844675"/>
            <a:ext cx="8997950" cy="4251325"/>
          </a:xfrm>
        </p:spPr>
        <p:txBody>
          <a:bodyPr/>
          <a:lstStyle/>
          <a:p>
            <a:pPr eaLnBrk="1" hangingPunct="1"/>
            <a:r>
              <a:rPr lang="zh-CN" altLang="en-US" dirty="0"/>
              <a:t>保持沉默（有事先举手后开口</a:t>
            </a:r>
            <a:r>
              <a:rPr lang="zh-CN" altLang="en-US" dirty="0" smtClean="0"/>
              <a:t>）、不得使用通讯设备！</a:t>
            </a:r>
            <a:endParaRPr lang="zh-CN" altLang="en-US" b="0" dirty="0">
              <a:ea typeface="黑体" pitchFamily="2" charset="-122"/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不作弊</a:t>
            </a:r>
          </a:p>
          <a:p>
            <a:pPr lvl="1" eaLnBrk="1" hangingPunct="1"/>
            <a:r>
              <a:rPr lang="zh-CN" altLang="en-US" dirty="0" smtClean="0"/>
              <a:t>违者当次测验或考试记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分，并</a:t>
            </a:r>
            <a:r>
              <a:rPr lang="zh-CN" altLang="en-US" sz="2800" b="1" dirty="0" smtClean="0"/>
              <a:t>倒扣</a:t>
            </a:r>
            <a:r>
              <a:rPr lang="zh-CN" altLang="en-US" dirty="0" smtClean="0"/>
              <a:t>同等分值</a:t>
            </a:r>
          </a:p>
          <a:p>
            <a:pPr lvl="2" eaLnBrk="1" hangingPunct="1"/>
            <a:r>
              <a:rPr lang="zh-CN" altLang="en-US" dirty="0" smtClean="0"/>
              <a:t>最后总成绩 </a:t>
            </a:r>
            <a:r>
              <a:rPr lang="en-US" altLang="zh-CN" dirty="0" smtClean="0"/>
              <a:t>&lt; 0</a:t>
            </a:r>
            <a:r>
              <a:rPr lang="zh-CN" altLang="en-US" dirty="0" smtClean="0"/>
              <a:t>的以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分记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上交的考试试卷写明学号、姓名；保证提交的电子文件有效</a:t>
            </a:r>
          </a:p>
          <a:p>
            <a:pPr lvl="1" eaLnBrk="1" hangingPunct="1"/>
            <a:r>
              <a:rPr lang="zh-CN" altLang="en-US" dirty="0" smtClean="0"/>
              <a:t>违者记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115888"/>
            <a:ext cx="8991600" cy="16557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考试规则</a:t>
            </a:r>
          </a:p>
        </p:txBody>
      </p:sp>
      <p:sp>
        <p:nvSpPr>
          <p:cNvPr id="2" name="矩形 1"/>
          <p:cNvSpPr/>
          <p:nvPr/>
        </p:nvSpPr>
        <p:spPr>
          <a:xfrm>
            <a:off x="2483696" y="2820852"/>
            <a:ext cx="3060000" cy="540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塑造</a:t>
            </a:r>
            <a:r>
              <a:rPr lang="zh-CN" altLang="en-US" sz="28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做人的</a:t>
            </a:r>
            <a:r>
              <a:rPr lang="zh-CN" altLang="en-US" sz="28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品格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3696" y="5000994"/>
            <a:ext cx="3060000" cy="540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培养</a:t>
            </a:r>
            <a:r>
              <a:rPr lang="zh-CN" altLang="en-US" sz="28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做事的风格</a:t>
            </a:r>
          </a:p>
        </p:txBody>
      </p:sp>
      <p:sp>
        <p:nvSpPr>
          <p:cNvPr id="3" name="右箭头 2"/>
          <p:cNvSpPr/>
          <p:nvPr/>
        </p:nvSpPr>
        <p:spPr bwMode="auto">
          <a:xfrm>
            <a:off x="1835696" y="2928804"/>
            <a:ext cx="648000" cy="360000"/>
          </a:xfrm>
          <a:prstGeom prst="rightArrow">
            <a:avLst>
              <a:gd name="adj1" fmla="val 50000"/>
              <a:gd name="adj2" fmla="val 4680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1835696" y="5145050"/>
            <a:ext cx="648000" cy="360000"/>
          </a:xfrm>
          <a:prstGeom prst="rightArrow">
            <a:avLst>
              <a:gd name="adj1" fmla="val 50000"/>
              <a:gd name="adj2" fmla="val 4680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4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935" y="288758"/>
            <a:ext cx="8483265" cy="64168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1. </a:t>
            </a:r>
            <a:r>
              <a:rPr lang="zh-CN" altLang="zh-CN" dirty="0" smtClean="0"/>
              <a:t>设计</a:t>
            </a:r>
            <a:r>
              <a:rPr lang="en-US" altLang="zh-CN" dirty="0"/>
              <a:t>C/C++</a:t>
            </a:r>
            <a:r>
              <a:rPr lang="zh-CN" altLang="zh-CN" dirty="0" smtClean="0"/>
              <a:t>程序</a:t>
            </a:r>
            <a:r>
              <a:rPr lang="zh-CN" altLang="zh-CN" dirty="0"/>
              <a:t>，验证数论中著名的</a:t>
            </a:r>
            <a:r>
              <a:rPr lang="zh-CN" altLang="en-US" dirty="0"/>
              <a:t>“</a:t>
            </a:r>
            <a:r>
              <a:rPr lang="zh-CN" altLang="zh-CN" dirty="0"/>
              <a:t>四方定理</a:t>
            </a:r>
            <a:r>
              <a:rPr lang="zh-CN" altLang="en-US" dirty="0"/>
              <a:t>”</a:t>
            </a:r>
            <a:r>
              <a:rPr lang="zh-CN" altLang="zh-CN" dirty="0"/>
              <a:t>（一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正整</a:t>
            </a:r>
            <a:r>
              <a:rPr lang="zh-CN" altLang="zh-CN" dirty="0" smtClean="0"/>
              <a:t>数</a:t>
            </a:r>
            <a:r>
              <a:rPr lang="zh-CN" altLang="zh-CN" dirty="0"/>
              <a:t>至多只要用四个数的平方和就可以表示）。要求每输入一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正整</a:t>
            </a:r>
            <a:r>
              <a:rPr lang="zh-CN" altLang="zh-CN" dirty="0" smtClean="0"/>
              <a:t>数</a:t>
            </a:r>
            <a:r>
              <a:rPr lang="zh-CN" altLang="zh-CN" dirty="0"/>
              <a:t>，输出对应的</a:t>
            </a:r>
            <a:r>
              <a:rPr lang="zh-CN" altLang="en-US" dirty="0"/>
              <a:t>表达式</a:t>
            </a:r>
            <a:r>
              <a:rPr lang="zh-CN" altLang="en-US" dirty="0" smtClean="0">
                <a:cs typeface="Arial" charset="0"/>
              </a:rPr>
              <a:t>之一，</a:t>
            </a:r>
            <a:r>
              <a:rPr lang="zh-CN" altLang="zh-CN" dirty="0" smtClean="0"/>
              <a:t>输入</a:t>
            </a:r>
            <a:r>
              <a:rPr lang="en-US" altLang="zh-CN" dirty="0"/>
              <a:t>0</a:t>
            </a:r>
            <a:r>
              <a:rPr lang="zh-CN" altLang="zh-CN" dirty="0"/>
              <a:t>结束程序</a:t>
            </a:r>
            <a:r>
              <a:rPr lang="zh-CN" altLang="en-US" dirty="0" smtClean="0">
                <a:cs typeface="Arial" charset="0"/>
              </a:rPr>
              <a:t>。</a:t>
            </a:r>
            <a:endParaRPr lang="en-US" altLang="zh-CN" dirty="0" smtClean="0"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/>
              <a:t>例</a:t>
            </a:r>
            <a:r>
              <a:rPr lang="zh-CN" altLang="en-US" dirty="0" smtClean="0">
                <a:cs typeface="Arial" charset="0"/>
              </a:rPr>
              <a:t>如，输入</a:t>
            </a:r>
            <a:r>
              <a:rPr lang="en-US" altLang="zh-CN" dirty="0" smtClean="0">
                <a:cs typeface="Arial" charset="0"/>
              </a:rPr>
              <a:t>3</a:t>
            </a:r>
            <a:r>
              <a:rPr lang="zh-CN" altLang="en-US" dirty="0" smtClean="0">
                <a:cs typeface="Arial" charset="0"/>
              </a:rPr>
              <a:t>，输出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= 1*1 + 1*1 + 1*1 + </a:t>
            </a:r>
            <a:r>
              <a:rPr lang="en-US" altLang="zh-CN" dirty="0" smtClean="0">
                <a:cs typeface="Arial" charset="0"/>
              </a:rPr>
              <a:t>0*0</a:t>
            </a:r>
            <a:r>
              <a:rPr lang="zh-CN" altLang="en-US" dirty="0" smtClean="0">
                <a:cs typeface="Arial" charset="0"/>
              </a:rPr>
              <a:t>；输入</a:t>
            </a:r>
            <a:r>
              <a:rPr lang="en-US" altLang="zh-CN" dirty="0" smtClean="0">
                <a:cs typeface="Arial" charset="0"/>
              </a:rPr>
              <a:t>15</a:t>
            </a:r>
            <a:r>
              <a:rPr lang="zh-CN" altLang="en-US" dirty="0" smtClean="0">
                <a:cs typeface="Arial" charset="0"/>
              </a:rPr>
              <a:t>，输出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= 3*3 + 2*2 + 1*1 + </a:t>
            </a:r>
            <a:r>
              <a:rPr lang="en-US" altLang="zh-CN" dirty="0" smtClean="0">
                <a:cs typeface="Arial" charset="0"/>
              </a:rPr>
              <a:t>1*1</a:t>
            </a:r>
            <a:r>
              <a:rPr lang="zh-CN" altLang="en-US" dirty="0" smtClean="0">
                <a:cs typeface="Arial" charset="0"/>
              </a:rPr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⼀</a:t>
            </a:r>
            <a:r>
              <a:rPr lang="zh-CN" altLang="en-US" dirty="0"/>
              <a:t>只⻘蛙⼀次可以跳上</a:t>
            </a:r>
            <a:r>
              <a:rPr lang="en-US" altLang="zh-CN" dirty="0"/>
              <a:t>1</a:t>
            </a:r>
            <a:r>
              <a:rPr lang="zh-CN" altLang="en-US" dirty="0"/>
              <a:t>级台阶，也可以跳上</a:t>
            </a:r>
            <a:r>
              <a:rPr lang="en-US" altLang="zh-CN" dirty="0"/>
              <a:t>2</a:t>
            </a:r>
            <a:r>
              <a:rPr lang="zh-CN" altLang="en-US" dirty="0"/>
              <a:t>级</a:t>
            </a:r>
            <a:r>
              <a:rPr lang="zh-CN" altLang="en-US" dirty="0" smtClean="0"/>
              <a:t>。设计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程序，求该⻘</a:t>
            </a:r>
            <a:r>
              <a:rPr lang="zh-CN" altLang="en-US" dirty="0"/>
              <a:t>蛙跳上⼀个</a:t>
            </a:r>
            <a:r>
              <a:rPr lang="en-US" altLang="zh-CN" dirty="0"/>
              <a:t>n</a:t>
            </a:r>
            <a:r>
              <a:rPr lang="zh-CN" altLang="en-US" dirty="0"/>
              <a:t>级的</a:t>
            </a:r>
            <a:r>
              <a:rPr lang="zh-CN" altLang="en-US" dirty="0" smtClean="0"/>
              <a:t>台阶总共</a:t>
            </a:r>
            <a:r>
              <a:rPr lang="zh-CN" altLang="en-US" dirty="0"/>
              <a:t>有多少种跳法</a:t>
            </a:r>
            <a:r>
              <a:rPr lang="zh-CN" altLang="en-US" dirty="0" smtClean="0"/>
              <a:t>。要求每输入一个台阶数，输出对应的跳法总数</a:t>
            </a:r>
            <a:r>
              <a:rPr lang="zh-CN" altLang="en-US" dirty="0">
                <a:cs typeface="Arial" charset="0"/>
              </a:rPr>
              <a:t>，</a:t>
            </a:r>
            <a:r>
              <a:rPr lang="zh-CN" altLang="zh-CN" dirty="0"/>
              <a:t>输入</a:t>
            </a:r>
            <a:r>
              <a:rPr lang="en-US" altLang="zh-CN" dirty="0"/>
              <a:t>0</a:t>
            </a:r>
            <a:r>
              <a:rPr lang="zh-CN" altLang="zh-CN" dirty="0"/>
              <a:t>结束程序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例如，输入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；输入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482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313</Words>
  <Application>Microsoft Office PowerPoint</Application>
  <PresentationFormat>全屏显示(4:3)</PresentationFormat>
  <Paragraphs>28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隶书</vt:lpstr>
      <vt:lpstr>宋体</vt:lpstr>
      <vt:lpstr>Arial</vt:lpstr>
      <vt:lpstr>Calibri</vt:lpstr>
      <vt:lpstr>Calibri Light</vt:lpstr>
      <vt:lpstr>Office 主题</vt:lpstr>
      <vt:lpstr>成绩（百分制）</vt:lpstr>
      <vt:lpstr>考试规则</vt:lpstr>
      <vt:lpstr>PowerPoint 演示文稿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第一题</dc:title>
  <dc:creator>GUO</dc:creator>
  <cp:lastModifiedBy>GUO</cp:lastModifiedBy>
  <cp:revision>7</cp:revision>
  <dcterms:created xsi:type="dcterms:W3CDTF">2018-03-29T09:51:34Z</dcterms:created>
  <dcterms:modified xsi:type="dcterms:W3CDTF">2018-04-02T10:30:42Z</dcterms:modified>
</cp:coreProperties>
</file>