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9" r:id="rId3"/>
  </p:sldIdLst>
  <p:sldSz cx="121697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3994-8FDF-413E-BF7E-DAEE1C3122B3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9CAF-E472-4ACE-A02B-DAA67214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1122363"/>
            <a:ext cx="1034430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222" y="3602038"/>
            <a:ext cx="91273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6" y="365125"/>
            <a:ext cx="262410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73" y="365125"/>
            <a:ext cx="772020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34" y="1709740"/>
            <a:ext cx="104964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334" y="4589465"/>
            <a:ext cx="104964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72" y="1825625"/>
            <a:ext cx="517215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949" y="1825625"/>
            <a:ext cx="5172154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7" y="365127"/>
            <a:ext cx="104964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9" y="1681163"/>
            <a:ext cx="51483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59" y="2505075"/>
            <a:ext cx="514838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949" y="1681163"/>
            <a:ext cx="517373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949" y="2505075"/>
            <a:ext cx="517373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7" y="457200"/>
            <a:ext cx="39250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739" y="987427"/>
            <a:ext cx="61609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7" y="2057400"/>
            <a:ext cx="39250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7" y="457200"/>
            <a:ext cx="39250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3739" y="987427"/>
            <a:ext cx="61609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57" y="2057400"/>
            <a:ext cx="39250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672" y="365127"/>
            <a:ext cx="10496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72" y="1825625"/>
            <a:ext cx="104964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672" y="6356352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A979-5708-4699-9CDD-050FE957AD8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1238" y="6356352"/>
            <a:ext cx="4107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4904" y="6356352"/>
            <a:ext cx="2738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（编写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C/C++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函数 查找子串）给定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两个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字符串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char s1[100]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和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char s2[50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，返回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s2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在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s1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中</a:t>
            </a:r>
            <a:r>
              <a:rPr lang="zh-CN" altLang="en-US" sz="24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首次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出现的下标，没有出现则返回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。在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main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函数中调用该函数加以验证。</a:t>
            </a:r>
            <a:endParaRPr lang="zh-CN" altLang="en-US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说明：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）两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个字符串均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输入，不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进行输入有效性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）可以使用的字符串处理库函数仅限于：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strncmp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）输入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输出样例：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输入：              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abcabc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输出：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1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72" y="365127"/>
            <a:ext cx="10496431" cy="29876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（编写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C/C++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函数 压缩链表）给定一个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单向无环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链表，其节点类型为：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struct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Node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content;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	Node *next;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};</a:t>
            </a:r>
            <a: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zh-CN" sz="2400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该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链表已按内容从小到大顺序排列，要求删除其中内容重复的节点，并保持原来的顺序。在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main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函数中调用该函数，以及自行实现的链表创建、链表输出等函数 加以验证。</a:t>
            </a:r>
            <a:endParaRPr lang="zh-CN" altLang="en-US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72" y="3545306"/>
            <a:ext cx="10496431" cy="26316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输出样例：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输入：              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2 2 3 3 3 5 5 5 -1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输出：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1 2 3 5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3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150</Words>
  <Application>Microsoft Office PowerPoint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1. （编写C/C++函数 查找子串）给定两个字符串 char s1[100] 和 char s2[50]，返回 s2 在 s1 中首次出现的下标，没有出现则返回 -1。在main函数中调用该函数加以验证。</vt:lpstr>
      <vt:lpstr>2. （编写C/C++函数 压缩链表）给定一个单向无环链表，其节点类型为： struct Node { int content;  Node *next; }; 该链表已按内容从小到大顺序排列，要求删除其中内容重复的节点，并保持原来的顺序。在main函数中调用该函数，以及自行实现的链表创建、链表输出等函数 加以验证。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第一题</dc:title>
  <dc:creator>GUO</dc:creator>
  <cp:lastModifiedBy>GUO</cp:lastModifiedBy>
  <cp:revision>46</cp:revision>
  <dcterms:created xsi:type="dcterms:W3CDTF">2018-03-29T09:51:34Z</dcterms:created>
  <dcterms:modified xsi:type="dcterms:W3CDTF">2018-06-11T10:28:23Z</dcterms:modified>
</cp:coreProperties>
</file>