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32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39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3751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615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9603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82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235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5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6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42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66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90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41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4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65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73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9F65B-C3B8-44EF-929D-9824823123EB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44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8876" y="210197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900" dirty="0"/>
              <a:t>实验课内容</a:t>
            </a:r>
            <a:br>
              <a:rPr lang="zh-CN" altLang="en-US" sz="4900" dirty="0"/>
            </a:br>
            <a:r>
              <a:rPr lang="en-US" altLang="zh-CN" sz="49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2017</a:t>
            </a:r>
            <a:r>
              <a:rPr lang="zh-CN" altLang="en-US" sz="49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年</a:t>
            </a:r>
            <a:r>
              <a:rPr lang="en-US" altLang="zh-CN" sz="49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49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月</a:t>
            </a:r>
            <a:r>
              <a:rPr lang="en-US" altLang="zh-CN" sz="49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19</a:t>
            </a:r>
            <a:r>
              <a:rPr lang="zh-CN" altLang="en-US" sz="49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日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/>
            </a:r>
            <a:b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/>
            </a:r>
            <a:b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/>
            </a:r>
            <a:b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过洁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062650" y="409179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255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</a:t>
            </a:r>
            <a:r>
              <a:rPr lang="zh-CN" altLang="en-US" dirty="0" smtClean="0"/>
              <a:t>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/>
              <a:t>第三章习题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：编写一个程序，将华氏温度转换为摄氏温度。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***了解</a:t>
            </a:r>
            <a:r>
              <a:rPr lang="en-US" altLang="zh-CN" sz="2800" dirty="0" smtClean="0"/>
              <a:t>ASCII</a:t>
            </a:r>
            <a:r>
              <a:rPr lang="zh-CN" altLang="en-US" sz="2800" dirty="0" smtClean="0"/>
              <a:t>码表，尝试编写程序，将输入的一个大写字母转换为其小写形式。例如：输入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，输出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注意：本练习题主要为训练学生的编程能力，不计入总分。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29115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1220</TotalTime>
  <Words>67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方正姚体</vt:lpstr>
      <vt:lpstr>华文行楷</vt:lpstr>
      <vt:lpstr>华文新魏</vt:lpstr>
      <vt:lpstr>Arial</vt:lpstr>
      <vt:lpstr>Trebuchet MS</vt:lpstr>
      <vt:lpstr>Wingdings 3</vt:lpstr>
      <vt:lpstr>平面</vt:lpstr>
      <vt:lpstr>实验课内容 2017年3月19日   过洁</vt:lpstr>
      <vt:lpstr>课堂练习题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程序设计基础实验 ——课程介绍</dc:title>
  <dc:creator>Windows 用户</dc:creator>
  <cp:lastModifiedBy>GUO</cp:lastModifiedBy>
  <cp:revision>100</cp:revision>
  <dcterms:created xsi:type="dcterms:W3CDTF">2015-08-25T03:39:49Z</dcterms:created>
  <dcterms:modified xsi:type="dcterms:W3CDTF">2018-03-19T09:53:41Z</dcterms:modified>
</cp:coreProperties>
</file>