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32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9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3751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15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603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2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35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2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6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1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4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65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F65B-C3B8-44EF-929D-9824823123EB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7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9F65B-C3B8-44EF-929D-9824823123EB}" type="datetimeFigureOut">
              <a:rPr lang="zh-CN" altLang="en-US" smtClean="0"/>
              <a:t>2018/3/26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BD7636-A3B9-4066-B7A6-50C21D892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8876" y="210197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900" dirty="0"/>
              <a:t>实验课内容</a:t>
            </a:r>
            <a:br>
              <a:rPr lang="zh-CN" altLang="en-US" sz="4900" dirty="0"/>
            </a:br>
            <a:r>
              <a:rPr lang="en-US" altLang="zh-CN" sz="4900" dirty="0">
                <a:latin typeface="华文行楷" panose="02010800040101010101" pitchFamily="2" charset="-122"/>
                <a:ea typeface="华文行楷" panose="02010800040101010101" pitchFamily="2" charset="-122"/>
              </a:rPr>
              <a:t>2018</a:t>
            </a:r>
            <a:r>
              <a:rPr lang="zh-CN" altLang="en-US" sz="4900" dirty="0">
                <a:latin typeface="华文行楷" panose="02010800040101010101" pitchFamily="2" charset="-122"/>
                <a:ea typeface="华文行楷" panose="02010800040101010101" pitchFamily="2" charset="-122"/>
              </a:rPr>
              <a:t>年</a:t>
            </a:r>
            <a:r>
              <a:rPr lang="en-US" altLang="zh-CN" sz="4900" dirty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4900" dirty="0">
                <a:latin typeface="华文行楷" panose="02010800040101010101" pitchFamily="2" charset="-122"/>
                <a:ea typeface="华文行楷" panose="02010800040101010101" pitchFamily="2" charset="-122"/>
              </a:rPr>
              <a:t>月</a:t>
            </a:r>
            <a:r>
              <a:rPr lang="en-US" altLang="zh-CN" sz="4900" dirty="0">
                <a:latin typeface="华文行楷" panose="02010800040101010101" pitchFamily="2" charset="-122"/>
                <a:ea typeface="华文行楷" panose="02010800040101010101" pitchFamily="2" charset="-122"/>
              </a:rPr>
              <a:t>26</a:t>
            </a:r>
            <a:r>
              <a:rPr lang="zh-CN" altLang="en-US" sz="4900" dirty="0">
                <a:latin typeface="华文行楷" panose="02010800040101010101" pitchFamily="2" charset="-122"/>
                <a:ea typeface="华文行楷" panose="02010800040101010101" pitchFamily="2" charset="-122"/>
              </a:rPr>
              <a:t>日</a:t>
            </a:r>
            <a:b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b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b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过洁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62650" y="409179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55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8791981" cy="388077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注意命名规范。</a:t>
            </a:r>
            <a:endParaRPr lang="en-US" altLang="zh-CN" sz="2800" dirty="0"/>
          </a:p>
          <a:p>
            <a:pPr marL="0" indent="0" algn="ctr">
              <a:buNone/>
            </a:pPr>
            <a:r>
              <a:rPr lang="zh-CN" altLang="en-US" sz="2800" dirty="0"/>
              <a:t>第一题：</a:t>
            </a:r>
            <a:r>
              <a:rPr lang="zh-CN" altLang="en-US" sz="2800" b="1" i="1" dirty="0"/>
              <a:t>学号</a:t>
            </a:r>
            <a:r>
              <a:rPr lang="en-US" altLang="zh-CN" sz="2800" b="1" i="1" dirty="0"/>
              <a:t>_1.cpp</a:t>
            </a:r>
          </a:p>
          <a:p>
            <a:pPr marL="0" indent="0" algn="ctr">
              <a:buNone/>
            </a:pPr>
            <a:r>
              <a:rPr lang="zh-CN" altLang="en-US" sz="2800" dirty="0"/>
              <a:t>第二题：</a:t>
            </a:r>
            <a:r>
              <a:rPr lang="zh-CN" altLang="en-US" sz="2800" b="1" i="1" dirty="0"/>
              <a:t>学号</a:t>
            </a:r>
            <a:r>
              <a:rPr lang="en-US" altLang="zh-CN" sz="2800" b="1" i="1" dirty="0"/>
              <a:t>_2.cpp</a:t>
            </a:r>
          </a:p>
          <a:p>
            <a:endParaRPr lang="en-US" altLang="zh-CN" sz="2800" dirty="0"/>
          </a:p>
          <a:p>
            <a:r>
              <a:rPr lang="zh-CN" altLang="en-US" sz="2800" dirty="0"/>
              <a:t>直接提交</a:t>
            </a:r>
            <a:r>
              <a:rPr lang="en-US" altLang="zh-CN" sz="2800" dirty="0">
                <a:solidFill>
                  <a:srgbClr val="FF0000"/>
                </a:solidFill>
              </a:rPr>
              <a:t>.cpp</a:t>
            </a:r>
            <a:r>
              <a:rPr lang="zh-CN" altLang="en-US" sz="2800" dirty="0"/>
              <a:t>文件，不要压缩打包或者提交解决方案</a:t>
            </a:r>
            <a:r>
              <a:rPr lang="en-US" altLang="zh-CN" sz="2800" dirty="0"/>
              <a:t>(.</a:t>
            </a:r>
            <a:r>
              <a:rPr lang="en-US" altLang="zh-CN" sz="2800" dirty="0" err="1"/>
              <a:t>sln</a:t>
            </a:r>
            <a:r>
              <a:rPr lang="en-US" altLang="zh-CN" sz="2800" dirty="0"/>
              <a:t>)</a:t>
            </a:r>
            <a:r>
              <a:rPr lang="zh-CN" altLang="en-US" sz="2800" dirty="0"/>
              <a:t>文件。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1029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sz="2800" dirty="0"/>
                  <a:t>阅读教材</a:t>
                </a:r>
                <a:r>
                  <a:rPr lang="en-US" altLang="zh-CN" sz="2800" dirty="0"/>
                  <a:t>【</a:t>
                </a:r>
                <a:r>
                  <a:rPr lang="zh-CN" altLang="en-US" sz="2800" dirty="0"/>
                  <a:t>例</a:t>
                </a:r>
                <a:r>
                  <a:rPr lang="en-US" altLang="zh-CN" sz="2800" dirty="0"/>
                  <a:t>3-19】</a:t>
                </a:r>
                <a:r>
                  <a:rPr lang="zh-CN" altLang="en-US" sz="2800" dirty="0"/>
                  <a:t>，思考只尝试到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zh-CN" altLang="en-US" sz="2800" dirty="0"/>
                  <a:t>但不使用</a:t>
                </a:r>
                <a:r>
                  <a:rPr lang="en-US" altLang="zh-CN" sz="2800" dirty="0"/>
                  <a:t>sqrt</a:t>
                </a:r>
                <a:r>
                  <a:rPr lang="zh-CN" altLang="en-US" sz="2800" dirty="0"/>
                  <a:t>函数的方法，并编程实现。</a:t>
                </a:r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zh-CN" altLang="en-US" sz="2800" dirty="0"/>
                  <a:t>如果一个数所有位中只包含 </a:t>
                </a:r>
                <a:r>
                  <a:rPr lang="en-US" altLang="zh-CN" sz="2800" dirty="0"/>
                  <a:t>4 </a:t>
                </a:r>
                <a:r>
                  <a:rPr lang="zh-CN" altLang="en-US" sz="2800" dirty="0"/>
                  <a:t>或 </a:t>
                </a:r>
                <a:r>
                  <a:rPr lang="en-US" altLang="zh-CN" sz="2800" dirty="0"/>
                  <a:t>7</a:t>
                </a:r>
                <a:r>
                  <a:rPr lang="zh-CN" altLang="en-US" sz="2800" dirty="0"/>
                  <a:t>，则这个数被称为“幸运数”，比如 </a:t>
                </a:r>
                <a:r>
                  <a:rPr lang="en-US" altLang="zh-CN" sz="2800" dirty="0"/>
                  <a:t>4</a:t>
                </a:r>
                <a:r>
                  <a:rPr lang="zh-CN" altLang="en-US" sz="2800" dirty="0"/>
                  <a:t>、</a:t>
                </a:r>
                <a:r>
                  <a:rPr lang="en-US" altLang="zh-CN" sz="2800" dirty="0"/>
                  <a:t>7 </a:t>
                </a:r>
                <a:r>
                  <a:rPr lang="zh-CN" altLang="en-US" sz="2800" dirty="0"/>
                  <a:t>和 </a:t>
                </a:r>
                <a:r>
                  <a:rPr lang="en-US" altLang="zh-CN" sz="2800" dirty="0"/>
                  <a:t>447</a:t>
                </a:r>
                <a:r>
                  <a:rPr lang="zh-CN" altLang="en-US" sz="2800" dirty="0"/>
                  <a:t>。如果一个数可以被某个幸运数整除，则这个数被称为“半幸运数”。给定一个整数 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，编写程序判断它是否是半幸运数。</a:t>
                </a:r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zh-CN" altLang="en-US" sz="2800" dirty="0">
                    <a:solidFill>
                      <a:srgbClr val="FF0000"/>
                    </a:solidFill>
                  </a:rPr>
                  <a:t>本练习题主要为训练学生的编程能力，不计入总分。完成后可请助教检查。</a:t>
                </a:r>
                <a:endParaRPr lang="en-US" altLang="zh-CN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9" t="-3140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2707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1242</TotalTime>
  <Words>228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方正姚体</vt:lpstr>
      <vt:lpstr>华文行楷</vt:lpstr>
      <vt:lpstr>华文新魏</vt:lpstr>
      <vt:lpstr>Arial</vt:lpstr>
      <vt:lpstr>Cambria Math</vt:lpstr>
      <vt:lpstr>Trebuchet MS</vt:lpstr>
      <vt:lpstr>Wingdings 3</vt:lpstr>
      <vt:lpstr>平面</vt:lpstr>
      <vt:lpstr>实验课内容 2018年3月26日   过洁</vt:lpstr>
      <vt:lpstr>作业提交要求</vt:lpstr>
      <vt:lpstr>课堂练习题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程序设计基础实验 ——课程介绍</dc:title>
  <dc:creator>Windows 用户</dc:creator>
  <cp:lastModifiedBy>Anthelion Chin</cp:lastModifiedBy>
  <cp:revision>106</cp:revision>
  <dcterms:created xsi:type="dcterms:W3CDTF">2015-08-25T03:39:49Z</dcterms:created>
  <dcterms:modified xsi:type="dcterms:W3CDTF">2018-03-26T06:18:44Z</dcterms:modified>
</cp:coreProperties>
</file>